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78" r:id="rId10"/>
    <p:sldMasterId id="2147483917" r:id="rId11"/>
    <p:sldMasterId id="2147483930" r:id="rId12"/>
    <p:sldMasterId id="2147483943" r:id="rId13"/>
    <p:sldMasterId id="2147483955" r:id="rId14"/>
    <p:sldMasterId id="2147483967" r:id="rId15"/>
  </p:sldMasterIdLst>
  <p:notesMasterIdLst>
    <p:notesMasterId r:id="rId50"/>
  </p:notesMasterIdLst>
  <p:sldIdLst>
    <p:sldId id="386" r:id="rId16"/>
    <p:sldId id="434" r:id="rId17"/>
    <p:sldId id="260" r:id="rId18"/>
    <p:sldId id="385" r:id="rId19"/>
    <p:sldId id="329" r:id="rId20"/>
    <p:sldId id="313" r:id="rId21"/>
    <p:sldId id="394" r:id="rId22"/>
    <p:sldId id="435" r:id="rId23"/>
    <p:sldId id="400" r:id="rId24"/>
    <p:sldId id="397" r:id="rId25"/>
    <p:sldId id="405" r:id="rId26"/>
    <p:sldId id="403" r:id="rId27"/>
    <p:sldId id="421" r:id="rId28"/>
    <p:sldId id="422" r:id="rId29"/>
    <p:sldId id="429" r:id="rId30"/>
    <p:sldId id="431" r:id="rId31"/>
    <p:sldId id="433" r:id="rId32"/>
    <p:sldId id="436" r:id="rId33"/>
    <p:sldId id="362" r:id="rId34"/>
    <p:sldId id="357" r:id="rId35"/>
    <p:sldId id="438" r:id="rId36"/>
    <p:sldId id="441" r:id="rId37"/>
    <p:sldId id="376" r:id="rId38"/>
    <p:sldId id="375" r:id="rId39"/>
    <p:sldId id="446" r:id="rId40"/>
    <p:sldId id="445" r:id="rId41"/>
    <p:sldId id="447" r:id="rId42"/>
    <p:sldId id="448" r:id="rId43"/>
    <p:sldId id="449" r:id="rId44"/>
    <p:sldId id="450" r:id="rId45"/>
    <p:sldId id="451" r:id="rId46"/>
    <p:sldId id="452" r:id="rId47"/>
    <p:sldId id="453" r:id="rId48"/>
    <p:sldId id="455" r:id="rId49"/>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F4"/>
    <a:srgbClr val="E8F4F8"/>
    <a:srgbClr val="FFFFFF"/>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84" d="100"/>
          <a:sy n="84" d="100"/>
        </p:scale>
        <p:origin x="60"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259882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10</a:t>
            </a:fld>
            <a:endParaRPr lang="en-US"/>
          </a:p>
        </p:txBody>
      </p:sp>
    </p:spTree>
    <p:extLst>
      <p:ext uri="{BB962C8B-B14F-4D97-AF65-F5344CB8AC3E}">
        <p14:creationId xmlns:p14="http://schemas.microsoft.com/office/powerpoint/2010/main" val="413995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82002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631745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164795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46955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84742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56384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630552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553754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2667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74455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20272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693001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452240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36790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143293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86658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01953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3454230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0572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5539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80763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8477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00198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6885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1550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11072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74166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9937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51974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853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4744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5244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0339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5794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7858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0175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8744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531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0958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32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2023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4762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310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2676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623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40415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56998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7792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58366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97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2117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7946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10934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1752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3860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8223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1189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7895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0119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079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9740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6326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4129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8737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3509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556918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735007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799117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399443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67829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835839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476771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106572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985388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462661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971747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270729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34733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073101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1491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673855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603735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26287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4155734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395061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533955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03/08/2022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80913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8/3/2022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2.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7.jp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4.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image" Target="../media/image8.JPG"/><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15.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6.emf"/><Relationship Id="rId5" Type="http://schemas.openxmlformats.org/officeDocument/2006/relationships/slideLayout" Target="../slideLayouts/slideLayout140.xml"/><Relationship Id="rId10" Type="http://schemas.openxmlformats.org/officeDocument/2006/relationships/theme" Target="../theme/theme8.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theme" Target="../theme/theme9.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pPr defTabSz="685800"/>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pPr defTabSz="685800"/>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pPr defTabSz="685800"/>
            <a:fld id="{F8319EC3-C32B-4241-80AA-2C5D6C7183EC}" type="slidenum">
              <a:rPr lang="en-US" altLang="en-US" smtClean="0">
                <a:solidFill>
                  <a:srgbClr val="000000"/>
                </a:solidFill>
              </a:rPr>
              <a:pPr defTabSz="685800"/>
              <a:t>‹#›</a:t>
            </a:fld>
            <a:endParaRPr lang="en-US" altLang="en-US">
              <a:solidFill>
                <a:srgbClr val="000000"/>
              </a:solidFill>
            </a:endParaRPr>
          </a:p>
        </p:txBody>
      </p:sp>
    </p:spTree>
    <p:extLst>
      <p:ext uri="{BB962C8B-B14F-4D97-AF65-F5344CB8AC3E}">
        <p14:creationId xmlns:p14="http://schemas.microsoft.com/office/powerpoint/2010/main" val="259744166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D838988-15A6-4647-86D7-062E8698D868}" type="datetimeFigureOut">
              <a:rPr lang="en-US" smtClean="0">
                <a:solidFill>
                  <a:prstClr val="black">
                    <a:tint val="75000"/>
                  </a:prstClr>
                </a:solidFill>
              </a:rPr>
              <a:pPr defTabSz="685800"/>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CF1BDB4-6E33-4EB0-BC1A-E3E46395113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19427246"/>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5876674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D838988-15A6-4647-86D7-062E8698D868}" type="datetimeFigureOut">
              <a:rPr lang="en-US" smtClean="0">
                <a:solidFill>
                  <a:prstClr val="black">
                    <a:tint val="75000"/>
                  </a:prstClr>
                </a:solidFill>
              </a:rPr>
              <a:pPr defTabSz="685800"/>
              <a:t>8/3/2022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CF1BDB4-6E33-4EB0-BC1A-E3E46395113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4305486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BA32C21-FD13-4697-ADCD-F9E33DDFF06F}" type="datetimeFigureOut">
              <a:rPr lang="vi-VN" smtClean="0">
                <a:solidFill>
                  <a:prstClr val="black">
                    <a:tint val="75000"/>
                  </a:prstClr>
                </a:solidFill>
              </a:rPr>
              <a:pPr defTabSz="685800">
                <a:defRPr/>
              </a:pPr>
              <a:t>03/08/2022</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2885D699-091F-4322-9983-565B97A178FD}" type="slidenum">
              <a:rPr lang="vi-VN" smtClean="0">
                <a:solidFill>
                  <a:prstClr val="black">
                    <a:tint val="75000"/>
                  </a:prstClr>
                </a:solidFill>
              </a:rPr>
              <a:pPr defTabSz="685800">
                <a:defRPr/>
              </a:pPr>
              <a:t>‹#›</a:t>
            </a:fld>
            <a:endParaRPr lang="vi-VN">
              <a:solidFill>
                <a:prstClr val="black">
                  <a:tint val="75000"/>
                </a:prstClr>
              </a:solidFill>
            </a:endParaRPr>
          </a:p>
        </p:txBody>
      </p:sp>
    </p:spTree>
    <p:extLst>
      <p:ext uri="{BB962C8B-B14F-4D97-AF65-F5344CB8AC3E}">
        <p14:creationId xmlns:p14="http://schemas.microsoft.com/office/powerpoint/2010/main" val="3657462395"/>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08ED132D-452A-49E5-B8CD-EA0C46A12A5F}" type="datetimeFigureOut">
              <a:rPr lang="vi-VN" smtClean="0">
                <a:solidFill>
                  <a:prstClr val="black">
                    <a:tint val="75000"/>
                  </a:prstClr>
                </a:solidFill>
              </a:rPr>
              <a:pPr defTabSz="685800">
                <a:defRPr/>
              </a:pPr>
              <a:t>03/08/2022</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9CB03046-9975-4CD1-8163-35C299AA0868}" type="slidenum">
              <a:rPr lang="vi-VN" smtClean="0">
                <a:solidFill>
                  <a:prstClr val="black">
                    <a:tint val="75000"/>
                  </a:prstClr>
                </a:solidFill>
              </a:rPr>
              <a:pPr defTabSz="685800">
                <a:defRPr/>
              </a:pPr>
              <a:t>‹#›</a:t>
            </a:fld>
            <a:endParaRPr lang="vi-VN">
              <a:solidFill>
                <a:prstClr val="black">
                  <a:tint val="75000"/>
                </a:prstClr>
              </a:solidFill>
            </a:endParaRPr>
          </a:p>
        </p:txBody>
      </p:sp>
    </p:spTree>
    <p:extLst>
      <p:ext uri="{BB962C8B-B14F-4D97-AF65-F5344CB8AC3E}">
        <p14:creationId xmlns:p14="http://schemas.microsoft.com/office/powerpoint/2010/main" val="1505870313"/>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8/3/2022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3.xml"/><Relationship Id="rId5" Type="http://schemas.openxmlformats.org/officeDocument/2006/relationships/image" Target="../media/image2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6.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36.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6.xml"/><Relationship Id="rId5" Type="http://schemas.microsoft.com/office/2007/relationships/hdphoto" Target="../media/hdphoto4.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63.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6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3.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63.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6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6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4.xml"/><Relationship Id="rId7" Type="http://schemas.openxmlformats.org/officeDocument/2006/relationships/image" Target="../media/image45.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45.gif"/><Relationship Id="rId3" Type="http://schemas.openxmlformats.org/officeDocument/2006/relationships/slideLayout" Target="../slideLayouts/slideLayout216.xml"/><Relationship Id="rId7" Type="http://schemas.openxmlformats.org/officeDocument/2006/relationships/slide" Target="slide30.xml"/><Relationship Id="rId12" Type="http://schemas.openxmlformats.org/officeDocument/2006/relationships/image" Target="../media/image4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9.xml"/><Relationship Id="rId11" Type="http://schemas.openxmlformats.org/officeDocument/2006/relationships/slide" Target="slide34.xml"/><Relationship Id="rId5" Type="http://schemas.openxmlformats.org/officeDocument/2006/relationships/image" Target="../media/image43.png"/><Relationship Id="rId15" Type="http://schemas.openxmlformats.org/officeDocument/2006/relationships/image" Target="../media/image44.png"/><Relationship Id="rId10" Type="http://schemas.openxmlformats.org/officeDocument/2006/relationships/slide" Target="slide33.xml"/><Relationship Id="rId4" Type="http://schemas.openxmlformats.org/officeDocument/2006/relationships/image" Target="../media/image46.png"/><Relationship Id="rId9" Type="http://schemas.openxmlformats.org/officeDocument/2006/relationships/slide" Target="slide32.xml"/><Relationship Id="rId14" Type="http://schemas.openxmlformats.org/officeDocument/2006/relationships/image" Target="../media/image48.gif"/></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4.png"/><Relationship Id="rId5" Type="http://schemas.openxmlformats.org/officeDocument/2006/relationships/image" Target="../media/image49.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1.png"/><Relationship Id="rId14" Type="http://schemas.openxmlformats.org/officeDocument/2006/relationships/slide" Target="slide28.xml"/></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1.png"/><Relationship Id="rId14"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28.xml"/><Relationship Id="rId3" Type="http://schemas.openxmlformats.org/officeDocument/2006/relationships/audio" Target="../media/audio3.wav"/><Relationship Id="rId7" Type="http://schemas.openxmlformats.org/officeDocument/2006/relationships/image" Target="../media/image50.pn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4.png"/><Relationship Id="rId5" Type="http://schemas.openxmlformats.org/officeDocument/2006/relationships/image" Target="../media/image49.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4.png"/><Relationship Id="rId5" Type="http://schemas.openxmlformats.org/officeDocument/2006/relationships/image" Target="../media/image49.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51.png"/><Relationship Id="rId14" Type="http://schemas.openxmlformats.org/officeDocument/2006/relationships/slide" Target="slide28.xml"/></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28.xml"/><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26.xml"/><Relationship Id="rId6" Type="http://schemas.microsoft.com/office/2007/relationships/hdphoto" Target="../media/hdphoto5.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6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93.xml"/><Relationship Id="rId5" Type="http://schemas.openxmlformats.org/officeDocument/2006/relationships/image" Target="../media/image1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94" y="-10496"/>
            <a:ext cx="9133806" cy="5140555"/>
          </a:xfrm>
          <a:prstGeom prst="rect">
            <a:avLst/>
          </a:prstGeom>
        </p:spPr>
      </p:pic>
      <p:sp>
        <p:nvSpPr>
          <p:cNvPr id="4" name="Rectangle 3"/>
          <p:cNvSpPr/>
          <p:nvPr/>
        </p:nvSpPr>
        <p:spPr>
          <a:xfrm rot="18875708">
            <a:off x="3132322" y="1100673"/>
            <a:ext cx="2889552" cy="2918216"/>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4"/>
          <a:stretch>
            <a:fillRect/>
          </a:stretch>
        </p:blipFill>
        <p:spPr>
          <a:xfrm>
            <a:off x="2193354" y="1851670"/>
            <a:ext cx="4767485" cy="1682642"/>
          </a:xfrm>
          <a:prstGeom prst="rect">
            <a:avLst/>
          </a:prstGeom>
        </p:spPr>
      </p:pic>
    </p:spTree>
    <p:extLst>
      <p:ext uri="{BB962C8B-B14F-4D97-AF65-F5344CB8AC3E}">
        <p14:creationId xmlns:p14="http://schemas.microsoft.com/office/powerpoint/2010/main" val="223085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26239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635646"/>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333" l="688" r="96438">
                        <a14:foregroundMark x1="15313" y1="74889" x2="18750" y2="87222"/>
                        <a14:foregroundMark x1="32750" y1="62333" x2="32750" y2="62333"/>
                        <a14:foregroundMark x1="40500" y1="85222" x2="43313" y2="94444"/>
                        <a14:foregroundMark x1="56875" y1="86778" x2="61813" y2="93667"/>
                        <a14:foregroundMark x1="82438" y1="76444" x2="84375" y2="84889"/>
                        <a14:foregroundMark x1="90813" y1="75667" x2="90438" y2="87556"/>
                        <a14:foregroundMark x1="77500" y1="68778" x2="79438" y2="72222"/>
                        <a14:foregroundMark x1="88938" y1="70333" x2="84813" y2="76111"/>
                        <a14:foregroundMark x1="36625" y1="72667" x2="43063" y2="78333"/>
                        <a14:foregroundMark x1="27563" y1="61222" x2="32313" y2="65778"/>
                      </a14:backgroundRemoval>
                    </a14:imgEffect>
                  </a14:imgLayer>
                </a14:imgProps>
              </a:ext>
            </a:extLst>
          </a:blip>
          <a:srcRect/>
          <a:stretch>
            <a:fillRect/>
          </a:stretch>
        </p:blipFill>
        <p:spPr bwMode="auto">
          <a:xfrm>
            <a:off x="-108520" y="-288032"/>
            <a:ext cx="3419872" cy="1923678"/>
          </a:xfrm>
          <a:prstGeom prst="rect">
            <a:avLst/>
          </a:prstGeom>
          <a:noFill/>
          <a:ln w="9525">
            <a:noFill/>
            <a:miter lim="800000"/>
            <a:headEnd/>
            <a:tailEnd/>
          </a:ln>
          <a:effectLst/>
        </p:spPr>
      </p:pic>
      <p:pic>
        <p:nvPicPr>
          <p:cNvPr id="2" name="Picture 1"/>
          <p:cNvPicPr>
            <a:picLocks noChangeAspect="1"/>
          </p:cNvPicPr>
          <p:nvPr/>
        </p:nvPicPr>
        <p:blipFill>
          <a:blip r:embed="rId5"/>
          <a:stretch>
            <a:fillRect/>
          </a:stretch>
        </p:blipFill>
        <p:spPr>
          <a:xfrm>
            <a:off x="3131840" y="483518"/>
            <a:ext cx="5218628" cy="1646063"/>
          </a:xfrm>
          <a:prstGeom prst="rect">
            <a:avLst/>
          </a:prstGeom>
        </p:spPr>
      </p:pic>
      <p:grpSp>
        <p:nvGrpSpPr>
          <p:cNvPr id="9" name="组合 47">
            <a:extLst>
              <a:ext uri="{FF2B5EF4-FFF2-40B4-BE49-F238E27FC236}">
                <a16:creationId xmlns="" xmlns:a16="http://schemas.microsoft.com/office/drawing/2014/main" id="{1971EF1E-D5B7-4133-9569-E966689C06BB}"/>
              </a:ext>
            </a:extLst>
          </p:cNvPr>
          <p:cNvGrpSpPr/>
          <p:nvPr/>
        </p:nvGrpSpPr>
        <p:grpSpPr>
          <a:xfrm>
            <a:off x="975186" y="1923678"/>
            <a:ext cx="7193627" cy="3174014"/>
            <a:chOff x="524774" y="932613"/>
            <a:chExt cx="6027856" cy="3191188"/>
          </a:xfrm>
          <a:solidFill>
            <a:schemeClr val="accent6">
              <a:lumMod val="60000"/>
              <a:lumOff val="40000"/>
            </a:schemeClr>
          </a:solidFill>
        </p:grpSpPr>
        <p:grpSp>
          <p:nvGrpSpPr>
            <p:cNvPr id="10" name="淘宝店chenying0907出品 46">
              <a:extLst>
                <a:ext uri="{FF2B5EF4-FFF2-40B4-BE49-F238E27FC236}">
                  <a16:creationId xmlns="" xmlns:a16="http://schemas.microsoft.com/office/drawing/2014/main" id="{7C7C66D2-D3B2-4FE5-980D-628BE8B6A9A4}"/>
                </a:ext>
              </a:extLst>
            </p:cNvPr>
            <p:cNvGrpSpPr/>
            <p:nvPr/>
          </p:nvGrpSpPr>
          <p:grpSpPr>
            <a:xfrm>
              <a:off x="524774" y="932613"/>
              <a:ext cx="1892961" cy="3191188"/>
              <a:chOff x="699698" y="1340769"/>
              <a:chExt cx="2523948" cy="4254917"/>
            </a:xfrm>
            <a:grpFill/>
          </p:grpSpPr>
          <p:sp>
            <p:nvSpPr>
              <p:cNvPr id="21" name="淘宝店chenying0907出品 70">
                <a:extLst>
                  <a:ext uri="{FF2B5EF4-FFF2-40B4-BE49-F238E27FC236}">
                    <a16:creationId xmlns="" xmlns:a16="http://schemas.microsoft.com/office/drawing/2014/main" id="{F1B27AB4-047D-41EA-8481-EEC8C3216BDA}"/>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dirty="0">
                  <a:solidFill>
                    <a:prstClr val="black"/>
                  </a:solidFill>
                  <a:latin typeface="Cambria" panose="02040503050406030204" pitchFamily="18" charset="0"/>
                </a:endParaRPr>
              </a:p>
            </p:txBody>
          </p:sp>
          <p:sp>
            <p:nvSpPr>
              <p:cNvPr id="22" name="淘宝店chenying0907出品 45">
                <a:extLst>
                  <a:ext uri="{FF2B5EF4-FFF2-40B4-BE49-F238E27FC236}">
                    <a16:creationId xmlns="" xmlns:a16="http://schemas.microsoft.com/office/drawing/2014/main" id="{5F667700-C699-462D-971F-8676FCAD732D}"/>
                  </a:ext>
                </a:extLst>
              </p:cNvPr>
              <p:cNvSpPr/>
              <p:nvPr/>
            </p:nvSpPr>
            <p:spPr>
              <a:xfrm>
                <a:off x="773540" y="1985375"/>
                <a:ext cx="2376264" cy="6267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1" name="TextBox 30">
              <a:extLst>
                <a:ext uri="{FF2B5EF4-FFF2-40B4-BE49-F238E27FC236}">
                  <a16:creationId xmlns="" xmlns:a16="http://schemas.microsoft.com/office/drawing/2014/main" id="{8DD858C7-BFA3-4D57-80C8-F784EEA0FD9D}"/>
                </a:ext>
              </a:extLst>
            </p:cNvPr>
            <p:cNvSpPr txBox="1"/>
            <p:nvPr/>
          </p:nvSpPr>
          <p:spPr>
            <a:xfrm>
              <a:off x="636844" y="1489501"/>
              <a:ext cx="1662128" cy="371330"/>
            </a:xfrm>
            <a:prstGeom prst="rect">
              <a:avLst/>
            </a:prstGeom>
            <a:noFill/>
          </p:spPr>
          <p:txBody>
            <a:bodyPr wrap="square" lIns="0" tIns="0" rIns="0" bIns="0" rtlCol="0">
              <a:spAutoFit/>
            </a:bodyPr>
            <a:lstStyle/>
            <a:p>
              <a:pPr algn="ctr" defTabSz="685800"/>
              <a:r>
                <a:rPr lang="en-US" altLang="zh-CN" sz="2400" b="1" dirty="0" err="1" smtClean="0">
                  <a:solidFill>
                    <a:prstClr val="white"/>
                  </a:solidFill>
                  <a:latin typeface="Cambria" panose="02040503050406030204" pitchFamily="18" charset="0"/>
                  <a:ea typeface="Cambria" panose="02040503050406030204" pitchFamily="18" charset="0"/>
                </a:rPr>
                <a:t>Phần</a:t>
              </a:r>
              <a:r>
                <a:rPr lang="en-US" altLang="zh-CN" sz="2400" b="1" dirty="0" smtClean="0">
                  <a:solidFill>
                    <a:prstClr val="white"/>
                  </a:solidFill>
                  <a:latin typeface="Cambria" panose="02040503050406030204" pitchFamily="18" charset="0"/>
                  <a:ea typeface="Cambria" panose="02040503050406030204" pitchFamily="18" charset="0"/>
                </a:rPr>
                <a:t> 1</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nvGrpSpPr>
            <p:cNvPr id="12" name="淘宝店chenying0907出品 77">
              <a:extLst>
                <a:ext uri="{FF2B5EF4-FFF2-40B4-BE49-F238E27FC236}">
                  <a16:creationId xmlns="" xmlns:a16="http://schemas.microsoft.com/office/drawing/2014/main" id="{93AC4DB7-4B92-4B91-B8A9-8E583C15D04D}"/>
                </a:ext>
              </a:extLst>
            </p:cNvPr>
            <p:cNvGrpSpPr/>
            <p:nvPr/>
          </p:nvGrpSpPr>
          <p:grpSpPr>
            <a:xfrm>
              <a:off x="2592221" y="932613"/>
              <a:ext cx="1892961" cy="3191188"/>
              <a:chOff x="699698" y="1340769"/>
              <a:chExt cx="2523948" cy="4254917"/>
            </a:xfrm>
            <a:grpFill/>
          </p:grpSpPr>
          <p:sp>
            <p:nvSpPr>
              <p:cNvPr id="18" name="淘宝店chenying0907出品 78">
                <a:extLst>
                  <a:ext uri="{FF2B5EF4-FFF2-40B4-BE49-F238E27FC236}">
                    <a16:creationId xmlns="" xmlns:a16="http://schemas.microsoft.com/office/drawing/2014/main" id="{106E5AAB-B1D4-4C4B-826D-BC07BE2ABE6B}"/>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a:solidFill>
                    <a:prstClr val="black"/>
                  </a:solidFill>
                  <a:latin typeface="Cambria" panose="02040503050406030204" pitchFamily="18" charset="0"/>
                </a:endParaRPr>
              </a:p>
            </p:txBody>
          </p:sp>
          <p:sp>
            <p:nvSpPr>
              <p:cNvPr id="19" name="淘宝店chenying0907出品 79">
                <a:extLst>
                  <a:ext uri="{FF2B5EF4-FFF2-40B4-BE49-F238E27FC236}">
                    <a16:creationId xmlns="" xmlns:a16="http://schemas.microsoft.com/office/drawing/2014/main" id="{4EA95760-BA89-4C3E-924B-4A38F605F873}"/>
                  </a:ext>
                </a:extLst>
              </p:cNvPr>
              <p:cNvSpPr/>
              <p:nvPr/>
            </p:nvSpPr>
            <p:spPr>
              <a:xfrm>
                <a:off x="773540" y="1952543"/>
                <a:ext cx="2376264" cy="6267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3" name="TextBox 30">
              <a:extLst>
                <a:ext uri="{FF2B5EF4-FFF2-40B4-BE49-F238E27FC236}">
                  <a16:creationId xmlns="" xmlns:a16="http://schemas.microsoft.com/office/drawing/2014/main" id="{A7D43072-36E1-4575-9164-5046A2A8FFBC}"/>
                </a:ext>
              </a:extLst>
            </p:cNvPr>
            <p:cNvSpPr txBox="1"/>
            <p:nvPr/>
          </p:nvSpPr>
          <p:spPr>
            <a:xfrm>
              <a:off x="2707638" y="1464879"/>
              <a:ext cx="1662128" cy="371330"/>
            </a:xfrm>
            <a:prstGeom prst="rect">
              <a:avLst/>
            </a:prstGeom>
            <a:noFill/>
          </p:spPr>
          <p:txBody>
            <a:bodyPr wrap="square" lIns="0" tIns="0" rIns="0" bIns="0" rtlCol="0">
              <a:spAutoFit/>
            </a:bodyPr>
            <a:lstStyle/>
            <a:p>
              <a:pPr algn="ctr" defTabSz="685800"/>
              <a:r>
                <a:rPr lang="en-US" altLang="zh-CN" sz="2400" b="1" dirty="0" err="1" smtClean="0">
                  <a:solidFill>
                    <a:prstClr val="white"/>
                  </a:solidFill>
                  <a:latin typeface="Cambria" panose="02040503050406030204" pitchFamily="18" charset="0"/>
                  <a:ea typeface="Cambria" panose="02040503050406030204" pitchFamily="18" charset="0"/>
                </a:rPr>
                <a:t>Phần</a:t>
              </a:r>
              <a:r>
                <a:rPr lang="en-US" altLang="zh-CN" sz="2400" b="1" dirty="0" smtClean="0">
                  <a:solidFill>
                    <a:prstClr val="white"/>
                  </a:solidFill>
                  <a:latin typeface="Cambria" panose="02040503050406030204" pitchFamily="18" charset="0"/>
                  <a:ea typeface="Cambria" panose="02040503050406030204" pitchFamily="18" charset="0"/>
                </a:rPr>
                <a:t> 2</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nvGrpSpPr>
            <p:cNvPr id="14" name="淘宝店chenying0907出品 84">
              <a:extLst>
                <a:ext uri="{FF2B5EF4-FFF2-40B4-BE49-F238E27FC236}">
                  <a16:creationId xmlns="" xmlns:a16="http://schemas.microsoft.com/office/drawing/2014/main" id="{A49ABE4D-8E9C-4765-9CCD-701A5639D6F0}"/>
                </a:ext>
              </a:extLst>
            </p:cNvPr>
            <p:cNvGrpSpPr/>
            <p:nvPr/>
          </p:nvGrpSpPr>
          <p:grpSpPr>
            <a:xfrm>
              <a:off x="4659669" y="932613"/>
              <a:ext cx="1892961" cy="3191188"/>
              <a:chOff x="699698" y="1340769"/>
              <a:chExt cx="2523948" cy="4254917"/>
            </a:xfrm>
            <a:grpFill/>
          </p:grpSpPr>
          <p:sp>
            <p:nvSpPr>
              <p:cNvPr id="16" name="淘宝店chenying0907出品 85">
                <a:extLst>
                  <a:ext uri="{FF2B5EF4-FFF2-40B4-BE49-F238E27FC236}">
                    <a16:creationId xmlns="" xmlns:a16="http://schemas.microsoft.com/office/drawing/2014/main" id="{59D23827-F17C-49DB-AC8E-65FD4F9FCCDE}"/>
                  </a:ext>
                </a:extLst>
              </p:cNvPr>
              <p:cNvSpPr/>
              <p:nvPr/>
            </p:nvSpPr>
            <p:spPr bwMode="auto">
              <a:xfrm rot="5400000">
                <a:off x="-165787" y="2206254"/>
                <a:ext cx="4254917" cy="2523948"/>
              </a:xfrm>
              <a:custGeom>
                <a:avLst/>
                <a:gdLst>
                  <a:gd name="connsiteX0" fmla="*/ 135606 w 5137844"/>
                  <a:gd name="connsiteY0" fmla="*/ 1261974 h 2523948"/>
                  <a:gd name="connsiteX1" fmla="*/ 162467 w 5137844"/>
                  <a:gd name="connsiteY1" fmla="*/ 1378906 h 2523948"/>
                  <a:gd name="connsiteX2" fmla="*/ 690261 w 5137844"/>
                  <a:gd name="connsiteY2" fmla="*/ 2293610 h 2523948"/>
                  <a:gd name="connsiteX3" fmla="*/ 893838 w 5137844"/>
                  <a:gd name="connsiteY3" fmla="*/ 2410541 h 2523948"/>
                  <a:gd name="connsiteX4" fmla="*/ 1084338 w 5137844"/>
                  <a:gd name="connsiteY4" fmla="*/ 2410541 h 2523948"/>
                  <a:gd name="connsiteX5" fmla="*/ 1934122 w 5137844"/>
                  <a:gd name="connsiteY5" fmla="*/ 2410541 h 2523948"/>
                  <a:gd name="connsiteX6" fmla="*/ 1949425 w 5137844"/>
                  <a:gd name="connsiteY6" fmla="*/ 2410541 h 2523948"/>
                  <a:gd name="connsiteX7" fmla="*/ 1956221 w 5137844"/>
                  <a:gd name="connsiteY7" fmla="*/ 2410541 h 2523948"/>
                  <a:gd name="connsiteX8" fmla="*/ 2124622 w 5137844"/>
                  <a:gd name="connsiteY8" fmla="*/ 2410541 h 2523948"/>
                  <a:gd name="connsiteX9" fmla="*/ 2139925 w 5137844"/>
                  <a:gd name="connsiteY9" fmla="*/ 2410541 h 2523948"/>
                  <a:gd name="connsiteX10" fmla="*/ 2146721 w 5137844"/>
                  <a:gd name="connsiteY10" fmla="*/ 2410541 h 2523948"/>
                  <a:gd name="connsiteX11" fmla="*/ 2989710 w 5137844"/>
                  <a:gd name="connsiteY11" fmla="*/ 2410541 h 2523948"/>
                  <a:gd name="connsiteX12" fmla="*/ 2996506 w 5137844"/>
                  <a:gd name="connsiteY12" fmla="*/ 2410541 h 2523948"/>
                  <a:gd name="connsiteX13" fmla="*/ 3011809 w 5137844"/>
                  <a:gd name="connsiteY13" fmla="*/ 2410541 h 2523948"/>
                  <a:gd name="connsiteX14" fmla="*/ 3180210 w 5137844"/>
                  <a:gd name="connsiteY14" fmla="*/ 2410541 h 2523948"/>
                  <a:gd name="connsiteX15" fmla="*/ 3187006 w 5137844"/>
                  <a:gd name="connsiteY15" fmla="*/ 2410541 h 2523948"/>
                  <a:gd name="connsiteX16" fmla="*/ 3202309 w 5137844"/>
                  <a:gd name="connsiteY16" fmla="*/ 2410541 h 2523948"/>
                  <a:gd name="connsiteX17" fmla="*/ 4052093 w 5137844"/>
                  <a:gd name="connsiteY17" fmla="*/ 2410541 h 2523948"/>
                  <a:gd name="connsiteX18" fmla="*/ 4242593 w 5137844"/>
                  <a:gd name="connsiteY18" fmla="*/ 2410541 h 2523948"/>
                  <a:gd name="connsiteX19" fmla="*/ 4446171 w 5137844"/>
                  <a:gd name="connsiteY19" fmla="*/ 2293610 h 2523948"/>
                  <a:gd name="connsiteX20" fmla="*/ 4973965 w 5137844"/>
                  <a:gd name="connsiteY20" fmla="*/ 1378906 h 2523948"/>
                  <a:gd name="connsiteX21" fmla="*/ 4973965 w 5137844"/>
                  <a:gd name="connsiteY21" fmla="*/ 1145043 h 2523948"/>
                  <a:gd name="connsiteX22" fmla="*/ 4446171 w 5137844"/>
                  <a:gd name="connsiteY22" fmla="*/ 230339 h 2523948"/>
                  <a:gd name="connsiteX23" fmla="*/ 4242593 w 5137844"/>
                  <a:gd name="connsiteY23" fmla="*/ 113407 h 2523948"/>
                  <a:gd name="connsiteX24" fmla="*/ 4133871 w 5137844"/>
                  <a:gd name="connsiteY24" fmla="*/ 113407 h 2523948"/>
                  <a:gd name="connsiteX25" fmla="*/ 4052093 w 5137844"/>
                  <a:gd name="connsiteY25" fmla="*/ 113407 h 2523948"/>
                  <a:gd name="connsiteX26" fmla="*/ 4050394 w 5137844"/>
                  <a:gd name="connsiteY26" fmla="*/ 113407 h 2523948"/>
                  <a:gd name="connsiteX27" fmla="*/ 4038503 w 5137844"/>
                  <a:gd name="connsiteY27" fmla="*/ 113407 h 2523948"/>
                  <a:gd name="connsiteX28" fmla="*/ 4030245 w 5137844"/>
                  <a:gd name="connsiteY28" fmla="*/ 113407 h 2523948"/>
                  <a:gd name="connsiteX29" fmla="*/ 4006226 w 5137844"/>
                  <a:gd name="connsiteY29" fmla="*/ 113407 h 2523948"/>
                  <a:gd name="connsiteX30" fmla="*/ 3943371 w 5137844"/>
                  <a:gd name="connsiteY30" fmla="*/ 113407 h 2523948"/>
                  <a:gd name="connsiteX31" fmla="*/ 3875656 w 5137844"/>
                  <a:gd name="connsiteY31" fmla="*/ 113407 h 2523948"/>
                  <a:gd name="connsiteX32" fmla="*/ 3839745 w 5137844"/>
                  <a:gd name="connsiteY32" fmla="*/ 113407 h 2523948"/>
                  <a:gd name="connsiteX33" fmla="*/ 3776065 w 5137844"/>
                  <a:gd name="connsiteY33" fmla="*/ 113407 h 2523948"/>
                  <a:gd name="connsiteX34" fmla="*/ 3685156 w 5137844"/>
                  <a:gd name="connsiteY34" fmla="*/ 113407 h 2523948"/>
                  <a:gd name="connsiteX35" fmla="*/ 3659911 w 5137844"/>
                  <a:gd name="connsiteY35" fmla="*/ 113407 h 2523948"/>
                  <a:gd name="connsiteX36" fmla="*/ 3585565 w 5137844"/>
                  <a:gd name="connsiteY36" fmla="*/ 113407 h 2523948"/>
                  <a:gd name="connsiteX37" fmla="*/ 3525919 w 5137844"/>
                  <a:gd name="connsiteY37" fmla="*/ 113407 h 2523948"/>
                  <a:gd name="connsiteX38" fmla="*/ 3469411 w 5137844"/>
                  <a:gd name="connsiteY38" fmla="*/ 113407 h 2523948"/>
                  <a:gd name="connsiteX39" fmla="*/ 3372816 w 5137844"/>
                  <a:gd name="connsiteY39" fmla="*/ 113407 h 2523948"/>
                  <a:gd name="connsiteX40" fmla="*/ 3335419 w 5137844"/>
                  <a:gd name="connsiteY40" fmla="*/ 113407 h 2523948"/>
                  <a:gd name="connsiteX41" fmla="*/ 3202309 w 5137844"/>
                  <a:gd name="connsiteY41" fmla="*/ 113407 h 2523948"/>
                  <a:gd name="connsiteX42" fmla="*/ 3200246 w 5137844"/>
                  <a:gd name="connsiteY42" fmla="*/ 113407 h 2523948"/>
                  <a:gd name="connsiteX43" fmla="*/ 3187006 w 5137844"/>
                  <a:gd name="connsiteY43" fmla="*/ 113407 h 2523948"/>
                  <a:gd name="connsiteX44" fmla="*/ 3185815 w 5137844"/>
                  <a:gd name="connsiteY44" fmla="*/ 113407 h 2523948"/>
                  <a:gd name="connsiteX45" fmla="*/ 3182316 w 5137844"/>
                  <a:gd name="connsiteY45" fmla="*/ 113407 h 2523948"/>
                  <a:gd name="connsiteX46" fmla="*/ 3180210 w 5137844"/>
                  <a:gd name="connsiteY46" fmla="*/ 113407 h 2523948"/>
                  <a:gd name="connsiteX47" fmla="*/ 3163716 w 5137844"/>
                  <a:gd name="connsiteY47" fmla="*/ 113407 h 2523948"/>
                  <a:gd name="connsiteX48" fmla="*/ 3146643 w 5137844"/>
                  <a:gd name="connsiteY48" fmla="*/ 113407 h 2523948"/>
                  <a:gd name="connsiteX49" fmla="*/ 3124544 w 5137844"/>
                  <a:gd name="connsiteY49" fmla="*/ 113407 h 2523948"/>
                  <a:gd name="connsiteX50" fmla="*/ 3070360 w 5137844"/>
                  <a:gd name="connsiteY50" fmla="*/ 113407 h 2523948"/>
                  <a:gd name="connsiteX51" fmla="*/ 3048262 w 5137844"/>
                  <a:gd name="connsiteY51" fmla="*/ 113407 h 2523948"/>
                  <a:gd name="connsiteX52" fmla="*/ 3014437 w 5137844"/>
                  <a:gd name="connsiteY52" fmla="*/ 113407 h 2523948"/>
                  <a:gd name="connsiteX53" fmla="*/ 3011809 w 5137844"/>
                  <a:gd name="connsiteY53" fmla="*/ 113407 h 2523948"/>
                  <a:gd name="connsiteX54" fmla="*/ 3009746 w 5137844"/>
                  <a:gd name="connsiteY54" fmla="*/ 113407 h 2523948"/>
                  <a:gd name="connsiteX55" fmla="*/ 2996506 w 5137844"/>
                  <a:gd name="connsiteY55" fmla="*/ 113407 h 2523948"/>
                  <a:gd name="connsiteX56" fmla="*/ 2995315 w 5137844"/>
                  <a:gd name="connsiteY56" fmla="*/ 113407 h 2523948"/>
                  <a:gd name="connsiteX57" fmla="*/ 2992338 w 5137844"/>
                  <a:gd name="connsiteY57" fmla="*/ 113407 h 2523948"/>
                  <a:gd name="connsiteX58" fmla="*/ 2989710 w 5137844"/>
                  <a:gd name="connsiteY58" fmla="*/ 113407 h 2523948"/>
                  <a:gd name="connsiteX59" fmla="*/ 2987648 w 5137844"/>
                  <a:gd name="connsiteY59" fmla="*/ 113407 h 2523948"/>
                  <a:gd name="connsiteX60" fmla="*/ 2973216 w 5137844"/>
                  <a:gd name="connsiteY60" fmla="*/ 113407 h 2523948"/>
                  <a:gd name="connsiteX61" fmla="*/ 2956143 w 5137844"/>
                  <a:gd name="connsiteY61" fmla="*/ 113407 h 2523948"/>
                  <a:gd name="connsiteX62" fmla="*/ 2944597 w 5137844"/>
                  <a:gd name="connsiteY62" fmla="*/ 113407 h 2523948"/>
                  <a:gd name="connsiteX63" fmla="*/ 2934044 w 5137844"/>
                  <a:gd name="connsiteY63" fmla="*/ 113407 h 2523948"/>
                  <a:gd name="connsiteX64" fmla="*/ 2922498 w 5137844"/>
                  <a:gd name="connsiteY64" fmla="*/ 113407 h 2523948"/>
                  <a:gd name="connsiteX65" fmla="*/ 2879860 w 5137844"/>
                  <a:gd name="connsiteY65" fmla="*/ 113407 h 2523948"/>
                  <a:gd name="connsiteX66" fmla="*/ 2859294 w 5137844"/>
                  <a:gd name="connsiteY66" fmla="*/ 113407 h 2523948"/>
                  <a:gd name="connsiteX67" fmla="*/ 2857762 w 5137844"/>
                  <a:gd name="connsiteY67" fmla="*/ 113407 h 2523948"/>
                  <a:gd name="connsiteX68" fmla="*/ 2837195 w 5137844"/>
                  <a:gd name="connsiteY68" fmla="*/ 113407 h 2523948"/>
                  <a:gd name="connsiteX69" fmla="*/ 2823937 w 5137844"/>
                  <a:gd name="connsiteY69" fmla="*/ 113407 h 2523948"/>
                  <a:gd name="connsiteX70" fmla="*/ 2801838 w 5137844"/>
                  <a:gd name="connsiteY70" fmla="*/ 113407 h 2523948"/>
                  <a:gd name="connsiteX71" fmla="*/ 2756982 w 5137844"/>
                  <a:gd name="connsiteY71" fmla="*/ 113407 h 2523948"/>
                  <a:gd name="connsiteX72" fmla="*/ 2754097 w 5137844"/>
                  <a:gd name="connsiteY72" fmla="*/ 113407 h 2523948"/>
                  <a:gd name="connsiteX73" fmla="*/ 2734884 w 5137844"/>
                  <a:gd name="connsiteY73" fmla="*/ 113407 h 2523948"/>
                  <a:gd name="connsiteX74" fmla="*/ 2731998 w 5137844"/>
                  <a:gd name="connsiteY74" fmla="*/ 113407 h 2523948"/>
                  <a:gd name="connsiteX75" fmla="*/ 2668794 w 5137844"/>
                  <a:gd name="connsiteY75" fmla="*/ 113407 h 2523948"/>
                  <a:gd name="connsiteX76" fmla="*/ 2646695 w 5137844"/>
                  <a:gd name="connsiteY76" fmla="*/ 113407 h 2523948"/>
                  <a:gd name="connsiteX77" fmla="*/ 2636115 w 5137844"/>
                  <a:gd name="connsiteY77" fmla="*/ 113407 h 2523948"/>
                  <a:gd name="connsiteX78" fmla="*/ 2614017 w 5137844"/>
                  <a:gd name="connsiteY78" fmla="*/ 113407 h 2523948"/>
                  <a:gd name="connsiteX79" fmla="*/ 2566482 w 5137844"/>
                  <a:gd name="connsiteY79" fmla="*/ 113407 h 2523948"/>
                  <a:gd name="connsiteX80" fmla="*/ 2544384 w 5137844"/>
                  <a:gd name="connsiteY80" fmla="*/ 113407 h 2523948"/>
                  <a:gd name="connsiteX81" fmla="*/ 2495147 w 5137844"/>
                  <a:gd name="connsiteY81" fmla="*/ 113407 h 2523948"/>
                  <a:gd name="connsiteX82" fmla="*/ 2473049 w 5137844"/>
                  <a:gd name="connsiteY82" fmla="*/ 113407 h 2523948"/>
                  <a:gd name="connsiteX83" fmla="*/ 2445615 w 5137844"/>
                  <a:gd name="connsiteY83" fmla="*/ 113407 h 2523948"/>
                  <a:gd name="connsiteX84" fmla="*/ 2423517 w 5137844"/>
                  <a:gd name="connsiteY84" fmla="*/ 113407 h 2523948"/>
                  <a:gd name="connsiteX85" fmla="*/ 2332532 w 5137844"/>
                  <a:gd name="connsiteY85" fmla="*/ 113407 h 2523948"/>
                  <a:gd name="connsiteX86" fmla="*/ 2310433 w 5137844"/>
                  <a:gd name="connsiteY86" fmla="*/ 113407 h 2523948"/>
                  <a:gd name="connsiteX87" fmla="*/ 2304647 w 5137844"/>
                  <a:gd name="connsiteY87" fmla="*/ 113407 h 2523948"/>
                  <a:gd name="connsiteX88" fmla="*/ 2282549 w 5137844"/>
                  <a:gd name="connsiteY88" fmla="*/ 113407 h 2523948"/>
                  <a:gd name="connsiteX89" fmla="*/ 2146721 w 5137844"/>
                  <a:gd name="connsiteY89" fmla="*/ 113407 h 2523948"/>
                  <a:gd name="connsiteX90" fmla="*/ 2142032 w 5137844"/>
                  <a:gd name="connsiteY90" fmla="*/ 113407 h 2523948"/>
                  <a:gd name="connsiteX91" fmla="*/ 2139925 w 5137844"/>
                  <a:gd name="connsiteY91" fmla="*/ 113407 h 2523948"/>
                  <a:gd name="connsiteX92" fmla="*/ 2137864 w 5137844"/>
                  <a:gd name="connsiteY92" fmla="*/ 113407 h 2523948"/>
                  <a:gd name="connsiteX93" fmla="*/ 2124622 w 5137844"/>
                  <a:gd name="connsiteY93" fmla="*/ 113407 h 2523948"/>
                  <a:gd name="connsiteX94" fmla="*/ 2123432 w 5137844"/>
                  <a:gd name="connsiteY94" fmla="*/ 113407 h 2523948"/>
                  <a:gd name="connsiteX95" fmla="*/ 2119933 w 5137844"/>
                  <a:gd name="connsiteY95" fmla="*/ 113407 h 2523948"/>
                  <a:gd name="connsiteX96" fmla="*/ 2097049 w 5137844"/>
                  <a:gd name="connsiteY96" fmla="*/ 113407 h 2523948"/>
                  <a:gd name="connsiteX97" fmla="*/ 1981658 w 5137844"/>
                  <a:gd name="connsiteY97" fmla="*/ 113407 h 2523948"/>
                  <a:gd name="connsiteX98" fmla="*/ 1956221 w 5137844"/>
                  <a:gd name="connsiteY98" fmla="*/ 113407 h 2523948"/>
                  <a:gd name="connsiteX99" fmla="*/ 1949425 w 5137844"/>
                  <a:gd name="connsiteY99" fmla="*/ 113407 h 2523948"/>
                  <a:gd name="connsiteX100" fmla="*/ 1947364 w 5137844"/>
                  <a:gd name="connsiteY100" fmla="*/ 113407 h 2523948"/>
                  <a:gd name="connsiteX101" fmla="*/ 1934122 w 5137844"/>
                  <a:gd name="connsiteY101" fmla="*/ 113407 h 2523948"/>
                  <a:gd name="connsiteX102" fmla="*/ 1932932 w 5137844"/>
                  <a:gd name="connsiteY102" fmla="*/ 113407 h 2523948"/>
                  <a:gd name="connsiteX103" fmla="*/ 1906549 w 5137844"/>
                  <a:gd name="connsiteY103" fmla="*/ 113407 h 2523948"/>
                  <a:gd name="connsiteX104" fmla="*/ 1882214 w 5137844"/>
                  <a:gd name="connsiteY104" fmla="*/ 113407 h 2523948"/>
                  <a:gd name="connsiteX105" fmla="*/ 1861030 w 5137844"/>
                  <a:gd name="connsiteY105" fmla="*/ 113407 h 2523948"/>
                  <a:gd name="connsiteX106" fmla="*/ 1791158 w 5137844"/>
                  <a:gd name="connsiteY106" fmla="*/ 113407 h 2523948"/>
                  <a:gd name="connsiteX107" fmla="*/ 1747978 w 5137844"/>
                  <a:gd name="connsiteY107" fmla="*/ 113407 h 2523948"/>
                  <a:gd name="connsiteX108" fmla="*/ 1691714 w 5137844"/>
                  <a:gd name="connsiteY108" fmla="*/ 113407 h 2523948"/>
                  <a:gd name="connsiteX109" fmla="*/ 1573733 w 5137844"/>
                  <a:gd name="connsiteY109" fmla="*/ 113407 h 2523948"/>
                  <a:gd name="connsiteX110" fmla="*/ 1557478 w 5137844"/>
                  <a:gd name="connsiteY110" fmla="*/ 113407 h 2523948"/>
                  <a:gd name="connsiteX111" fmla="*/ 1383233 w 5137844"/>
                  <a:gd name="connsiteY111" fmla="*/ 113407 h 2523948"/>
                  <a:gd name="connsiteX112" fmla="*/ 1354259 w 5137844"/>
                  <a:gd name="connsiteY112" fmla="*/ 113407 h 2523948"/>
                  <a:gd name="connsiteX113" fmla="*/ 1163759 w 5137844"/>
                  <a:gd name="connsiteY113" fmla="*/ 113407 h 2523948"/>
                  <a:gd name="connsiteX114" fmla="*/ 1084338 w 5137844"/>
                  <a:gd name="connsiteY114" fmla="*/ 113407 h 2523948"/>
                  <a:gd name="connsiteX115" fmla="*/ 893838 w 5137844"/>
                  <a:gd name="connsiteY115" fmla="*/ 113407 h 2523948"/>
                  <a:gd name="connsiteX116" fmla="*/ 690261 w 5137844"/>
                  <a:gd name="connsiteY116" fmla="*/ 230339 h 2523948"/>
                  <a:gd name="connsiteX117" fmla="*/ 162467 w 5137844"/>
                  <a:gd name="connsiteY117" fmla="*/ 1145043 h 2523948"/>
                  <a:gd name="connsiteX118" fmla="*/ 135606 w 5137844"/>
                  <a:gd name="connsiteY118" fmla="*/ 1261974 h 2523948"/>
                  <a:gd name="connsiteX119" fmla="*/ 0 w 5137844"/>
                  <a:gd name="connsiteY119" fmla="*/ 1261974 h 2523948"/>
                  <a:gd name="connsiteX120" fmla="*/ 29513 w 5137844"/>
                  <a:gd name="connsiteY120" fmla="*/ 1133497 h 2523948"/>
                  <a:gd name="connsiteX121" fmla="*/ 609420 w 5137844"/>
                  <a:gd name="connsiteY121" fmla="*/ 128477 h 2523948"/>
                  <a:gd name="connsiteX122" fmla="*/ 833098 w 5137844"/>
                  <a:gd name="connsiteY122" fmla="*/ 0 h 2523948"/>
                  <a:gd name="connsiteX123" fmla="*/ 1974790 w 5137844"/>
                  <a:gd name="connsiteY123" fmla="*/ 0 h 2523948"/>
                  <a:gd name="connsiteX124" fmla="*/ 1976098 w 5137844"/>
                  <a:gd name="connsiteY124" fmla="*/ 0 h 2523948"/>
                  <a:gd name="connsiteX125" fmla="*/ 1990647 w 5137844"/>
                  <a:gd name="connsiteY125" fmla="*/ 0 h 2523948"/>
                  <a:gd name="connsiteX126" fmla="*/ 1992912 w 5137844"/>
                  <a:gd name="connsiteY126" fmla="*/ 0 h 2523948"/>
                  <a:gd name="connsiteX127" fmla="*/ 2000379 w 5137844"/>
                  <a:gd name="connsiteY127" fmla="*/ 0 h 2523948"/>
                  <a:gd name="connsiteX128" fmla="*/ 2180255 w 5137844"/>
                  <a:gd name="connsiteY128" fmla="*/ 0 h 2523948"/>
                  <a:gd name="connsiteX129" fmla="*/ 2204536 w 5137844"/>
                  <a:gd name="connsiteY129" fmla="*/ 0 h 2523948"/>
                  <a:gd name="connsiteX130" fmla="*/ 2358928 w 5137844"/>
                  <a:gd name="connsiteY130" fmla="*/ 0 h 2523948"/>
                  <a:gd name="connsiteX131" fmla="*/ 2383208 w 5137844"/>
                  <a:gd name="connsiteY131" fmla="*/ 0 h 2523948"/>
                  <a:gd name="connsiteX132" fmla="*/ 2513815 w 5137844"/>
                  <a:gd name="connsiteY132" fmla="*/ 0 h 2523948"/>
                  <a:gd name="connsiteX133" fmla="*/ 2538095 w 5137844"/>
                  <a:gd name="connsiteY133" fmla="*/ 0 h 2523948"/>
                  <a:gd name="connsiteX134" fmla="*/ 2646616 w 5137844"/>
                  <a:gd name="connsiteY134" fmla="*/ 0 h 2523948"/>
                  <a:gd name="connsiteX135" fmla="*/ 2670896 w 5137844"/>
                  <a:gd name="connsiteY135" fmla="*/ 0 h 2523948"/>
                  <a:gd name="connsiteX136" fmla="*/ 2759029 w 5137844"/>
                  <a:gd name="connsiteY136" fmla="*/ 0 h 2523948"/>
                  <a:gd name="connsiteX137" fmla="*/ 2783310 w 5137844"/>
                  <a:gd name="connsiteY137" fmla="*/ 0 h 2523948"/>
                  <a:gd name="connsiteX138" fmla="*/ 2852754 w 5137844"/>
                  <a:gd name="connsiteY138" fmla="*/ 0 h 2523948"/>
                  <a:gd name="connsiteX139" fmla="*/ 2877035 w 5137844"/>
                  <a:gd name="connsiteY139" fmla="*/ 0 h 2523948"/>
                  <a:gd name="connsiteX140" fmla="*/ 2929490 w 5137844"/>
                  <a:gd name="connsiteY140" fmla="*/ 0 h 2523948"/>
                  <a:gd name="connsiteX141" fmla="*/ 2953771 w 5137844"/>
                  <a:gd name="connsiteY141" fmla="*/ 0 h 2523948"/>
                  <a:gd name="connsiteX142" fmla="*/ 2990936 w 5137844"/>
                  <a:gd name="connsiteY142" fmla="*/ 0 h 2523948"/>
                  <a:gd name="connsiteX143" fmla="*/ 3015216 w 5137844"/>
                  <a:gd name="connsiteY143" fmla="*/ 0 h 2523948"/>
                  <a:gd name="connsiteX144" fmla="*/ 3074750 w 5137844"/>
                  <a:gd name="connsiteY144" fmla="*/ 0 h 2523948"/>
                  <a:gd name="connsiteX145" fmla="*/ 3099031 w 5137844"/>
                  <a:gd name="connsiteY145" fmla="*/ 0 h 2523948"/>
                  <a:gd name="connsiteX146" fmla="*/ 3117790 w 5137844"/>
                  <a:gd name="connsiteY146" fmla="*/ 0 h 2523948"/>
                  <a:gd name="connsiteX147" fmla="*/ 3135912 w 5137844"/>
                  <a:gd name="connsiteY147" fmla="*/ 0 h 2523948"/>
                  <a:gd name="connsiteX148" fmla="*/ 3142071 w 5137844"/>
                  <a:gd name="connsiteY148" fmla="*/ 0 h 2523948"/>
                  <a:gd name="connsiteX149" fmla="*/ 3143379 w 5137844"/>
                  <a:gd name="connsiteY149" fmla="*/ 0 h 2523948"/>
                  <a:gd name="connsiteX150" fmla="*/ 3157927 w 5137844"/>
                  <a:gd name="connsiteY150" fmla="*/ 0 h 2523948"/>
                  <a:gd name="connsiteX151" fmla="*/ 3160193 w 5137844"/>
                  <a:gd name="connsiteY151" fmla="*/ 0 h 2523948"/>
                  <a:gd name="connsiteX152" fmla="*/ 3347536 w 5137844"/>
                  <a:gd name="connsiteY152" fmla="*/ 0 h 2523948"/>
                  <a:gd name="connsiteX153" fmla="*/ 4303193 w 5137844"/>
                  <a:gd name="connsiteY153" fmla="*/ 0 h 2523948"/>
                  <a:gd name="connsiteX154" fmla="*/ 4526872 w 5137844"/>
                  <a:gd name="connsiteY154" fmla="*/ 128477 h 2523948"/>
                  <a:gd name="connsiteX155" fmla="*/ 5106779 w 5137844"/>
                  <a:gd name="connsiteY155" fmla="*/ 1133497 h 2523948"/>
                  <a:gd name="connsiteX156" fmla="*/ 5106779 w 5137844"/>
                  <a:gd name="connsiteY156" fmla="*/ 1390451 h 2523948"/>
                  <a:gd name="connsiteX157" fmla="*/ 4526872 w 5137844"/>
                  <a:gd name="connsiteY157" fmla="*/ 2395471 h 2523948"/>
                  <a:gd name="connsiteX158" fmla="*/ 4303193 w 5137844"/>
                  <a:gd name="connsiteY158" fmla="*/ 2523948 h 2523948"/>
                  <a:gd name="connsiteX159" fmla="*/ 3160193 w 5137844"/>
                  <a:gd name="connsiteY159" fmla="*/ 2523948 h 2523948"/>
                  <a:gd name="connsiteX160" fmla="*/ 3143379 w 5137844"/>
                  <a:gd name="connsiteY160" fmla="*/ 2523948 h 2523948"/>
                  <a:gd name="connsiteX161" fmla="*/ 3135912 w 5137844"/>
                  <a:gd name="connsiteY161" fmla="*/ 2523948 h 2523948"/>
                  <a:gd name="connsiteX162" fmla="*/ 2000379 w 5137844"/>
                  <a:gd name="connsiteY162" fmla="*/ 2523948 h 2523948"/>
                  <a:gd name="connsiteX163" fmla="*/ 1992912 w 5137844"/>
                  <a:gd name="connsiteY163" fmla="*/ 2523948 h 2523948"/>
                  <a:gd name="connsiteX164" fmla="*/ 1976098 w 5137844"/>
                  <a:gd name="connsiteY164" fmla="*/ 2523948 h 2523948"/>
                  <a:gd name="connsiteX165" fmla="*/ 833098 w 5137844"/>
                  <a:gd name="connsiteY165" fmla="*/ 2523948 h 2523948"/>
                  <a:gd name="connsiteX166" fmla="*/ 609420 w 5137844"/>
                  <a:gd name="connsiteY166" fmla="*/ 2395471 h 2523948"/>
                  <a:gd name="connsiteX167" fmla="*/ 29513 w 5137844"/>
                  <a:gd name="connsiteY167" fmla="*/ 1390451 h 2523948"/>
                  <a:gd name="connsiteX168" fmla="*/ 0 w 5137844"/>
                  <a:gd name="connsiteY168" fmla="*/ 1261974 h 25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137844" h="2523948">
                    <a:moveTo>
                      <a:pt x="135606" y="1261974"/>
                    </a:moveTo>
                    <a:cubicBezTo>
                      <a:pt x="135606" y="1304409"/>
                      <a:pt x="144559" y="1346843"/>
                      <a:pt x="162467" y="1378906"/>
                    </a:cubicBezTo>
                    <a:cubicBezTo>
                      <a:pt x="162467" y="1378906"/>
                      <a:pt x="162467" y="1378906"/>
                      <a:pt x="690261" y="2293610"/>
                    </a:cubicBezTo>
                    <a:cubicBezTo>
                      <a:pt x="727960" y="2357733"/>
                      <a:pt x="820324" y="2410541"/>
                      <a:pt x="893838" y="2410541"/>
                    </a:cubicBezTo>
                    <a:lnTo>
                      <a:pt x="1084338" y="2410541"/>
                    </a:lnTo>
                    <a:lnTo>
                      <a:pt x="1934122" y="2410541"/>
                    </a:lnTo>
                    <a:lnTo>
                      <a:pt x="1949425" y="2410541"/>
                    </a:lnTo>
                    <a:lnTo>
                      <a:pt x="1956221" y="2410541"/>
                    </a:lnTo>
                    <a:lnTo>
                      <a:pt x="2124622" y="2410541"/>
                    </a:lnTo>
                    <a:lnTo>
                      <a:pt x="2139925" y="2410541"/>
                    </a:lnTo>
                    <a:lnTo>
                      <a:pt x="2146721" y="2410541"/>
                    </a:lnTo>
                    <a:lnTo>
                      <a:pt x="2989710" y="2410541"/>
                    </a:lnTo>
                    <a:lnTo>
                      <a:pt x="2996506" y="2410541"/>
                    </a:lnTo>
                    <a:lnTo>
                      <a:pt x="3011809" y="2410541"/>
                    </a:lnTo>
                    <a:lnTo>
                      <a:pt x="3180210" y="2410541"/>
                    </a:lnTo>
                    <a:lnTo>
                      <a:pt x="3187006" y="2410541"/>
                    </a:lnTo>
                    <a:lnTo>
                      <a:pt x="3202309" y="2410541"/>
                    </a:lnTo>
                    <a:lnTo>
                      <a:pt x="4052093" y="2410541"/>
                    </a:lnTo>
                    <a:lnTo>
                      <a:pt x="4242593" y="2410541"/>
                    </a:lnTo>
                    <a:cubicBezTo>
                      <a:pt x="4317992" y="2410541"/>
                      <a:pt x="4408471" y="2357733"/>
                      <a:pt x="4446171" y="2293610"/>
                    </a:cubicBezTo>
                    <a:cubicBezTo>
                      <a:pt x="4446171" y="2293610"/>
                      <a:pt x="4446171" y="2293610"/>
                      <a:pt x="4973965" y="1378906"/>
                    </a:cubicBezTo>
                    <a:cubicBezTo>
                      <a:pt x="5011664" y="1314782"/>
                      <a:pt x="5011664" y="1209166"/>
                      <a:pt x="4973965" y="1145043"/>
                    </a:cubicBezTo>
                    <a:cubicBezTo>
                      <a:pt x="4973965" y="1145043"/>
                      <a:pt x="4973965" y="1145043"/>
                      <a:pt x="4446171" y="230339"/>
                    </a:cubicBezTo>
                    <a:cubicBezTo>
                      <a:pt x="4408471" y="166215"/>
                      <a:pt x="4317992" y="113407"/>
                      <a:pt x="4242593" y="113407"/>
                    </a:cubicBezTo>
                    <a:cubicBezTo>
                      <a:pt x="4242593" y="113407"/>
                      <a:pt x="4242593" y="113407"/>
                      <a:pt x="4133871" y="113407"/>
                    </a:cubicBezTo>
                    <a:lnTo>
                      <a:pt x="4052093" y="113407"/>
                    </a:lnTo>
                    <a:lnTo>
                      <a:pt x="4050394" y="113407"/>
                    </a:lnTo>
                    <a:lnTo>
                      <a:pt x="4038503" y="113407"/>
                    </a:lnTo>
                    <a:lnTo>
                      <a:pt x="4030245" y="113407"/>
                    </a:lnTo>
                    <a:lnTo>
                      <a:pt x="4006226" y="113407"/>
                    </a:lnTo>
                    <a:lnTo>
                      <a:pt x="3943371" y="113407"/>
                    </a:lnTo>
                    <a:lnTo>
                      <a:pt x="3875656" y="113407"/>
                    </a:lnTo>
                    <a:lnTo>
                      <a:pt x="3839745" y="113407"/>
                    </a:lnTo>
                    <a:lnTo>
                      <a:pt x="3776065" y="113407"/>
                    </a:lnTo>
                    <a:lnTo>
                      <a:pt x="3685156" y="113407"/>
                    </a:lnTo>
                    <a:lnTo>
                      <a:pt x="3659911" y="113407"/>
                    </a:lnTo>
                    <a:lnTo>
                      <a:pt x="3585565" y="113407"/>
                    </a:lnTo>
                    <a:lnTo>
                      <a:pt x="3525919" y="113407"/>
                    </a:lnTo>
                    <a:lnTo>
                      <a:pt x="3469411" y="113407"/>
                    </a:lnTo>
                    <a:lnTo>
                      <a:pt x="3372816" y="113407"/>
                    </a:lnTo>
                    <a:lnTo>
                      <a:pt x="3335419" y="113407"/>
                    </a:lnTo>
                    <a:lnTo>
                      <a:pt x="3202309" y="113407"/>
                    </a:lnTo>
                    <a:lnTo>
                      <a:pt x="3200246" y="113407"/>
                    </a:lnTo>
                    <a:lnTo>
                      <a:pt x="3187006" y="113407"/>
                    </a:lnTo>
                    <a:lnTo>
                      <a:pt x="3185815" y="113407"/>
                    </a:lnTo>
                    <a:lnTo>
                      <a:pt x="3182316" y="113407"/>
                    </a:lnTo>
                    <a:lnTo>
                      <a:pt x="3180210" y="113407"/>
                    </a:lnTo>
                    <a:cubicBezTo>
                      <a:pt x="3180210" y="113407"/>
                      <a:pt x="3180210" y="113407"/>
                      <a:pt x="3163716" y="113407"/>
                    </a:cubicBezTo>
                    <a:lnTo>
                      <a:pt x="3146643" y="113407"/>
                    </a:lnTo>
                    <a:lnTo>
                      <a:pt x="3124544" y="113407"/>
                    </a:lnTo>
                    <a:lnTo>
                      <a:pt x="3070360" y="113407"/>
                    </a:lnTo>
                    <a:lnTo>
                      <a:pt x="3048262" y="113407"/>
                    </a:lnTo>
                    <a:lnTo>
                      <a:pt x="3014437" y="113407"/>
                    </a:lnTo>
                    <a:lnTo>
                      <a:pt x="3011809" y="113407"/>
                    </a:lnTo>
                    <a:lnTo>
                      <a:pt x="3009746" y="113407"/>
                    </a:lnTo>
                    <a:lnTo>
                      <a:pt x="2996506" y="113407"/>
                    </a:lnTo>
                    <a:lnTo>
                      <a:pt x="2995315" y="113407"/>
                    </a:lnTo>
                    <a:lnTo>
                      <a:pt x="2992338" y="113407"/>
                    </a:lnTo>
                    <a:lnTo>
                      <a:pt x="2989710" y="113407"/>
                    </a:lnTo>
                    <a:lnTo>
                      <a:pt x="2987648" y="113407"/>
                    </a:lnTo>
                    <a:lnTo>
                      <a:pt x="2973216" y="113407"/>
                    </a:lnTo>
                    <a:lnTo>
                      <a:pt x="2956143" y="113407"/>
                    </a:lnTo>
                    <a:lnTo>
                      <a:pt x="2944597" y="113407"/>
                    </a:lnTo>
                    <a:lnTo>
                      <a:pt x="2934044" y="113407"/>
                    </a:lnTo>
                    <a:lnTo>
                      <a:pt x="2922498" y="113407"/>
                    </a:lnTo>
                    <a:lnTo>
                      <a:pt x="2879860" y="113407"/>
                    </a:lnTo>
                    <a:lnTo>
                      <a:pt x="2859294" y="113407"/>
                    </a:lnTo>
                    <a:lnTo>
                      <a:pt x="2857762" y="113407"/>
                    </a:lnTo>
                    <a:lnTo>
                      <a:pt x="2837195" y="113407"/>
                    </a:lnTo>
                    <a:lnTo>
                      <a:pt x="2823937" y="113407"/>
                    </a:lnTo>
                    <a:lnTo>
                      <a:pt x="2801838" y="113407"/>
                    </a:lnTo>
                    <a:lnTo>
                      <a:pt x="2756982" y="113407"/>
                    </a:lnTo>
                    <a:lnTo>
                      <a:pt x="2754097" y="113407"/>
                    </a:lnTo>
                    <a:lnTo>
                      <a:pt x="2734884" y="113407"/>
                    </a:lnTo>
                    <a:lnTo>
                      <a:pt x="2731998" y="113407"/>
                    </a:lnTo>
                    <a:lnTo>
                      <a:pt x="2668794" y="113407"/>
                    </a:lnTo>
                    <a:lnTo>
                      <a:pt x="2646695" y="113407"/>
                    </a:lnTo>
                    <a:lnTo>
                      <a:pt x="2636115" y="113407"/>
                    </a:lnTo>
                    <a:lnTo>
                      <a:pt x="2614017" y="113407"/>
                    </a:lnTo>
                    <a:lnTo>
                      <a:pt x="2566482" y="113407"/>
                    </a:lnTo>
                    <a:lnTo>
                      <a:pt x="2544384" y="113407"/>
                    </a:lnTo>
                    <a:lnTo>
                      <a:pt x="2495147" y="113407"/>
                    </a:lnTo>
                    <a:lnTo>
                      <a:pt x="2473049" y="113407"/>
                    </a:lnTo>
                    <a:lnTo>
                      <a:pt x="2445615" y="113407"/>
                    </a:lnTo>
                    <a:lnTo>
                      <a:pt x="2423517" y="113407"/>
                    </a:lnTo>
                    <a:lnTo>
                      <a:pt x="2332532" y="113407"/>
                    </a:lnTo>
                    <a:lnTo>
                      <a:pt x="2310433" y="113407"/>
                    </a:lnTo>
                    <a:lnTo>
                      <a:pt x="2304647" y="113407"/>
                    </a:lnTo>
                    <a:lnTo>
                      <a:pt x="2282549" y="113407"/>
                    </a:lnTo>
                    <a:lnTo>
                      <a:pt x="2146721" y="113407"/>
                    </a:lnTo>
                    <a:lnTo>
                      <a:pt x="2142032" y="113407"/>
                    </a:lnTo>
                    <a:lnTo>
                      <a:pt x="2139925" y="113407"/>
                    </a:lnTo>
                    <a:lnTo>
                      <a:pt x="2137864" y="113407"/>
                    </a:lnTo>
                    <a:lnTo>
                      <a:pt x="2124622" y="113407"/>
                    </a:lnTo>
                    <a:lnTo>
                      <a:pt x="2123432" y="113407"/>
                    </a:lnTo>
                    <a:lnTo>
                      <a:pt x="2119933" y="113407"/>
                    </a:lnTo>
                    <a:lnTo>
                      <a:pt x="2097049" y="113407"/>
                    </a:lnTo>
                    <a:cubicBezTo>
                      <a:pt x="2073661" y="113407"/>
                      <a:pt x="2037517" y="113407"/>
                      <a:pt x="1981658" y="113407"/>
                    </a:cubicBezTo>
                    <a:lnTo>
                      <a:pt x="1956221" y="113407"/>
                    </a:lnTo>
                    <a:lnTo>
                      <a:pt x="1949425" y="113407"/>
                    </a:lnTo>
                    <a:lnTo>
                      <a:pt x="1947364" y="113407"/>
                    </a:lnTo>
                    <a:lnTo>
                      <a:pt x="1934122" y="113407"/>
                    </a:lnTo>
                    <a:lnTo>
                      <a:pt x="1932932" y="113407"/>
                    </a:lnTo>
                    <a:lnTo>
                      <a:pt x="1906549" y="113407"/>
                    </a:lnTo>
                    <a:lnTo>
                      <a:pt x="1882214" y="113407"/>
                    </a:lnTo>
                    <a:lnTo>
                      <a:pt x="1861030" y="113407"/>
                    </a:lnTo>
                    <a:lnTo>
                      <a:pt x="1791158" y="113407"/>
                    </a:lnTo>
                    <a:lnTo>
                      <a:pt x="1747978" y="113407"/>
                    </a:lnTo>
                    <a:lnTo>
                      <a:pt x="1691714" y="113407"/>
                    </a:lnTo>
                    <a:lnTo>
                      <a:pt x="1573733" y="113407"/>
                    </a:lnTo>
                    <a:lnTo>
                      <a:pt x="1557478" y="113407"/>
                    </a:lnTo>
                    <a:lnTo>
                      <a:pt x="1383233" y="113407"/>
                    </a:lnTo>
                    <a:lnTo>
                      <a:pt x="1354259" y="113407"/>
                    </a:lnTo>
                    <a:lnTo>
                      <a:pt x="1163759" y="113407"/>
                    </a:lnTo>
                    <a:lnTo>
                      <a:pt x="1084338" y="113407"/>
                    </a:lnTo>
                    <a:lnTo>
                      <a:pt x="893838" y="113407"/>
                    </a:lnTo>
                    <a:cubicBezTo>
                      <a:pt x="820324" y="113407"/>
                      <a:pt x="727960" y="166215"/>
                      <a:pt x="690261" y="230339"/>
                    </a:cubicBezTo>
                    <a:cubicBezTo>
                      <a:pt x="690261" y="230339"/>
                      <a:pt x="690261" y="230339"/>
                      <a:pt x="162467" y="1145043"/>
                    </a:cubicBezTo>
                    <a:cubicBezTo>
                      <a:pt x="144559" y="1177105"/>
                      <a:pt x="135606" y="1219539"/>
                      <a:pt x="135606" y="1261974"/>
                    </a:cubicBezTo>
                    <a:close/>
                    <a:moveTo>
                      <a:pt x="0" y="1261974"/>
                    </a:moveTo>
                    <a:cubicBezTo>
                      <a:pt x="0" y="1215349"/>
                      <a:pt x="9837" y="1168725"/>
                      <a:pt x="29513" y="1133497"/>
                    </a:cubicBezTo>
                    <a:cubicBezTo>
                      <a:pt x="609420" y="128477"/>
                      <a:pt x="609420" y="128477"/>
                      <a:pt x="609420" y="128477"/>
                    </a:cubicBezTo>
                    <a:cubicBezTo>
                      <a:pt x="650842" y="58022"/>
                      <a:pt x="752325" y="0"/>
                      <a:pt x="833098" y="0"/>
                    </a:cubicBezTo>
                    <a:cubicBezTo>
                      <a:pt x="1702959" y="0"/>
                      <a:pt x="1920424" y="0"/>
                      <a:pt x="1974790" y="0"/>
                    </a:cubicBezTo>
                    <a:lnTo>
                      <a:pt x="1976098" y="0"/>
                    </a:lnTo>
                    <a:lnTo>
                      <a:pt x="1990647" y="0"/>
                    </a:lnTo>
                    <a:lnTo>
                      <a:pt x="1992912" y="0"/>
                    </a:lnTo>
                    <a:lnTo>
                      <a:pt x="2000379" y="0"/>
                    </a:lnTo>
                    <a:lnTo>
                      <a:pt x="2180255" y="0"/>
                    </a:lnTo>
                    <a:lnTo>
                      <a:pt x="2204536" y="0"/>
                    </a:lnTo>
                    <a:lnTo>
                      <a:pt x="2358928" y="0"/>
                    </a:lnTo>
                    <a:lnTo>
                      <a:pt x="2383208" y="0"/>
                    </a:lnTo>
                    <a:lnTo>
                      <a:pt x="2513815" y="0"/>
                    </a:lnTo>
                    <a:lnTo>
                      <a:pt x="2538095" y="0"/>
                    </a:lnTo>
                    <a:lnTo>
                      <a:pt x="2646616" y="0"/>
                    </a:lnTo>
                    <a:lnTo>
                      <a:pt x="2670896" y="0"/>
                    </a:lnTo>
                    <a:lnTo>
                      <a:pt x="2759029" y="0"/>
                    </a:lnTo>
                    <a:lnTo>
                      <a:pt x="2783310" y="0"/>
                    </a:lnTo>
                    <a:lnTo>
                      <a:pt x="2852754" y="0"/>
                    </a:lnTo>
                    <a:lnTo>
                      <a:pt x="2877035" y="0"/>
                    </a:lnTo>
                    <a:lnTo>
                      <a:pt x="2929490" y="0"/>
                    </a:lnTo>
                    <a:lnTo>
                      <a:pt x="2953771" y="0"/>
                    </a:lnTo>
                    <a:lnTo>
                      <a:pt x="2990936" y="0"/>
                    </a:lnTo>
                    <a:lnTo>
                      <a:pt x="3015216" y="0"/>
                    </a:lnTo>
                    <a:lnTo>
                      <a:pt x="3074750" y="0"/>
                    </a:lnTo>
                    <a:lnTo>
                      <a:pt x="3099031" y="0"/>
                    </a:lnTo>
                    <a:lnTo>
                      <a:pt x="3117790" y="0"/>
                    </a:lnTo>
                    <a:cubicBezTo>
                      <a:pt x="3135912" y="0"/>
                      <a:pt x="3135912" y="0"/>
                      <a:pt x="3135912" y="0"/>
                    </a:cubicBezTo>
                    <a:lnTo>
                      <a:pt x="3142071" y="0"/>
                    </a:lnTo>
                    <a:lnTo>
                      <a:pt x="3143379" y="0"/>
                    </a:lnTo>
                    <a:lnTo>
                      <a:pt x="3157927" y="0"/>
                    </a:lnTo>
                    <a:lnTo>
                      <a:pt x="3160193" y="0"/>
                    </a:lnTo>
                    <a:lnTo>
                      <a:pt x="3347536" y="0"/>
                    </a:lnTo>
                    <a:cubicBezTo>
                      <a:pt x="4303193" y="0"/>
                      <a:pt x="4303193" y="0"/>
                      <a:pt x="4303193" y="0"/>
                    </a:cubicBezTo>
                    <a:cubicBezTo>
                      <a:pt x="4386037" y="0"/>
                      <a:pt x="4485449" y="58022"/>
                      <a:pt x="4526872" y="128477"/>
                    </a:cubicBezTo>
                    <a:cubicBezTo>
                      <a:pt x="5106779" y="1133497"/>
                      <a:pt x="5106779" y="1133497"/>
                      <a:pt x="5106779" y="1133497"/>
                    </a:cubicBezTo>
                    <a:cubicBezTo>
                      <a:pt x="5148200" y="1203952"/>
                      <a:pt x="5148200" y="1319996"/>
                      <a:pt x="5106779" y="1390451"/>
                    </a:cubicBezTo>
                    <a:cubicBezTo>
                      <a:pt x="4526872" y="2395471"/>
                      <a:pt x="4526872" y="2395471"/>
                      <a:pt x="4526872" y="2395471"/>
                    </a:cubicBezTo>
                    <a:cubicBezTo>
                      <a:pt x="4485449" y="2465926"/>
                      <a:pt x="4386037" y="2523948"/>
                      <a:pt x="4303193" y="2523948"/>
                    </a:cubicBezTo>
                    <a:lnTo>
                      <a:pt x="3160193" y="2523948"/>
                    </a:lnTo>
                    <a:lnTo>
                      <a:pt x="3143379" y="2523948"/>
                    </a:lnTo>
                    <a:lnTo>
                      <a:pt x="3135912" y="2523948"/>
                    </a:lnTo>
                    <a:lnTo>
                      <a:pt x="2000379" y="2523948"/>
                    </a:lnTo>
                    <a:lnTo>
                      <a:pt x="1992912" y="2523948"/>
                    </a:lnTo>
                    <a:lnTo>
                      <a:pt x="1976098" y="2523948"/>
                    </a:lnTo>
                    <a:lnTo>
                      <a:pt x="833098" y="2523948"/>
                    </a:lnTo>
                    <a:cubicBezTo>
                      <a:pt x="752325" y="2523948"/>
                      <a:pt x="650842" y="2465926"/>
                      <a:pt x="609420" y="2395471"/>
                    </a:cubicBezTo>
                    <a:cubicBezTo>
                      <a:pt x="29513" y="1390451"/>
                      <a:pt x="29513" y="1390451"/>
                      <a:pt x="29513" y="1390451"/>
                    </a:cubicBezTo>
                    <a:cubicBezTo>
                      <a:pt x="9837" y="1355223"/>
                      <a:pt x="0" y="1308599"/>
                      <a:pt x="0" y="1261974"/>
                    </a:cubicBezTo>
                    <a:close/>
                  </a:path>
                </a:pathLst>
              </a:custGeom>
              <a:grpFill/>
              <a:ln w="25400">
                <a:noFill/>
              </a:ln>
              <a:effectLst/>
            </p:spPr>
            <p:txBody>
              <a:bodyPr vert="horz" wrap="square" lIns="68580" tIns="34290" rIns="68580" bIns="34290" numCol="1" anchor="t" anchorCtr="0" compatLnSpc="1">
                <a:noAutofit/>
              </a:bodyPr>
              <a:lstStyle/>
              <a:p>
                <a:pPr defTabSz="685800"/>
                <a:endParaRPr lang="zh-CN" altLang="en-US">
                  <a:solidFill>
                    <a:prstClr val="black"/>
                  </a:solidFill>
                  <a:latin typeface="Cambria" panose="02040503050406030204" pitchFamily="18" charset="0"/>
                </a:endParaRPr>
              </a:p>
            </p:txBody>
          </p:sp>
          <p:sp>
            <p:nvSpPr>
              <p:cNvPr id="17" name="淘宝店chenying0907出品 86">
                <a:extLst>
                  <a:ext uri="{FF2B5EF4-FFF2-40B4-BE49-F238E27FC236}">
                    <a16:creationId xmlns="" xmlns:a16="http://schemas.microsoft.com/office/drawing/2014/main" id="{90D5E9E4-4BB6-4C41-AEC4-2F24AF9CC5A2}"/>
                  </a:ext>
                </a:extLst>
              </p:cNvPr>
              <p:cNvSpPr/>
              <p:nvPr/>
            </p:nvSpPr>
            <p:spPr>
              <a:xfrm>
                <a:off x="773540" y="1974430"/>
                <a:ext cx="2376264" cy="6267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mbria" panose="02040503050406030204" pitchFamily="18" charset="0"/>
                </a:endParaRPr>
              </a:p>
            </p:txBody>
          </p:sp>
        </p:grpSp>
        <p:sp>
          <p:nvSpPr>
            <p:cNvPr id="15" name="TextBox 30">
              <a:extLst>
                <a:ext uri="{FF2B5EF4-FFF2-40B4-BE49-F238E27FC236}">
                  <a16:creationId xmlns="" xmlns:a16="http://schemas.microsoft.com/office/drawing/2014/main" id="{03058890-2DA6-4777-88F9-DD2FBB7BFD0D}"/>
                </a:ext>
              </a:extLst>
            </p:cNvPr>
            <p:cNvSpPr txBox="1"/>
            <p:nvPr/>
          </p:nvSpPr>
          <p:spPr>
            <a:xfrm>
              <a:off x="4789324" y="1481297"/>
              <a:ext cx="1662128" cy="371330"/>
            </a:xfrm>
            <a:prstGeom prst="rect">
              <a:avLst/>
            </a:prstGeom>
            <a:noFill/>
          </p:spPr>
          <p:txBody>
            <a:bodyPr wrap="square" lIns="0" tIns="0" rIns="0" bIns="0" rtlCol="0">
              <a:spAutoFit/>
            </a:bodyPr>
            <a:lstStyle/>
            <a:p>
              <a:pPr algn="ctr" defTabSz="685800"/>
              <a:r>
                <a:rPr lang="en-US" altLang="zh-CN" sz="2400" b="1" dirty="0" err="1" smtClean="0">
                  <a:solidFill>
                    <a:prstClr val="white"/>
                  </a:solidFill>
                  <a:latin typeface="Cambria" panose="02040503050406030204" pitchFamily="18" charset="0"/>
                  <a:ea typeface="Cambria" panose="02040503050406030204" pitchFamily="18" charset="0"/>
                </a:rPr>
                <a:t>Phần</a:t>
              </a:r>
              <a:r>
                <a:rPr lang="en-US" altLang="zh-CN" sz="2400" b="1" dirty="0" smtClean="0">
                  <a:solidFill>
                    <a:prstClr val="white"/>
                  </a:solidFill>
                  <a:latin typeface="Cambria" panose="02040503050406030204" pitchFamily="18" charset="0"/>
                  <a:ea typeface="Cambria" panose="02040503050406030204" pitchFamily="18" charset="0"/>
                </a:rPr>
                <a:t> 3</a:t>
              </a:r>
              <a:endParaRPr lang="zh-CN" altLang="en-US" sz="2400" b="1" dirty="0">
                <a:solidFill>
                  <a:prstClr val="white"/>
                </a:solidFill>
                <a:latin typeface="Cambria" panose="02040503050406030204" pitchFamily="18" charset="0"/>
                <a:ea typeface="微软雅黑" panose="020B0503020204020204" pitchFamily="34" charset="-122"/>
              </a:endParaRPr>
            </a:p>
          </p:txBody>
        </p:sp>
      </p:grpSp>
      <p:sp>
        <p:nvSpPr>
          <p:cNvPr id="23" name="Rectangle 22"/>
          <p:cNvSpPr/>
          <p:nvPr/>
        </p:nvSpPr>
        <p:spPr>
          <a:xfrm>
            <a:off x="1073161" y="2968396"/>
            <a:ext cx="2094988" cy="1477328"/>
          </a:xfrm>
          <a:prstGeom prst="rect">
            <a:avLst/>
          </a:prstGeom>
        </p:spPr>
        <p:txBody>
          <a:bodyPr wrap="square">
            <a:spAutoFit/>
          </a:bodyPr>
          <a:lstStyle/>
          <a:p>
            <a:pPr algn="ctr" defTabSz="685800"/>
            <a:r>
              <a:rPr lang="en-US" sz="2250" dirty="0">
                <a:latin typeface="Times New Roman" pitchFamily="18" charset="0"/>
                <a:cs typeface="Times New Roman" pitchFamily="18" charset="0"/>
              </a:rPr>
              <a:t>P1: </a:t>
            </a:r>
            <a:r>
              <a:rPr lang="vi-VN" sz="2250" dirty="0">
                <a:latin typeface="Times New Roman" pitchFamily="18" charset="0"/>
                <a:cs typeface="Times New Roman" pitchFamily="18" charset="0"/>
              </a:rPr>
              <a:t>Từ đầu …</a:t>
            </a:r>
            <a:r>
              <a:rPr lang="en-US" sz="2250" dirty="0">
                <a:latin typeface="Times New Roman" pitchFamily="18" charset="0"/>
                <a:cs typeface="Times New Roman" pitchFamily="18" charset="0"/>
              </a:rPr>
              <a:t> “</a:t>
            </a:r>
            <a:r>
              <a:rPr lang="en-US" sz="2250" i="1" dirty="0">
                <a:latin typeface="Times New Roman" pitchFamily="18" charset="0"/>
                <a:cs typeface="Times New Roman" pitchFamily="18" charset="0"/>
              </a:rPr>
              <a:t>v</a:t>
            </a:r>
            <a:r>
              <a:rPr lang="vi-VN" sz="2250" i="1" dirty="0">
                <a:latin typeface="Times New Roman" pitchFamily="18" charset="0"/>
                <a:cs typeface="Times New Roman" pitchFamily="18" charset="0"/>
              </a:rPr>
              <a:t>ắng mặt con</a:t>
            </a:r>
            <a:r>
              <a:rPr lang="en-US" sz="2250" i="1" dirty="0">
                <a:latin typeface="Times New Roman" pitchFamily="18" charset="0"/>
                <a:cs typeface="Times New Roman" pitchFamily="18" charset="0"/>
              </a:rPr>
              <a:t>”</a:t>
            </a:r>
            <a:r>
              <a:rPr lang="en-US" sz="2250" dirty="0">
                <a:latin typeface="Times New Roman" pitchFamily="18" charset="0"/>
                <a:cs typeface="Times New Roman" pitchFamily="18" charset="0"/>
              </a:rPr>
              <a:t>: </a:t>
            </a:r>
            <a:r>
              <a:rPr lang="vi-VN" sz="2250" dirty="0">
                <a:latin typeface="Times New Roman" panose="02020603050405020304" pitchFamily="18" charset="0"/>
                <a:cs typeface="Times New Roman" panose="02020603050405020304" pitchFamily="18" charset="0"/>
              </a:rPr>
              <a:t>Quang cảnh trước buổi học</a:t>
            </a:r>
            <a:r>
              <a:rPr lang="en-US" sz="2250" dirty="0">
                <a:latin typeface="Times New Roman" pitchFamily="18" charset="0"/>
                <a:cs typeface="Times New Roman" pitchFamily="18" charset="0"/>
              </a:rPr>
              <a:t> </a:t>
            </a:r>
          </a:p>
        </p:txBody>
      </p:sp>
      <p:sp>
        <p:nvSpPr>
          <p:cNvPr id="24" name="Rectangle 23"/>
          <p:cNvSpPr/>
          <p:nvPr/>
        </p:nvSpPr>
        <p:spPr>
          <a:xfrm>
            <a:off x="3540447" y="2952136"/>
            <a:ext cx="2094988" cy="1823576"/>
          </a:xfrm>
          <a:prstGeom prst="rect">
            <a:avLst/>
          </a:prstGeom>
        </p:spPr>
        <p:txBody>
          <a:bodyPr wrap="square">
            <a:spAutoFit/>
          </a:bodyPr>
          <a:lstStyle/>
          <a:p>
            <a:pPr algn="ctr" defTabSz="685800"/>
            <a:r>
              <a:rPr lang="en-US" altLang="zh-CN" sz="2250" dirty="0">
                <a:latin typeface="Times New Roman" pitchFamily="18" charset="0"/>
                <a:cs typeface="Times New Roman" pitchFamily="18" charset="0"/>
              </a:rPr>
              <a:t>P2: T</a:t>
            </a:r>
            <a:r>
              <a:rPr lang="vi-VN" sz="2250" dirty="0">
                <a:latin typeface="Times New Roman" pitchFamily="18" charset="0"/>
                <a:cs typeface="Times New Roman" pitchFamily="18" charset="0"/>
              </a:rPr>
              <a:t>iếp</a:t>
            </a:r>
            <a:r>
              <a:rPr lang="en-US" sz="2250" dirty="0">
                <a:latin typeface="Times New Roman" pitchFamily="18" charset="0"/>
                <a:cs typeface="Times New Roman" pitchFamily="18" charset="0"/>
              </a:rPr>
              <a:t> </a:t>
            </a:r>
            <a:r>
              <a:rPr lang="vi-VN" sz="2250" dirty="0">
                <a:latin typeface="Times New Roman" pitchFamily="18" charset="0"/>
                <a:cs typeface="Times New Roman" pitchFamily="18" charset="0"/>
              </a:rPr>
              <a:t>… </a:t>
            </a:r>
            <a:r>
              <a:rPr lang="en-US" sz="2250" i="1" dirty="0">
                <a:latin typeface="Times New Roman" pitchFamily="18" charset="0"/>
                <a:cs typeface="Times New Roman" pitchFamily="18" charset="0"/>
              </a:rPr>
              <a:t>“c</a:t>
            </a:r>
            <a:r>
              <a:rPr lang="vi-VN" sz="2250" i="1" dirty="0">
                <a:latin typeface="Times New Roman" pitchFamily="18" charset="0"/>
                <a:cs typeface="Times New Roman" pitchFamily="18" charset="0"/>
              </a:rPr>
              <a:t>uối cùng này</a:t>
            </a:r>
            <a:r>
              <a:rPr lang="en-US" sz="2250" i="1" dirty="0">
                <a:latin typeface="Times New Roman" pitchFamily="18" charset="0"/>
                <a:cs typeface="Times New Roman" pitchFamily="18" charset="0"/>
              </a:rPr>
              <a:t>”: </a:t>
            </a:r>
            <a:r>
              <a:rPr lang="vi-VN" sz="2250" dirty="0">
                <a:latin typeface="Times New Roman" panose="02020603050405020304" pitchFamily="18" charset="0"/>
                <a:cs typeface="Times New Roman" panose="02020603050405020304" pitchFamily="18" charset="0"/>
              </a:rPr>
              <a:t>Diễn biến buổi học cuối cùng</a:t>
            </a:r>
            <a:endParaRPr lang="en-US" sz="2250" dirty="0">
              <a:latin typeface="Times New Roman" pitchFamily="18" charset="0"/>
              <a:cs typeface="Times New Roman" pitchFamily="18" charset="0"/>
            </a:endParaRPr>
          </a:p>
        </p:txBody>
      </p:sp>
      <p:sp>
        <p:nvSpPr>
          <p:cNvPr id="25" name="Rectangle 24"/>
          <p:cNvSpPr/>
          <p:nvPr/>
        </p:nvSpPr>
        <p:spPr>
          <a:xfrm>
            <a:off x="6008783" y="2968396"/>
            <a:ext cx="2094988" cy="1569660"/>
          </a:xfrm>
          <a:prstGeom prst="rect">
            <a:avLst/>
          </a:prstGeom>
        </p:spPr>
        <p:txBody>
          <a:bodyPr wrap="square">
            <a:spAutoFit/>
          </a:bodyPr>
          <a:lstStyle/>
          <a:p>
            <a:pPr algn="ctr" defTabSz="685800"/>
            <a:r>
              <a:rPr lang="en-US" altLang="zh-CN" sz="2400" dirty="0">
                <a:latin typeface="Times New Roman" pitchFamily="18" charset="0"/>
                <a:cs typeface="Times New Roman" pitchFamily="18" charset="0"/>
              </a:rPr>
              <a:t>P3: C</a:t>
            </a:r>
            <a:r>
              <a:rPr lang="vi-VN" sz="2400" dirty="0">
                <a:latin typeface="Times New Roman" pitchFamily="18" charset="0"/>
                <a:cs typeface="Times New Roman" pitchFamily="18" charset="0"/>
              </a:rPr>
              <a:t>òn lại</a:t>
            </a:r>
            <a:r>
              <a:rPr lang="en-US" sz="2400" dirty="0">
                <a:latin typeface="Times New Roman" pitchFamily="18" charset="0"/>
                <a:cs typeface="Times New Roman" pitchFamily="18" charset="0"/>
              </a:rPr>
              <a:t>: </a:t>
            </a:r>
            <a:r>
              <a:rPr lang="vi-VN" sz="2400" dirty="0">
                <a:latin typeface="Times New Roman" panose="02020603050405020304" pitchFamily="18" charset="0"/>
                <a:cs typeface="Times New Roman" panose="02020603050405020304" pitchFamily="18" charset="0"/>
              </a:rPr>
              <a:t>Cảnh kết thúc buổi học cuối cùng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226046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66800" y="156948"/>
            <a:ext cx="7086600" cy="514350"/>
          </a:xfrm>
          <a:prstGeom prst="roundRect">
            <a:avLst/>
          </a:prstGeom>
          <a:solidFill>
            <a:schemeClr val="accent5">
              <a:lumMod val="5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defTabSz="685800"/>
            <a:r>
              <a:rPr lang="en-US" sz="2100" b="1" dirty="0" err="1">
                <a:solidFill>
                  <a:schemeClr val="bg1"/>
                </a:solidFill>
                <a:latin typeface="Times New Roman" pitchFamily="18" charset="0"/>
                <a:cs typeface="Times New Roman" pitchFamily="18" charset="0"/>
              </a:rPr>
              <a:t>Văn</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bản</a:t>
            </a:r>
            <a:r>
              <a:rPr lang="en-US" sz="2100" b="1" dirty="0">
                <a:solidFill>
                  <a:schemeClr val="bg1"/>
                </a:solidFill>
                <a:latin typeface="Times New Roman" pitchFamily="18" charset="0"/>
                <a:cs typeface="Times New Roman" pitchFamily="18" charset="0"/>
              </a:rPr>
              <a:t> BUỔI HỌC CUỐI CÙNG</a:t>
            </a:r>
          </a:p>
        </p:txBody>
      </p:sp>
      <p:cxnSp>
        <p:nvCxnSpPr>
          <p:cNvPr id="12" name="Straight Arrow Connector 11"/>
          <p:cNvCxnSpPr>
            <a:stCxn id="9" idx="2"/>
            <a:endCxn id="13" idx="0"/>
          </p:cNvCxnSpPr>
          <p:nvPr/>
        </p:nvCxnSpPr>
        <p:spPr>
          <a:xfrm flipH="1">
            <a:off x="673289" y="671298"/>
            <a:ext cx="3936811" cy="44440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158953" y="1115706"/>
            <a:ext cx="102867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Trên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đường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đến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trường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thấy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có</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những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điều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khác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hẳn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mọi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ngày</a:t>
            </a:r>
            <a:endParaRPr lang="en-US" sz="1900" dirty="0">
              <a:solidFill>
                <a:srgbClr val="0070C0"/>
              </a:solidFill>
              <a:latin typeface="Times New Roman" pitchFamily="18" charset="0"/>
              <a:cs typeface="Times New Roman" pitchFamily="18" charset="0"/>
            </a:endParaRPr>
          </a:p>
        </p:txBody>
      </p:sp>
      <p:cxnSp>
        <p:nvCxnSpPr>
          <p:cNvPr id="14" name="Straight Arrow Connector 13"/>
          <p:cNvCxnSpPr>
            <a:stCxn id="9" idx="2"/>
            <a:endCxn id="15" idx="0"/>
          </p:cNvCxnSpPr>
          <p:nvPr/>
        </p:nvCxnSpPr>
        <p:spPr>
          <a:xfrm rot="5400000">
            <a:off x="3007765" y="-486630"/>
            <a:ext cx="444408" cy="276026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304496" y="1115706"/>
            <a:ext cx="1090684"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50" dirty="0" err="1">
                <a:solidFill>
                  <a:srgbClr val="000000"/>
                </a:solidFill>
                <a:latin typeface="Times New Roman" pitchFamily="18" charset="0"/>
                <a:cs typeface="Times New Roman" pitchFamily="18" charset="0"/>
              </a:rPr>
              <a:t>Vào</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Phrăng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ngạc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nhiên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hơn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khi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thấy</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thầy</a:t>
            </a:r>
            <a:r>
              <a:rPr lang="en-US" altLang="zh-CN" sz="1950" dirty="0">
                <a:solidFill>
                  <a:srgbClr val="000000"/>
                </a:solidFill>
                <a:latin typeface="Times New Roman" pitchFamily="18" charset="0"/>
                <a:cs typeface="Times New Roman" pitchFamily="18" charset="0"/>
              </a:rPr>
              <a:t> Ha-men </a:t>
            </a:r>
            <a:r>
              <a:rPr lang="en-US" altLang="zh-CN" sz="1950" dirty="0" err="1">
                <a:solidFill>
                  <a:srgbClr val="000000"/>
                </a:solidFill>
                <a:latin typeface="Times New Roman" pitchFamily="18" charset="0"/>
                <a:cs typeface="Times New Roman" pitchFamily="18" charset="0"/>
              </a:rPr>
              <a:t>dịu</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dàng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và</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ăn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mặc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chỉnh</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tề</a:t>
            </a:r>
            <a:endParaRPr lang="en-US" sz="1950" dirty="0">
              <a:solidFill>
                <a:srgbClr val="0070C0"/>
              </a:solidFill>
              <a:latin typeface="Times New Roman" pitchFamily="18" charset="0"/>
              <a:cs typeface="Times New Roman" pitchFamily="18" charset="0"/>
            </a:endParaRPr>
          </a:p>
        </p:txBody>
      </p:sp>
      <p:cxnSp>
        <p:nvCxnSpPr>
          <p:cNvPr id="16" name="Straight Arrow Connector 15"/>
          <p:cNvCxnSpPr>
            <a:stCxn id="9" idx="2"/>
            <a:endCxn id="17" idx="0"/>
          </p:cNvCxnSpPr>
          <p:nvPr/>
        </p:nvCxnSpPr>
        <p:spPr>
          <a:xfrm rot="5400000">
            <a:off x="3640395" y="146001"/>
            <a:ext cx="444408" cy="149500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569187" y="1115706"/>
            <a:ext cx="109182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50" dirty="0" err="1">
                <a:solidFill>
                  <a:srgbClr val="000000"/>
                </a:solidFill>
                <a:latin typeface="Times New Roman" pitchFamily="18" charset="0"/>
                <a:cs typeface="Times New Roman" pitchFamily="18" charset="0"/>
              </a:rPr>
              <a:t>Không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khí</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học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trang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nghiêm</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Cuối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lớp</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có</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nhiều</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người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lớn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tuổi</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cũng</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đến</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học</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đầy</a:t>
            </a:r>
            <a:r>
              <a:rPr lang="en-US" altLang="zh-CN" sz="1950" dirty="0">
                <a:solidFill>
                  <a:srgbClr val="000000"/>
                </a:solidFill>
                <a:latin typeface="Times New Roman" pitchFamily="18" charset="0"/>
                <a:cs typeface="Times New Roman" pitchFamily="18" charset="0"/>
              </a:rPr>
              <a:t> </a:t>
            </a:r>
            <a:r>
              <a:rPr lang="en-US" altLang="zh-CN" sz="1950" dirty="0" err="1">
                <a:solidFill>
                  <a:srgbClr val="000000"/>
                </a:solidFill>
                <a:latin typeface="Times New Roman" pitchFamily="18" charset="0"/>
                <a:cs typeface="Times New Roman" pitchFamily="18" charset="0"/>
              </a:rPr>
              <a:t>đủ</a:t>
            </a:r>
            <a:endParaRPr lang="en-US" sz="1950" dirty="0">
              <a:solidFill>
                <a:srgbClr val="0070C0"/>
              </a:solidFill>
              <a:latin typeface="Times New Roman" pitchFamily="18" charset="0"/>
              <a:cs typeface="Times New Roman" pitchFamily="18" charset="0"/>
            </a:endParaRPr>
          </a:p>
        </p:txBody>
      </p:sp>
      <p:cxnSp>
        <p:nvCxnSpPr>
          <p:cNvPr id="18" name="Straight Arrow Connector 17"/>
          <p:cNvCxnSpPr>
            <a:stCxn id="9" idx="2"/>
            <a:endCxn id="19" idx="0"/>
          </p:cNvCxnSpPr>
          <p:nvPr/>
        </p:nvCxnSpPr>
        <p:spPr>
          <a:xfrm rot="5400000">
            <a:off x="4346384" y="851990"/>
            <a:ext cx="444408" cy="8302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807724" y="1115706"/>
            <a:ext cx="1438701"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Khi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biết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đó</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buổi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cuối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cùng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ân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hận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vì</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mình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thuộc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bài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trước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đây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hành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nghiêm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túc</a:t>
            </a:r>
            <a:endParaRPr lang="en-US" sz="1900" dirty="0">
              <a:solidFill>
                <a:srgbClr val="0070C0"/>
              </a:solidFill>
              <a:latin typeface="Times New Roman" pitchFamily="18" charset="0"/>
              <a:cs typeface="Times New Roman" pitchFamily="18" charset="0"/>
            </a:endParaRPr>
          </a:p>
        </p:txBody>
      </p:sp>
      <p:cxnSp>
        <p:nvCxnSpPr>
          <p:cNvPr id="20" name="Straight Arrow Connector 19"/>
          <p:cNvCxnSpPr>
            <a:stCxn id="9" idx="2"/>
            <a:endCxn id="21" idx="0"/>
          </p:cNvCxnSpPr>
          <p:nvPr/>
        </p:nvCxnSpPr>
        <p:spPr>
          <a:xfrm rot="16200000" flipH="1">
            <a:off x="5222684" y="58714"/>
            <a:ext cx="444409" cy="16695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384041" y="1115707"/>
            <a:ext cx="1791269"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Bài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cuối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cùng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Ha-men </a:t>
            </a:r>
            <a:r>
              <a:rPr lang="en-US" altLang="zh-CN" sz="1900" dirty="0" err="1">
                <a:solidFill>
                  <a:srgbClr val="000000"/>
                </a:solidFill>
                <a:latin typeface="Times New Roman" pitchFamily="18" charset="0"/>
                <a:cs typeface="Times New Roman" pitchFamily="18" charset="0"/>
              </a:rPr>
              <a:t>giảng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thật</a:t>
            </a:r>
            <a:r>
              <a:rPr lang="en-US" altLang="zh-CN" sz="1900" dirty="0">
                <a:solidFill>
                  <a:srgbClr val="000000"/>
                </a:solidFill>
                <a:latin typeface="Times New Roman" pitchFamily="18" charset="0"/>
                <a:cs typeface="Times New Roman" pitchFamily="18" charset="0"/>
              </a:rPr>
              <a:t> say </a:t>
            </a:r>
            <a:r>
              <a:rPr lang="en-US" altLang="zh-CN" sz="1900" dirty="0" err="1">
                <a:solidFill>
                  <a:srgbClr val="000000"/>
                </a:solidFill>
                <a:latin typeface="Times New Roman" pitchFamily="18" charset="0"/>
                <a:cs typeface="Times New Roman" pitchFamily="18" charset="0"/>
              </a:rPr>
              <a:t>sưa</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xúc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động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nói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những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điều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sâu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sắc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về</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tiếng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Pháp</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Phrăng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chăm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chú</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nghe</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giảng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và</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cảm</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thấy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rất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hiểu</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bài</a:t>
            </a:r>
            <a:endParaRPr lang="en-US" sz="1900" dirty="0">
              <a:solidFill>
                <a:srgbClr val="0070C0"/>
              </a:solidFill>
              <a:latin typeface="Times New Roman" pitchFamily="18" charset="0"/>
              <a:cs typeface="Times New Roman" pitchFamily="18" charset="0"/>
            </a:endParaRPr>
          </a:p>
        </p:txBody>
      </p:sp>
      <p:cxnSp>
        <p:nvCxnSpPr>
          <p:cNvPr id="22" name="Straight Arrow Connector 21"/>
          <p:cNvCxnSpPr>
            <a:stCxn id="9" idx="2"/>
            <a:endCxn id="23" idx="0"/>
          </p:cNvCxnSpPr>
          <p:nvPr/>
        </p:nvCxnSpPr>
        <p:spPr>
          <a:xfrm rot="16200000" flipH="1">
            <a:off x="6159262" y="-877864"/>
            <a:ext cx="444409" cy="354273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7318612" y="1115707"/>
            <a:ext cx="1668439" cy="38665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altLang="zh-CN" sz="1900" dirty="0" err="1">
                <a:solidFill>
                  <a:srgbClr val="000000"/>
                </a:solidFill>
                <a:latin typeface="Times New Roman" pitchFamily="18" charset="0"/>
                <a:cs typeface="Times New Roman" pitchFamily="18" charset="0"/>
              </a:rPr>
              <a:t>Kết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thúc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buổi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học</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Ha-men </a:t>
            </a:r>
            <a:r>
              <a:rPr lang="en-US" altLang="zh-CN" sz="1900" dirty="0" err="1">
                <a:solidFill>
                  <a:srgbClr val="000000"/>
                </a:solidFill>
                <a:latin typeface="Times New Roman" pitchFamily="18" charset="0"/>
                <a:cs typeface="Times New Roman" pitchFamily="18" charset="0"/>
              </a:rPr>
              <a:t>nghẹn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ngào</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không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nói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thành</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lời</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thầy</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cố</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viết</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lên</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bảng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dòng</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chữ</a:t>
            </a:r>
            <a:r>
              <a:rPr lang="en-US" altLang="zh-CN" sz="1900" dirty="0">
                <a:solidFill>
                  <a:srgbClr val="000000"/>
                </a:solidFill>
                <a:latin typeface="Times New Roman" pitchFamily="18" charset="0"/>
                <a:cs typeface="Times New Roman" pitchFamily="18" charset="0"/>
              </a:rPr>
              <a:t> </a:t>
            </a:r>
            <a:r>
              <a:rPr lang="en-US" altLang="zh-CN" sz="1900" dirty="0" err="1">
                <a:solidFill>
                  <a:srgbClr val="000000"/>
                </a:solidFill>
                <a:latin typeface="Times New Roman" pitchFamily="18" charset="0"/>
                <a:cs typeface="Times New Roman" pitchFamily="18" charset="0"/>
              </a:rPr>
              <a:t>thật</a:t>
            </a:r>
            <a:r>
              <a:rPr lang="en-US" altLang="zh-CN" sz="1900" dirty="0">
                <a:solidFill>
                  <a:srgbClr val="000000"/>
                </a:solidFill>
                <a:latin typeface="Times New Roman" pitchFamily="18" charset="0"/>
                <a:cs typeface="Times New Roman" pitchFamily="18" charset="0"/>
              </a:rPr>
              <a:t> to: “NƯỚC PHÁP MUÔN NĂM”</a:t>
            </a:r>
            <a:endParaRPr lang="en-US" sz="19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6165382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Horizontal)">
                                      <p:cBhvr>
                                        <p:cTn id="12" dur="500"/>
                                        <p:tgtEl>
                                          <p:spTgt spid="12"/>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Horizontal)">
                                      <p:cBhvr>
                                        <p:cTn id="20" dur="500"/>
                                        <p:tgtEl>
                                          <p:spTgt spid="14"/>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Horizontal)">
                                      <p:cBhvr>
                                        <p:cTn id="28" dur="500"/>
                                        <p:tgtEl>
                                          <p:spTgt spid="16"/>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Horizontal)">
                                      <p:cBhvr>
                                        <p:cTn id="36" dur="500"/>
                                        <p:tgtEl>
                                          <p:spTgt spid="18"/>
                                        </p:tgtEl>
                                      </p:cBhvr>
                                    </p:animEffect>
                                  </p:childTnLst>
                                </p:cTn>
                              </p:par>
                              <p:par>
                                <p:cTn id="37" presetID="16" presetClass="entr" presetSubtype="2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Horizontal)">
                                      <p:cBhvr>
                                        <p:cTn id="44" dur="500"/>
                                        <p:tgtEl>
                                          <p:spTgt spid="20"/>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Horizont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par>
                                <p:cTn id="53" presetID="16" presetClass="entr" presetSubtype="26"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7" grpId="0" animBg="1"/>
      <p:bldP spid="19" grpId="0" animBg="1"/>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4698484" y="985330"/>
            <a:ext cx="4154591" cy="3968536"/>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01385" y="985330"/>
            <a:ext cx="4154591" cy="3968536"/>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976663" cy="395616"/>
            <a:chOff x="644526" y="2766774"/>
            <a:chExt cx="15939843" cy="1054970"/>
          </a:xfrm>
        </p:grpSpPr>
        <p:sp>
          <p:nvSpPr>
            <p:cNvPr id="8" name="TextBox 7"/>
            <p:cNvSpPr txBox="1"/>
            <p:nvPr/>
          </p:nvSpPr>
          <p:spPr>
            <a:xfrm>
              <a:off x="1906584" y="2766774"/>
              <a:ext cx="1467778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Quang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hôm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diễn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buổi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cuối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cùng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2082873" y="1610100"/>
            <a:ext cx="1865195" cy="1200329"/>
          </a:xfrm>
          <a:prstGeom prst="rect">
            <a:avLst/>
          </a:prstGeom>
        </p:spPr>
        <p:txBody>
          <a:bodyPr wrap="square">
            <a:spAutoFit/>
          </a:bodyPr>
          <a:lstStyle/>
          <a:p>
            <a:pPr algn="ctr" defTabSz="685800"/>
            <a:r>
              <a:rPr lang="en-US" altLang="en-US" sz="2400" b="1" dirty="0" err="1">
                <a:latin typeface="Times New Roman" panose="02020603050405020304" pitchFamily="18" charset="0"/>
                <a:cs typeface="Times New Roman" panose="02020603050405020304" pitchFamily="18" charset="0"/>
              </a:rPr>
              <a:t>Trên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lạ</a:t>
            </a:r>
            <a:endParaRPr lang="en-US" altLang="en-US" sz="2400" dirty="0">
              <a:latin typeface="Times New Roman" panose="02020603050405020304" pitchFamily="18" charset="0"/>
              <a:cs typeface="Times New Roman" panose="02020603050405020304" pitchFamily="18" charset="0"/>
            </a:endParaRPr>
          </a:p>
        </p:txBody>
      </p:sp>
      <p:sp>
        <p:nvSpPr>
          <p:cNvPr id="19" name="Rectangle 18"/>
          <p:cNvSpPr/>
          <p:nvPr/>
        </p:nvSpPr>
        <p:spPr>
          <a:xfrm>
            <a:off x="6602380" y="1425434"/>
            <a:ext cx="1943669" cy="1569660"/>
          </a:xfrm>
          <a:prstGeom prst="rect">
            <a:avLst/>
          </a:prstGeom>
        </p:spPr>
        <p:txBody>
          <a:bodyPr wrap="square">
            <a:spAutoFit/>
          </a:bodyPr>
          <a:lstStyle/>
          <a:p>
            <a:pPr algn="ctr" defTabSz="685800"/>
            <a:r>
              <a:rPr lang="en-US" altLang="en-US" sz="2400" b="1" dirty="0">
                <a:latin typeface="Times New Roman" panose="02020603050405020304" pitchFamily="18" charset="0"/>
                <a:cs typeface="Times New Roman" panose="02020603050405020304" pitchFamily="18" charset="0"/>
              </a:rPr>
              <a:t>Ở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yên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tĩnh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trang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nghiêm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thường</a:t>
            </a:r>
            <a:endParaRPr lang="en-US" altLang="en-US" sz="2400" dirty="0">
              <a:latin typeface="Times New Roman" panose="02020603050405020304" pitchFamily="18" charset="0"/>
              <a:cs typeface="Times New Roman" panose="02020603050405020304" pitchFamily="18" charset="0"/>
            </a:endParaRPr>
          </a:p>
        </p:txBody>
      </p:sp>
      <p:pic>
        <p:nvPicPr>
          <p:cNvPr id="26" name="Picture 25" descr="—Pngtree—hand painted student run go_3836621.png"/>
          <p:cNvPicPr>
            <a:picLocks noChangeAspect="1"/>
          </p:cNvPicPr>
          <p:nvPr/>
        </p:nvPicPr>
        <p:blipFill>
          <a:blip r:embed="rId3" cstate="print"/>
          <a:stretch>
            <a:fillRect/>
          </a:stretch>
        </p:blipFill>
        <p:spPr>
          <a:xfrm>
            <a:off x="583326" y="1419622"/>
            <a:ext cx="1499547" cy="1499547"/>
          </a:xfrm>
          <a:prstGeom prst="rect">
            <a:avLst/>
          </a:prstGeom>
        </p:spPr>
      </p:pic>
      <p:pic>
        <p:nvPicPr>
          <p:cNvPr id="27" name="Picture 26" descr="—Pngtree—school building_3308791.png"/>
          <p:cNvPicPr>
            <a:picLocks noChangeAspect="1"/>
          </p:cNvPicPr>
          <p:nvPr/>
        </p:nvPicPr>
        <p:blipFill>
          <a:blip r:embed="rId4"/>
          <a:srcRect l="18824" t="21295" r="23066" b="23978"/>
          <a:stretch>
            <a:fillRect/>
          </a:stretch>
        </p:blipFill>
        <p:spPr>
          <a:xfrm>
            <a:off x="5088802" y="1356848"/>
            <a:ext cx="1526324" cy="1437463"/>
          </a:xfrm>
          <a:prstGeom prst="rect">
            <a:avLst/>
          </a:prstGeom>
        </p:spPr>
      </p:pic>
      <p:sp>
        <p:nvSpPr>
          <p:cNvPr id="30" name="TextBox 29"/>
          <p:cNvSpPr txBox="1"/>
          <p:nvPr/>
        </p:nvSpPr>
        <p:spPr>
          <a:xfrm>
            <a:off x="739573" y="3207743"/>
            <a:ext cx="3452883" cy="1200329"/>
          </a:xfrm>
          <a:prstGeom prst="rect">
            <a:avLst/>
          </a:prstGeom>
          <a:noFill/>
        </p:spPr>
        <p:txBody>
          <a:bodyPr wrap="square" rtlCol="0">
            <a:spAutoFit/>
          </a:bodyPr>
          <a:lstStyle/>
          <a:p>
            <a:pPr algn="ctr" defTabSz="685800">
              <a:spcBef>
                <a:spcPct val="50000"/>
              </a:spcBef>
            </a:pPr>
            <a:r>
              <a:rPr lang="en-US" altLang="en-US" sz="2400" dirty="0" err="1">
                <a:solidFill>
                  <a:srgbClr val="FF0000"/>
                </a:solidFill>
                <a:latin typeface="Times New Roman" panose="02020603050405020304" pitchFamily="18" charset="0"/>
                <a:cs typeface="Times New Roman" panose="02020603050405020304" pitchFamily="18" charset="0"/>
              </a:rPr>
              <a:t>Báo</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hiệu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một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điều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gì</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nghiêm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trọng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khác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thường</a:t>
            </a:r>
            <a:r>
              <a:rPr lang="en-US" altLang="en-US" sz="2400" dirty="0">
                <a:solidFill>
                  <a:srgbClr val="FF0000"/>
                </a:solidFill>
                <a:latin typeface="Times New Roman" panose="02020603050405020304" pitchFamily="18" charset="0"/>
                <a:cs typeface="Times New Roman" panose="02020603050405020304" pitchFamily="18" charset="0"/>
              </a:rPr>
              <a:t>.</a:t>
            </a:r>
          </a:p>
        </p:txBody>
      </p:sp>
      <p:sp>
        <p:nvSpPr>
          <p:cNvPr id="31" name="TextBox 30"/>
          <p:cNvSpPr txBox="1"/>
          <p:nvPr/>
        </p:nvSpPr>
        <p:spPr>
          <a:xfrm>
            <a:off x="5571635" y="3130466"/>
            <a:ext cx="2895600" cy="1569660"/>
          </a:xfrm>
          <a:prstGeom prst="rect">
            <a:avLst/>
          </a:prstGeom>
          <a:noFill/>
        </p:spPr>
        <p:txBody>
          <a:bodyPr wrap="square" rtlCol="0">
            <a:spAutoFit/>
          </a:bodyPr>
          <a:lstStyle/>
          <a:p>
            <a:pPr algn="ctr" defTabSz="685800"/>
            <a:r>
              <a:rPr lang="en-US" sz="2400" dirty="0" err="1">
                <a:solidFill>
                  <a:srgbClr val="FF0000"/>
                </a:solidFill>
                <a:latin typeface="Times New Roman" panose="02020603050405020304" pitchFamily="18" charset="0"/>
                <a:cs typeface="Times New Roman" panose="02020603050405020304" pitchFamily="18" charset="0"/>
              </a:rPr>
              <a:t>Vùng</a:t>
            </a:r>
            <a:r>
              <a:rPr lang="en-US" sz="2400" dirty="0">
                <a:solidFill>
                  <a:srgbClr val="FF0000"/>
                </a:solidFill>
                <a:latin typeface="Times New Roman" panose="02020603050405020304" pitchFamily="18" charset="0"/>
                <a:cs typeface="Times New Roman" panose="02020603050405020304" pitchFamily="18" charset="0"/>
              </a:rPr>
              <a:t> An-</a:t>
            </a:r>
            <a:r>
              <a:rPr lang="en-US" sz="2400" dirty="0" err="1">
                <a:solidFill>
                  <a:srgbClr val="FF0000"/>
                </a:solidFill>
                <a:latin typeface="Times New Roman" panose="02020603050405020304" pitchFamily="18" charset="0"/>
                <a:cs typeface="Times New Roman" panose="02020603050405020304" pitchFamily="18" charset="0"/>
              </a:rPr>
              <a:t>dát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bọn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buổi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cuối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cùng</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32" name="Picture 31">
            <a:extLst>
              <a:ext uri="{FF2B5EF4-FFF2-40B4-BE49-F238E27FC236}">
                <a16:creationId xmlns="" xmlns:a16="http://schemas.microsoft.com/office/drawing/2014/main" id="{5A716459-8E3A-41CD-A0E8-B4DA092A027F}"/>
              </a:ext>
            </a:extLst>
          </p:cNvPr>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331990" y="3014503"/>
            <a:ext cx="1014847" cy="1014847"/>
          </a:xfrm>
          <a:prstGeom prst="rect">
            <a:avLst/>
          </a:prstGeom>
        </p:spPr>
      </p:pic>
      <p:pic>
        <p:nvPicPr>
          <p:cNvPr id="33" name="Picture 32">
            <a:extLst>
              <a:ext uri="{FF2B5EF4-FFF2-40B4-BE49-F238E27FC236}">
                <a16:creationId xmlns="" xmlns:a16="http://schemas.microsoft.com/office/drawing/2014/main" id="{5A716459-8E3A-41CD-A0E8-B4DA092A027F}"/>
              </a:ext>
            </a:extLst>
          </p:cNvPr>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885855" y="2980316"/>
            <a:ext cx="1014847" cy="1014847"/>
          </a:xfrm>
          <a:prstGeom prst="rect">
            <a:avLst/>
          </a:prstGeom>
        </p:spPr>
      </p:pic>
    </p:spTree>
    <p:extLst>
      <p:ext uri="{BB962C8B-B14F-4D97-AF65-F5344CB8AC3E}">
        <p14:creationId xmlns:p14="http://schemas.microsoft.com/office/powerpoint/2010/main" val="42375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ppt_x</p:attrName>
                                        </p:attrNameLst>
                                      </p:cBhvr>
                                      <p:tavLst>
                                        <p:tav tm="0">
                                          <p:val>
                                            <p:strVal val="#ppt_x-.2"/>
                                          </p:val>
                                        </p:tav>
                                        <p:tav tm="100000">
                                          <p:val>
                                            <p:strVal val="#ppt_x"/>
                                          </p:val>
                                        </p:tav>
                                      </p:tavLst>
                                    </p:anim>
                                    <p:anim calcmode="lin" valueType="num">
                                      <p:cBhvr>
                                        <p:cTn id="8"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1000"/>
                                        <p:tgtEl>
                                          <p:spTgt spid="18">
                                            <p:txEl>
                                              <p:pRg st="0" end="0"/>
                                            </p:txEl>
                                          </p:spTgt>
                                        </p:tgtEl>
                                      </p:cBhvr>
                                    </p:animEffect>
                                    <p:anim calcmode="lin" valueType="num">
                                      <p:cBhvr>
                                        <p:cTn id="1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1000"/>
                                        <p:tgtEl>
                                          <p:spTgt spid="19">
                                            <p:txEl>
                                              <p:pRg st="0" end="0"/>
                                            </p:txEl>
                                          </p:spTgt>
                                        </p:tgtEl>
                                      </p:cBhvr>
                                    </p:animEffect>
                                    <p:anim calcmode="lin" valueType="num">
                                      <p:cBhvr>
                                        <p:cTn id="2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387" y="0"/>
            <a:ext cx="5436096" cy="5143501"/>
          </a:xfrm>
          <a:prstGeom prst="rect">
            <a:avLst/>
          </a:prstGeom>
        </p:spPr>
      </p:pic>
      <p:pic>
        <p:nvPicPr>
          <p:cNvPr id="23" name="Picture 2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976663" cy="395616"/>
            <a:chOff x="644526" y="2766774"/>
            <a:chExt cx="15939843" cy="1054970"/>
          </a:xfrm>
        </p:grpSpPr>
        <p:sp>
          <p:nvSpPr>
            <p:cNvPr id="8" name="TextBox 7"/>
            <p:cNvSpPr txBox="1"/>
            <p:nvPr/>
          </p:nvSpPr>
          <p:spPr>
            <a:xfrm>
              <a:off x="1906584" y="2766774"/>
              <a:ext cx="1467778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r</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ăng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24" name="Group 23">
            <a:extLst>
              <a:ext uri="{FF2B5EF4-FFF2-40B4-BE49-F238E27FC236}">
                <a16:creationId xmlns="" xmlns:a16="http://schemas.microsoft.com/office/drawing/2014/main" id="{368B1A64-0646-4EF7-8D22-8D256F3D3043}"/>
              </a:ext>
            </a:extLst>
          </p:cNvPr>
          <p:cNvGrpSpPr/>
          <p:nvPr/>
        </p:nvGrpSpPr>
        <p:grpSpPr>
          <a:xfrm>
            <a:off x="583326" y="1949420"/>
            <a:ext cx="3299194" cy="841292"/>
            <a:chOff x="0" y="2541430"/>
            <a:chExt cx="5472030" cy="457370"/>
          </a:xfrm>
        </p:grpSpPr>
        <p:sp>
          <p:nvSpPr>
            <p:cNvPr id="25" name="Rectangle: Rounded Corners 16">
              <a:extLst>
                <a:ext uri="{FF2B5EF4-FFF2-40B4-BE49-F238E27FC236}">
                  <a16:creationId xmlns=""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4" name="Rectangle: Rounded Corners 6">
              <a:extLst>
                <a:ext uri="{FF2B5EF4-FFF2-40B4-BE49-F238E27FC236}">
                  <a16:creationId xmlns="" xmlns:a16="http://schemas.microsoft.com/office/drawing/2014/main" id="{74ADC61A-E581-4790-A95B-0F70E5DB0818}"/>
                </a:ext>
              </a:extLst>
            </p:cNvPr>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rPr>
                <a:t>Trước</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 xmlns:a16="http://schemas.microsoft.com/office/drawing/2014/main" id="{9C48E7AE-E523-4C40-8567-849984E66578}"/>
              </a:ext>
            </a:extLst>
          </p:cNvPr>
          <p:cNvGrpSpPr/>
          <p:nvPr/>
        </p:nvGrpSpPr>
        <p:grpSpPr>
          <a:xfrm>
            <a:off x="943582" y="3009668"/>
            <a:ext cx="3299194" cy="856043"/>
            <a:chOff x="0" y="3042001"/>
            <a:chExt cx="5472030" cy="533580"/>
          </a:xfrm>
        </p:grpSpPr>
        <p:sp>
          <p:nvSpPr>
            <p:cNvPr id="36"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37"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rPr>
                <a:t>Trong</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 xmlns:a16="http://schemas.microsoft.com/office/drawing/2014/main" id="{8782DA59-2405-4ACA-8E62-42039E4197CF}"/>
              </a:ext>
            </a:extLst>
          </p:cNvPr>
          <p:cNvGrpSpPr/>
          <p:nvPr/>
        </p:nvGrpSpPr>
        <p:grpSpPr>
          <a:xfrm>
            <a:off x="1383125" y="4084667"/>
            <a:ext cx="3299194" cy="873139"/>
            <a:chOff x="0" y="3618782"/>
            <a:chExt cx="5472030" cy="483069"/>
          </a:xfrm>
        </p:grpSpPr>
        <p:sp>
          <p:nvSpPr>
            <p:cNvPr id="39" name="Rectangle: Rounded Corners 12">
              <a:extLst>
                <a:ext uri="{FF2B5EF4-FFF2-40B4-BE49-F238E27FC236}">
                  <a16:creationId xmlns="" xmlns:a16="http://schemas.microsoft.com/office/drawing/2014/main" id="{26E43C49-045D-4947-9595-06CCCCC5836D}"/>
                </a:ext>
              </a:extLst>
            </p:cNvPr>
            <p:cNvSpPr/>
            <p:nvPr/>
          </p:nvSpPr>
          <p:spPr>
            <a:xfrm>
              <a:off x="0" y="3618782"/>
              <a:ext cx="5472030" cy="483069"/>
            </a:xfrm>
            <a:prstGeom prst="round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10800000"/>
                <a:satOff val="-37502"/>
                <a:lumOff val="45001"/>
                <a:alphaOff val="0"/>
              </a:schemeClr>
            </a:effectRef>
            <a:fontRef idx="minor">
              <a:schemeClr val="lt1"/>
            </a:fontRef>
          </p:style>
        </p:sp>
        <p:sp>
          <p:nvSpPr>
            <p:cNvPr id="40" name="Rectangle: Rounded Corners 10">
              <a:extLst>
                <a:ext uri="{FF2B5EF4-FFF2-40B4-BE49-F238E27FC236}">
                  <a16:creationId xmlns="" xmlns:a16="http://schemas.microsoft.com/office/drawing/2014/main" id="{E6F6A961-2291-49A9-B79E-E6663A69E14B}"/>
                </a:ext>
              </a:extLst>
            </p:cNvPr>
            <p:cNvSpPr txBox="1"/>
            <p:nvPr/>
          </p:nvSpPr>
          <p:spPr>
            <a:xfrm>
              <a:off x="23581" y="3642363"/>
              <a:ext cx="5424868" cy="435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endParaRPr lang="en-SG" sz="2400" i="1" dirty="0">
                <a:solidFill>
                  <a:srgbClr val="FFFFFF"/>
                </a:solidFill>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5"/>
          <a:stretch>
            <a:fillRect/>
          </a:stretch>
        </p:blipFill>
        <p:spPr>
          <a:xfrm>
            <a:off x="-345247" y="1199547"/>
            <a:ext cx="5114987" cy="749873"/>
          </a:xfrm>
          <a:prstGeom prst="rect">
            <a:avLst/>
          </a:prstGeom>
        </p:spPr>
      </p:pic>
    </p:spTree>
    <p:extLst>
      <p:ext uri="{BB962C8B-B14F-4D97-AF65-F5344CB8AC3E}">
        <p14:creationId xmlns:p14="http://schemas.microsoft.com/office/powerpoint/2010/main" val="37846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2573079" cy="51435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83664" y="0"/>
            <a:ext cx="4131272" cy="51435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732239" y="0"/>
            <a:ext cx="2410443" cy="5143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023183" y="21677"/>
            <a:ext cx="3168352"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a:stretch>
            <a:fillRect/>
          </a:stretch>
        </p:blipFill>
        <p:spPr>
          <a:xfrm>
            <a:off x="2071042" y="93685"/>
            <a:ext cx="5114987" cy="749873"/>
          </a:xfrm>
          <a:prstGeom prst="rect">
            <a:avLst/>
          </a:prstGeom>
        </p:spPr>
      </p:pic>
      <p:grpSp>
        <p:nvGrpSpPr>
          <p:cNvPr id="35" name="Group 34">
            <a:extLst>
              <a:ext uri="{FF2B5EF4-FFF2-40B4-BE49-F238E27FC236}">
                <a16:creationId xmlns="" xmlns:a16="http://schemas.microsoft.com/office/drawing/2014/main" id="{368B1A64-0646-4EF7-8D22-8D256F3D3043}"/>
              </a:ext>
            </a:extLst>
          </p:cNvPr>
          <p:cNvGrpSpPr/>
          <p:nvPr/>
        </p:nvGrpSpPr>
        <p:grpSpPr>
          <a:xfrm>
            <a:off x="3463646" y="807194"/>
            <a:ext cx="2188474" cy="579002"/>
            <a:chOff x="0" y="2541430"/>
            <a:chExt cx="5472030" cy="457370"/>
          </a:xfrm>
        </p:grpSpPr>
        <p:sp>
          <p:nvSpPr>
            <p:cNvPr id="36" name="Rectangle: Rounded Corners 16">
              <a:extLst>
                <a:ext uri="{FF2B5EF4-FFF2-40B4-BE49-F238E27FC236}">
                  <a16:creationId xmlns="" xmlns:a16="http://schemas.microsoft.com/office/drawing/2014/main" id="{06100957-953B-47B6-8A31-F5ECFD1B26C3}"/>
                </a:ext>
              </a:extLst>
            </p:cNvPr>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7" name="Rectangle: Rounded Corners 6">
              <a:extLst>
                <a:ext uri="{FF2B5EF4-FFF2-40B4-BE49-F238E27FC236}">
                  <a16:creationId xmlns="" xmlns:a16="http://schemas.microsoft.com/office/drawing/2014/main" id="{74ADC61A-E581-4790-A95B-0F70E5DB0818}"/>
                </a:ext>
              </a:extLst>
            </p:cNvPr>
            <p:cNvSpPr txBox="1"/>
            <p:nvPr/>
          </p:nvSpPr>
          <p:spPr>
            <a:xfrm>
              <a:off x="22326"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Trong</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 xmlns:a16="http://schemas.microsoft.com/office/drawing/2014/main" id="{9C48E7AE-E523-4C40-8567-849984E66578}"/>
              </a:ext>
            </a:extLst>
          </p:cNvPr>
          <p:cNvGrpSpPr/>
          <p:nvPr/>
        </p:nvGrpSpPr>
        <p:grpSpPr>
          <a:xfrm>
            <a:off x="6869943" y="771550"/>
            <a:ext cx="2191690" cy="584643"/>
            <a:chOff x="0" y="3042001"/>
            <a:chExt cx="5472030" cy="533580"/>
          </a:xfrm>
        </p:grpSpPr>
        <p:sp>
          <p:nvSpPr>
            <p:cNvPr id="39"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40"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Cuối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 xmlns:a16="http://schemas.microsoft.com/office/drawing/2014/main" id="{8782DA59-2405-4ACA-8E62-42039E4197CF}"/>
              </a:ext>
            </a:extLst>
          </p:cNvPr>
          <p:cNvGrpSpPr/>
          <p:nvPr/>
        </p:nvGrpSpPr>
        <p:grpSpPr>
          <a:xfrm>
            <a:off x="51424" y="771550"/>
            <a:ext cx="2432344" cy="614646"/>
            <a:chOff x="0" y="3618782"/>
            <a:chExt cx="5472030" cy="483069"/>
          </a:xfrm>
        </p:grpSpPr>
        <p:sp>
          <p:nvSpPr>
            <p:cNvPr id="42" name="Rectangle: Rounded Corners 12">
              <a:extLst>
                <a:ext uri="{FF2B5EF4-FFF2-40B4-BE49-F238E27FC236}">
                  <a16:creationId xmlns="" xmlns:a16="http://schemas.microsoft.com/office/drawing/2014/main" id="{26E43C49-045D-4947-9595-06CCCCC5836D}"/>
                </a:ext>
              </a:extLst>
            </p:cNvPr>
            <p:cNvSpPr/>
            <p:nvPr/>
          </p:nvSpPr>
          <p:spPr>
            <a:xfrm>
              <a:off x="0" y="3618782"/>
              <a:ext cx="5472030" cy="483069"/>
            </a:xfrm>
            <a:prstGeom prst="round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10800000"/>
                <a:satOff val="-37502"/>
                <a:lumOff val="45001"/>
                <a:alphaOff val="0"/>
              </a:schemeClr>
            </a:effectRef>
            <a:fontRef idx="minor">
              <a:schemeClr val="lt1"/>
            </a:fontRef>
          </p:style>
        </p:sp>
        <p:sp>
          <p:nvSpPr>
            <p:cNvPr id="43" name="Rectangle: Rounded Corners 10">
              <a:extLst>
                <a:ext uri="{FF2B5EF4-FFF2-40B4-BE49-F238E27FC236}">
                  <a16:creationId xmlns="" xmlns:a16="http://schemas.microsoft.com/office/drawing/2014/main" id="{E6F6A961-2291-49A9-B79E-E6663A69E14B}"/>
                </a:ext>
              </a:extLst>
            </p:cNvPr>
            <p:cNvSpPr txBox="1"/>
            <p:nvPr/>
          </p:nvSpPr>
          <p:spPr>
            <a:xfrm>
              <a:off x="23581" y="3642363"/>
              <a:ext cx="5424868" cy="435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685800"/>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i="1" dirty="0"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học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14" name="Rectangle 13"/>
          <p:cNvSpPr/>
          <p:nvPr/>
        </p:nvSpPr>
        <p:spPr>
          <a:xfrm>
            <a:off x="-18958" y="1587160"/>
            <a:ext cx="2574734" cy="2092881"/>
          </a:xfrm>
          <a:prstGeom prst="rect">
            <a:avLst/>
          </a:prstGeom>
        </p:spPr>
        <p:txBody>
          <a:bodyPr wrap="square">
            <a:spAutoFit/>
          </a:bodyPr>
          <a:lstStyle/>
          <a:p>
            <a:pPr algn="just" defTabSz="685800">
              <a:spcBef>
                <a:spcPct val="50000"/>
              </a:spcBef>
            </a:pP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Định</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trốn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nhưng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cưỡng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được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đến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trường</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Sợ</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giáo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phạt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muốn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Pháp</a:t>
            </a:r>
            <a:endParaRPr lang="en-US" altLang="en-US" sz="2000" dirty="0">
              <a:latin typeface="Times New Roman" panose="02020603050405020304" pitchFamily="18" charset="0"/>
              <a:cs typeface="Times New Roman" panose="02020603050405020304" pitchFamily="18" charset="0"/>
            </a:endParaRPr>
          </a:p>
        </p:txBody>
      </p:sp>
      <p:sp>
        <p:nvSpPr>
          <p:cNvPr id="15" name="Rectangle 14"/>
          <p:cNvSpPr/>
          <p:nvPr/>
        </p:nvSpPr>
        <p:spPr>
          <a:xfrm>
            <a:off x="395536" y="3881005"/>
            <a:ext cx="2088232" cy="1015663"/>
          </a:xfrm>
          <a:prstGeom prst="rect">
            <a:avLst/>
          </a:prstGeom>
        </p:spPr>
        <p:txBody>
          <a:bodyPr wrap="square">
            <a:spAutoFit/>
          </a:bodyPr>
          <a:lstStyle/>
          <a:p>
            <a:pPr algn="just" defTabSz="685800">
              <a:spcBef>
                <a:spcPct val="50000"/>
              </a:spcBef>
            </a:pPr>
            <a:r>
              <a:rPr lang="en-US" altLang="en-US" sz="2000" dirty="0" err="1">
                <a:solidFill>
                  <a:srgbClr val="FF0000"/>
                </a:solidFill>
                <a:latin typeface="Times New Roman" panose="02020603050405020304" pitchFamily="18" charset="0"/>
                <a:cs typeface="Times New Roman" panose="02020603050405020304" pitchFamily="18" charset="0"/>
              </a:rPr>
              <a:t>Chú</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bé</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lười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học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nhút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nhát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nhưng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khá</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trung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thực</a:t>
            </a:r>
            <a:r>
              <a:rPr lang="en-US" altLang="en-US" sz="2000" dirty="0">
                <a:solidFill>
                  <a:srgbClr val="FF0000"/>
                </a:solidFill>
                <a:latin typeface="Times New Roman" panose="02020603050405020304" pitchFamily="18" charset="0"/>
                <a:cs typeface="Times New Roman" panose="02020603050405020304" pitchFamily="18" charset="0"/>
              </a:rPr>
              <a:t>.</a:t>
            </a:r>
          </a:p>
        </p:txBody>
      </p:sp>
      <p:pic>
        <p:nvPicPr>
          <p:cNvPr id="50" name="Picture 49">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89325" y="3997737"/>
            <a:ext cx="716298" cy="716298"/>
          </a:xfrm>
          <a:prstGeom prst="rect">
            <a:avLst/>
          </a:prstGeom>
        </p:spPr>
      </p:pic>
      <p:sp>
        <p:nvSpPr>
          <p:cNvPr id="16" name="Rectangle 15"/>
          <p:cNvSpPr/>
          <p:nvPr/>
        </p:nvSpPr>
        <p:spPr>
          <a:xfrm>
            <a:off x="2590382" y="1581636"/>
            <a:ext cx="4124554" cy="2539157"/>
          </a:xfrm>
          <a:prstGeom prst="rect">
            <a:avLst/>
          </a:prstGeom>
        </p:spPr>
        <p:txBody>
          <a:bodyPr wrap="square">
            <a:spAutoFit/>
          </a:bodyPr>
          <a:lstStyle/>
          <a:p>
            <a:pPr algn="just" defTabSz="685800">
              <a:spcBef>
                <a:spcPct val="50000"/>
              </a:spcBef>
              <a:buFontTx/>
              <a:buChar char="-"/>
            </a:pP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Ngượng</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nghịu</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xấu</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hổ</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khi</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vào</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muộn</a:t>
            </a:r>
            <a:r>
              <a:rPr lang="en-US" altLang="en-US" sz="19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nhiên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vì</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trang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phục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giáo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quang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cảnh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lớp</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Choáng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biết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đây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cs typeface="Times New Roman" panose="02020603050405020304" pitchFamily="18" charset="0"/>
              </a:rPr>
              <a:t> BHCC</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Nguyền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rủa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kẻ</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thù</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Xấu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hổ</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nuối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vì</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thuộc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bài</a:t>
            </a:r>
            <a:r>
              <a:rPr lang="en-US" altLang="en-US" sz="2000" dirty="0">
                <a:latin typeface="Times New Roman" panose="02020603050405020304" pitchFamily="18" charset="0"/>
                <a:cs typeface="Times New Roman" panose="02020603050405020304" pitchFamily="18" charset="0"/>
              </a:rPr>
              <a:t>.</a:t>
            </a:r>
          </a:p>
        </p:txBody>
      </p:sp>
      <p:sp>
        <p:nvSpPr>
          <p:cNvPr id="17" name="Rectangle 16"/>
          <p:cNvSpPr/>
          <p:nvPr/>
        </p:nvSpPr>
        <p:spPr>
          <a:xfrm>
            <a:off x="3347863" y="4097908"/>
            <a:ext cx="3240361" cy="1015663"/>
          </a:xfrm>
          <a:prstGeom prst="rect">
            <a:avLst/>
          </a:prstGeom>
        </p:spPr>
        <p:txBody>
          <a:bodyPr wrap="square">
            <a:spAutoFit/>
          </a:bodyPr>
          <a:lstStyle/>
          <a:p>
            <a:pPr algn="just" defTabSz="685800">
              <a:spcBef>
                <a:spcPct val="50000"/>
              </a:spcBef>
            </a:pPr>
            <a:r>
              <a:rPr lang="en-US" altLang="en-US" sz="2000" dirty="0" err="1" smtClean="0">
                <a:solidFill>
                  <a:srgbClr val="FF0000"/>
                </a:solidFill>
                <a:latin typeface="Times New Roman" panose="02020603050405020304" pitchFamily="18" charset="0"/>
                <a:cs typeface="Times New Roman" panose="02020603050405020304" pitchFamily="18" charset="0"/>
              </a:rPr>
              <a:t>Chăm</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học</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hơn</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và</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cs typeface="Times New Roman" panose="02020603050405020304" pitchFamily="18" charset="0"/>
              </a:rPr>
              <a:t>hiểu</a:t>
            </a:r>
            <a:r>
              <a:rPr lang="en-US" altLang="en-US" sz="2000" dirty="0" smtClean="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ý </a:t>
            </a:r>
            <a:r>
              <a:rPr lang="en-US" altLang="en-US" sz="2000" dirty="0" err="1">
                <a:solidFill>
                  <a:srgbClr val="FF0000"/>
                </a:solidFill>
                <a:latin typeface="Times New Roman" panose="02020603050405020304" pitchFamily="18" charset="0"/>
                <a:cs typeface="Times New Roman" panose="02020603050405020304" pitchFamily="18" charset="0"/>
              </a:rPr>
              <a:t>nghĩa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liêng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của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mẹ</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đẻ</a:t>
            </a:r>
            <a:r>
              <a:rPr lang="en-US" altLang="en-US" sz="2000" dirty="0">
                <a:solidFill>
                  <a:srgbClr val="FF0000"/>
                </a:solidFill>
                <a:latin typeface="Times New Roman" panose="02020603050405020304" pitchFamily="18" charset="0"/>
                <a:cs typeface="Times New Roman" panose="02020603050405020304" pitchFamily="18" charset="0"/>
              </a:rPr>
              <a:t>.</a:t>
            </a:r>
            <a:endParaRPr lang="en-US" altLang="en-US" sz="2000" dirty="0">
              <a:solidFill>
                <a:srgbClr val="FF0000"/>
              </a:solidFill>
              <a:latin typeface=".VnTime" pitchFamily="34" charset="0"/>
            </a:endParaRPr>
          </a:p>
        </p:txBody>
      </p:sp>
      <p:pic>
        <p:nvPicPr>
          <p:cNvPr id="53" name="Picture 52">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2704189" y="4245390"/>
            <a:ext cx="716298" cy="716298"/>
          </a:xfrm>
          <a:prstGeom prst="rect">
            <a:avLst/>
          </a:prstGeom>
        </p:spPr>
      </p:pic>
      <p:sp>
        <p:nvSpPr>
          <p:cNvPr id="20" name="Rectangle 19"/>
          <p:cNvSpPr/>
          <p:nvPr/>
        </p:nvSpPr>
        <p:spPr>
          <a:xfrm>
            <a:off x="6837816" y="1645553"/>
            <a:ext cx="2199288" cy="1785104"/>
          </a:xfrm>
          <a:prstGeom prst="rect">
            <a:avLst/>
          </a:prstGeom>
        </p:spPr>
        <p:txBody>
          <a:bodyPr wrap="square">
            <a:spAutoFit/>
          </a:bodyPr>
          <a:lstStyle/>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Xúc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động</a:t>
            </a:r>
            <a:r>
              <a:rPr lang="en-US" altLang="en-US" sz="2000" dirty="0">
                <a:latin typeface="Times New Roman" panose="02020603050405020304" pitchFamily="18" charset="0"/>
                <a:cs typeface="Times New Roman" panose="02020603050405020304" pitchFamily="18" charset="0"/>
              </a:rPr>
              <a:t>:“</a:t>
            </a:r>
            <a:r>
              <a:rPr lang="en-US" altLang="en-US" sz="2000" dirty="0" err="1">
                <a:latin typeface="Times New Roman" panose="02020603050405020304" pitchFamily="18" charset="0"/>
                <a:cs typeface="Times New Roman" panose="02020603050405020304" pitchFamily="18" charset="0"/>
              </a:rPr>
              <a:t>Ôi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Tôi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sẽ</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nhớ</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mãi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buổi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này</a:t>
            </a:r>
            <a:r>
              <a:rPr lang="en-US" altLang="en-US" sz="2000" dirty="0">
                <a:latin typeface="Times New Roman" panose="02020603050405020304" pitchFamily="18" charset="0"/>
                <a:cs typeface="Times New Roman" panose="02020603050405020304" pitchFamily="18" charset="0"/>
              </a:rPr>
              <a:t>.”</a:t>
            </a:r>
          </a:p>
          <a:p>
            <a:pPr algn="just" defTabSz="685800">
              <a:spcBef>
                <a:spcPct val="50000"/>
              </a:spcBef>
            </a:pP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Cảm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thấy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thật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lớn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lao</a:t>
            </a:r>
            <a:r>
              <a:rPr lang="en-US" altLang="en-US" sz="2000" dirty="0">
                <a:latin typeface="Times New Roman" panose="02020603050405020304" pitchFamily="18" charset="0"/>
                <a:cs typeface="Times New Roman" panose="02020603050405020304" pitchFamily="18" charset="0"/>
              </a:rPr>
              <a:t>…</a:t>
            </a:r>
            <a:endParaRPr lang="en-US" altLang="en-US" sz="2000" dirty="0">
              <a:latin typeface=".VnTime" pitchFamily="34" charset="0"/>
            </a:endParaRPr>
          </a:p>
        </p:txBody>
      </p:sp>
      <p:sp>
        <p:nvSpPr>
          <p:cNvPr id="21" name="Rectangle 20"/>
          <p:cNvSpPr/>
          <p:nvPr/>
        </p:nvSpPr>
        <p:spPr>
          <a:xfrm>
            <a:off x="7092279" y="3540510"/>
            <a:ext cx="2067705" cy="1631216"/>
          </a:xfrm>
          <a:prstGeom prst="rect">
            <a:avLst/>
          </a:prstGeom>
        </p:spPr>
        <p:txBody>
          <a:bodyPr wrap="square">
            <a:spAutoFit/>
          </a:bodyPr>
          <a:lstStyle/>
          <a:p>
            <a:pPr algn="just" defTabSz="685800">
              <a:spcBef>
                <a:spcPct val="50000"/>
              </a:spcBef>
            </a:pPr>
            <a:r>
              <a:rPr lang="en-US" altLang="en-US" sz="2000" dirty="0">
                <a:solidFill>
                  <a:srgbClr val="FF0000"/>
                </a:solidFill>
                <a:latin typeface="Times New Roman" panose="02020603050405020304" pitchFamily="18" charset="0"/>
                <a:cs typeface="Times New Roman" panose="02020603050405020304" pitchFamily="18" charset="0"/>
              </a:rPr>
              <a:t>Ý </a:t>
            </a:r>
            <a:r>
              <a:rPr lang="en-US" altLang="en-US" sz="2000" dirty="0" err="1">
                <a:solidFill>
                  <a:srgbClr val="FF0000"/>
                </a:solidFill>
                <a:latin typeface="Times New Roman" panose="02020603050405020304" pitchFamily="18" charset="0"/>
                <a:cs typeface="Times New Roman" panose="02020603050405020304" pitchFamily="18" charset="0"/>
              </a:rPr>
              <a:t>thức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nỗi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đau</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mất</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nước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không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còn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được</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nói</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tiếng</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của</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dân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tộc</a:t>
            </a:r>
            <a:r>
              <a:rPr lang="en-US" altLang="en-US" sz="2000" dirty="0">
                <a:solidFill>
                  <a:srgbClr val="FF0000"/>
                </a:solidFill>
                <a:latin typeface="Times New Roman" panose="02020603050405020304" pitchFamily="18" charset="0"/>
                <a:cs typeface="Times New Roman" panose="02020603050405020304" pitchFamily="18" charset="0"/>
              </a:rPr>
              <a:t>.</a:t>
            </a:r>
          </a:p>
        </p:txBody>
      </p:sp>
      <p:pic>
        <p:nvPicPr>
          <p:cNvPr id="56" name="Picture 55">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6641501" y="3872497"/>
            <a:ext cx="716298" cy="716298"/>
          </a:xfrm>
          <a:prstGeom prst="rect">
            <a:avLst/>
          </a:prstGeom>
        </p:spPr>
      </p:pic>
    </p:spTree>
    <p:extLst>
      <p:ext uri="{BB962C8B-B14F-4D97-AF65-F5344CB8AC3E}">
        <p14:creationId xmlns:p14="http://schemas.microsoft.com/office/powerpoint/2010/main" val="217371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inVertical)">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circle(in)">
                                      <p:cBhvr>
                                        <p:cTn id="58" dur="2000"/>
                                        <p:tgtEl>
                                          <p:spTgt spid="17"/>
                                        </p:tgtEl>
                                      </p:cBhvr>
                                    </p:animEffect>
                                  </p:childTnLst>
                                </p:cTn>
                              </p:par>
                              <p:par>
                                <p:cTn id="59" presetID="6" presetClass="entr" presetSubtype="16"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circle(in)">
                                      <p:cBhvr>
                                        <p:cTn id="61" dur="20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circle(in)">
                                      <p:cBhvr>
                                        <p:cTn id="76" dur="2000"/>
                                        <p:tgtEl>
                                          <p:spTgt spid="56"/>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circle(in)">
                                      <p:cBhvr>
                                        <p:cTn id="7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3" grpId="0" animBg="1"/>
      <p:bldP spid="13" grpId="0" animBg="1"/>
      <p:bldP spid="14" grpId="0"/>
      <p:bldP spid="15" grpId="0"/>
      <p:bldP spid="16" grpId="0"/>
      <p:bldP spid="17"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827939" y="0"/>
            <a:ext cx="4352573"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1767400" y="2954024"/>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257" r="11257"/>
          <a:stretch>
            <a:fillRect/>
          </a:stretch>
        </p:blipFill>
        <p:spPr>
          <a:xfrm>
            <a:off x="944728" y="580204"/>
            <a:ext cx="2700000" cy="2700000"/>
          </a:xfrm>
        </p:spPr>
      </p:pic>
      <p:pic>
        <p:nvPicPr>
          <p:cNvPr id="8" name="Picture Placeholder 7"/>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2251" r="12251"/>
          <a:stretch>
            <a:fillRect/>
          </a:stretch>
        </p:blipFill>
        <p:spPr>
          <a:xfrm>
            <a:off x="1128653" y="2458496"/>
            <a:ext cx="2700000" cy="2700000"/>
          </a:xfrm>
        </p:spPr>
      </p:pic>
      <p:pic>
        <p:nvPicPr>
          <p:cNvPr id="18" name="Picture Placeholder 17"/>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21875" r="21875"/>
          <a:stretch>
            <a:fillRect/>
          </a:stretch>
        </p:blipFill>
        <p:spPr>
          <a:xfrm>
            <a:off x="294191" y="2255210"/>
            <a:ext cx="1485000" cy="1485000"/>
          </a:xfrm>
        </p:spPr>
      </p:pic>
      <p:pic>
        <p:nvPicPr>
          <p:cNvPr id="13" name="Picture Placeholder 12"/>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13052" r="13052"/>
          <a:stretch>
            <a:fillRect/>
          </a:stretch>
        </p:blipFill>
        <p:spPr>
          <a:xfrm>
            <a:off x="2962402" y="1991850"/>
            <a:ext cx="1485000" cy="1485000"/>
          </a:xfrm>
        </p:spPr>
      </p:pic>
      <p:sp>
        <p:nvSpPr>
          <p:cNvPr id="21" name="Rectangle 20"/>
          <p:cNvSpPr/>
          <p:nvPr/>
        </p:nvSpPr>
        <p:spPr>
          <a:xfrm>
            <a:off x="6005643" y="2007685"/>
            <a:ext cx="3018119" cy="1200329"/>
          </a:xfrm>
          <a:prstGeom prst="rect">
            <a:avLst/>
          </a:prstGeom>
        </p:spPr>
        <p:txBody>
          <a:bodyPr wrap="square">
            <a:spAutoFit/>
          </a:bodyPr>
          <a:lstStyle/>
          <a:p>
            <a:pPr algn="just" defTabSz="685800">
              <a:spcBef>
                <a:spcPct val="50000"/>
              </a:spcBef>
            </a:pPr>
            <a:r>
              <a:rPr lang="en-US" altLang="en-US" sz="2400" dirty="0" err="1">
                <a:latin typeface="Times New Roman" panose="02020603050405020304" pitchFamily="18" charset="0"/>
                <a:cs typeface="Times New Roman" panose="02020603050405020304" pitchFamily="18" charset="0"/>
              </a:rPr>
              <a:t>Quý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yêu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sắc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Pháp</a:t>
            </a:r>
            <a:r>
              <a:rPr lang="en-US" altLang="en-US" sz="2400" dirty="0">
                <a:latin typeface="Times New Roman" panose="02020603050405020304" pitchFamily="18" charset="0"/>
                <a:cs typeface="Times New Roman" panose="02020603050405020304" pitchFamily="18" charset="0"/>
              </a:rPr>
              <a:t>. </a:t>
            </a:r>
          </a:p>
        </p:txBody>
      </p:sp>
      <p:grpSp>
        <p:nvGrpSpPr>
          <p:cNvPr id="22" name="组合 29"/>
          <p:cNvGrpSpPr/>
          <p:nvPr/>
        </p:nvGrpSpPr>
        <p:grpSpPr>
          <a:xfrm>
            <a:off x="5375816" y="836213"/>
            <a:ext cx="370520" cy="341037"/>
            <a:chOff x="5522785" y="1820755"/>
            <a:chExt cx="1011408" cy="997057"/>
          </a:xfrm>
        </p:grpSpPr>
        <p:sp>
          <p:nvSpPr>
            <p:cNvPr id="23" name="矩形 30"/>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E7E6E6">
                    <a:lumMod val="25000"/>
                  </a:srgbClr>
                </a:solidFill>
                <a:latin typeface="Century Gothic" panose="020B0502020202020204" pitchFamily="34" charset="0"/>
                <a:ea typeface="汉仪夏日体W" panose="00020600040101010101" pitchFamily="18" charset="-122"/>
              </a:endParaRPr>
            </a:p>
          </p:txBody>
        </p:sp>
        <p:sp>
          <p:nvSpPr>
            <p:cNvPr id="24"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4CA87F"/>
            </a:solidFill>
            <a:ln>
              <a:noFill/>
            </a:ln>
          </p:spPr>
        </p:sp>
      </p:grpSp>
      <p:grpSp>
        <p:nvGrpSpPr>
          <p:cNvPr id="25" name="组合 32"/>
          <p:cNvGrpSpPr/>
          <p:nvPr/>
        </p:nvGrpSpPr>
        <p:grpSpPr>
          <a:xfrm>
            <a:off x="5375813" y="2145307"/>
            <a:ext cx="370520" cy="341037"/>
            <a:chOff x="5522785" y="1820755"/>
            <a:chExt cx="1011408" cy="997057"/>
          </a:xfrm>
        </p:grpSpPr>
        <p:sp>
          <p:nvSpPr>
            <p:cNvPr id="26" name="矩形 33"/>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dirty="0">
                <a:solidFill>
                  <a:srgbClr val="E7E6E6">
                    <a:lumMod val="25000"/>
                  </a:srgbClr>
                </a:solidFill>
                <a:latin typeface="Century Gothic" panose="020B0502020202020204" pitchFamily="34" charset="0"/>
                <a:ea typeface="汉仪夏日体W" panose="00020600040101010101" pitchFamily="18" charset="-122"/>
              </a:endParaRPr>
            </a:p>
          </p:txBody>
        </p:sp>
        <p:sp>
          <p:nvSpPr>
            <p:cNvPr id="27" name="draw-check-mark_17153"/>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accent4"/>
            </a:solidFill>
            <a:ln>
              <a:noFill/>
            </a:ln>
          </p:spPr>
        </p:sp>
      </p:grpSp>
      <p:sp>
        <p:nvSpPr>
          <p:cNvPr id="28" name="Rectangle 27"/>
          <p:cNvSpPr/>
          <p:nvPr/>
        </p:nvSpPr>
        <p:spPr>
          <a:xfrm>
            <a:off x="6034644" y="681507"/>
            <a:ext cx="2989118" cy="1200329"/>
          </a:xfrm>
          <a:prstGeom prst="rect">
            <a:avLst/>
          </a:prstGeom>
        </p:spPr>
        <p:txBody>
          <a:bodyPr wrap="square">
            <a:spAutoFit/>
          </a:bodyPr>
          <a:lstStyle/>
          <a:p>
            <a:pPr algn="just" defTabSz="685800"/>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cậu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bé</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a:t>
            </a:r>
            <a:endParaRPr lang="en-US" sz="2400" dirty="0"/>
          </a:p>
        </p:txBody>
      </p:sp>
      <p:sp>
        <p:nvSpPr>
          <p:cNvPr id="29" name="Rectangle 28"/>
          <p:cNvSpPr/>
          <p:nvPr/>
        </p:nvSpPr>
        <p:spPr>
          <a:xfrm>
            <a:off x="5646242" y="3392799"/>
            <a:ext cx="3363713" cy="1200329"/>
          </a:xfrm>
          <a:prstGeom prst="rect">
            <a:avLst/>
          </a:prstGeom>
        </p:spPr>
        <p:txBody>
          <a:bodyPr wrap="square">
            <a:spAutoFit/>
          </a:bodyPr>
          <a:lstStyle/>
          <a:p>
            <a:pPr algn="just" defTabSz="685800">
              <a:spcBef>
                <a:spcPct val="50000"/>
              </a:spcBef>
            </a:pPr>
            <a:r>
              <a:rPr lang="en-US" alt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i="1" dirty="0" err="1">
                <a:solidFill>
                  <a:srgbClr val="FF0000"/>
                </a:solidFill>
                <a:latin typeface="Times New Roman" panose="02020603050405020304" pitchFamily="18" charset="0"/>
                <a:cs typeface="Times New Roman" panose="02020603050405020304" pitchFamily="18" charset="0"/>
              </a:rPr>
              <a:t>Đó</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là</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tình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yêu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tiếng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nói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dân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tộc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một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cụ</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thể</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lòng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yêu</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nước</a:t>
            </a:r>
            <a:r>
              <a:rPr lang="en-US" altLang="en-US" sz="2400" i="1" dirty="0">
                <a:solidFill>
                  <a:srgbClr val="FF0000"/>
                </a:solidFill>
                <a:latin typeface="Times New Roman" panose="02020603050405020304" pitchFamily="18" charset="0"/>
                <a:cs typeface="Times New Roman" panose="02020603050405020304" pitchFamily="18" charset="0"/>
              </a:rPr>
              <a:t>.</a:t>
            </a:r>
          </a:p>
        </p:txBody>
      </p:sp>
      <p:pic>
        <p:nvPicPr>
          <p:cNvPr id="30" name="Picture 29"/>
          <p:cNvPicPr>
            <a:picLocks noChangeAspect="1"/>
          </p:cNvPicPr>
          <p:nvPr/>
        </p:nvPicPr>
        <p:blipFill>
          <a:blip r:embed="rId7"/>
          <a:stretch>
            <a:fillRect/>
          </a:stretch>
        </p:blipFill>
        <p:spPr>
          <a:xfrm>
            <a:off x="118122" y="99466"/>
            <a:ext cx="5114987" cy="749873"/>
          </a:xfrm>
          <a:prstGeom prst="rect">
            <a:avLst/>
          </a:prstGeom>
        </p:spPr>
      </p:pic>
    </p:spTree>
    <p:extLst>
      <p:ext uri="{BB962C8B-B14F-4D97-AF65-F5344CB8AC3E}">
        <p14:creationId xmlns:p14="http://schemas.microsoft.com/office/powerpoint/2010/main" val="2532038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strips(down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strips(downLeft)">
                                      <p:cBhvr>
                                        <p:cTn id="15" dur="500"/>
                                        <p:tgtEl>
                                          <p:spTgt spid="2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strips(downLeft)">
                                      <p:cBhvr>
                                        <p:cTn id="18" dur="500"/>
                                        <p:tgtEl>
                                          <p:spTgt spid="21"/>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38" name="椭圆 1">
              <a:extLst>
                <a:ext uri="{FF2B5EF4-FFF2-40B4-BE49-F238E27FC236}">
                  <a16:creationId xmlns=""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40" name="Rectangle 39"/>
          <p:cNvSpPr/>
          <p:nvPr/>
        </p:nvSpPr>
        <p:spPr>
          <a:xfrm>
            <a:off x="2121322" y="1171483"/>
            <a:ext cx="6678488" cy="3046988"/>
          </a:xfrm>
          <a:prstGeom prst="rect">
            <a:avLst/>
          </a:prstGeom>
        </p:spPr>
        <p:txBody>
          <a:bodyPr wrap="square">
            <a:spAutoFit/>
          </a:bodyPr>
          <a:lstStyle/>
          <a:p>
            <a:pPr algn="just" defTabSz="685800"/>
            <a:r>
              <a:rPr lang="en-US" altLang="en-US" sz="2400" dirty="0">
                <a:solidFill>
                  <a:srgbClr val="FF0000"/>
                </a:solidFill>
                <a:latin typeface="Times New Roman" pitchFamily="18" charset="0"/>
                <a:cs typeface="Times New Roman" pitchFamily="18" charset="0"/>
              </a:rPr>
              <a:t> Qua </a:t>
            </a:r>
            <a:r>
              <a:rPr lang="en-US" altLang="en-US" sz="2400" dirty="0" err="1">
                <a:solidFill>
                  <a:srgbClr val="FF0000"/>
                </a:solidFill>
                <a:latin typeface="Times New Roman" pitchFamily="18" charset="0"/>
                <a:cs typeface="Times New Roman" pitchFamily="18" charset="0"/>
              </a:rPr>
              <a:t>nhân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vật</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Phrăng</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tác</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giả</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muốn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thể</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hiện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một</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khía</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cạnh</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khác</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của</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chủ</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đề</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tư</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tưởng</a:t>
            </a:r>
            <a:r>
              <a:rPr lang="en-US" altLang="en-US" sz="2400" dirty="0">
                <a:solidFill>
                  <a:srgbClr val="FF0000"/>
                </a:solidFill>
                <a:latin typeface="Times New Roman" pitchFamily="18" charset="0"/>
                <a:cs typeface="Times New Roman" pitchFamily="18" charset="0"/>
              </a:rPr>
              <a:t>:</a:t>
            </a:r>
          </a:p>
          <a:p>
            <a:pPr algn="just" defTabSz="685800"/>
            <a:endParaRPr lang="en-US" altLang="en-US" sz="2400" dirty="0" smtClean="0">
              <a:latin typeface="Times New Roman" pitchFamily="18" charset="0"/>
              <a:cs typeface="Times New Roman" pitchFamily="18" charset="0"/>
            </a:endParaRPr>
          </a:p>
          <a:p>
            <a:pPr algn="just" defTabSz="685800"/>
            <a:r>
              <a:rPr lang="en-US" altLang="en-US" sz="2400" dirty="0" err="1" smtClean="0">
                <a:latin typeface="Times New Roman" pitchFamily="18" charset="0"/>
                <a:cs typeface="Times New Roman" pitchFamily="18" charset="0"/>
              </a:rPr>
              <a:t>Nỗi</a:t>
            </a:r>
            <a:r>
              <a:rPr lang="en-US" altLang="en-US" sz="2400" dirty="0" smtClean="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đau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nước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tự</a:t>
            </a:r>
            <a:r>
              <a:rPr lang="en-US" altLang="en-US" sz="2400" dirty="0">
                <a:latin typeface="Times New Roman" pitchFamily="18" charset="0"/>
                <a:cs typeface="Times New Roman" pitchFamily="18" charset="0"/>
              </a:rPr>
              <a:t> do, </a:t>
            </a:r>
            <a:r>
              <a:rPr lang="en-US" altLang="en-US" sz="2400" dirty="0" err="1">
                <a:latin typeface="Times New Roman" pitchFamily="18" charset="0"/>
                <a:cs typeface="Times New Roman" pitchFamily="18" charset="0"/>
              </a:rPr>
              <a:t>không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nói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tiếng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nói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dân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tộc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nỗi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đau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buồn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uất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ức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tủi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nhục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sánh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Tư</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tưởng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ấy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càng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trở</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gần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gũi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thấm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thía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vì</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thể</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hiện</a:t>
            </a:r>
            <a:r>
              <a:rPr lang="en-US" altLang="en-US" sz="2400" dirty="0">
                <a:latin typeface="Times New Roman" pitchFamily="18" charset="0"/>
                <a:cs typeface="Times New Roman" pitchFamily="18" charset="0"/>
              </a:rPr>
              <a:t> qua </a:t>
            </a:r>
            <a:r>
              <a:rPr lang="en-US" altLang="en-US" sz="2400" dirty="0" err="1">
                <a:latin typeface="Times New Roman" pitchFamily="18" charset="0"/>
                <a:cs typeface="Times New Roman" pitchFamily="18" charset="0"/>
              </a:rPr>
              <a:t>diễn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tâm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trạng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bé</a:t>
            </a:r>
            <a:r>
              <a:rPr lang="en-US" altLang="en-US" sz="2400" dirty="0">
                <a:latin typeface="Times New Roman" pitchFamily="18" charset="0"/>
                <a:cs typeface="Times New Roman" pitchFamily="18" charset="0"/>
              </a:rPr>
              <a:t> –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cậu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trò</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ngây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như</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Phrăng</a:t>
            </a:r>
            <a:r>
              <a:rPr lang="en-US" altLang="en-US"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41" name="Picture 40"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Tree>
    <p:extLst>
      <p:ext uri="{BB962C8B-B14F-4D97-AF65-F5344CB8AC3E}">
        <p14:creationId xmlns:p14="http://schemas.microsoft.com/office/powerpoint/2010/main" val="2039731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wipe(down)">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circle(in)">
                                      <p:cBhvr>
                                        <p:cTn id="22" dur="20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5976663" cy="395616"/>
            <a:chOff x="644526" y="2766774"/>
            <a:chExt cx="15939843" cy="1054970"/>
          </a:xfrm>
        </p:grpSpPr>
        <p:sp>
          <p:nvSpPr>
            <p:cNvPr id="8" name="TextBox 7"/>
            <p:cNvSpPr txBox="1"/>
            <p:nvPr/>
          </p:nvSpPr>
          <p:spPr>
            <a:xfrm>
              <a:off x="1906584" y="2766774"/>
              <a:ext cx="14677785"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thầy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Ha-men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grpSp>
        <p:nvGrpSpPr>
          <p:cNvPr id="21" name="Group 20">
            <a:extLst>
              <a:ext uri="{FF2B5EF4-FFF2-40B4-BE49-F238E27FC236}">
                <a16:creationId xmlns="" xmlns:a16="http://schemas.microsoft.com/office/drawing/2014/main" id="{9C48E7AE-E523-4C40-8567-849984E66578}"/>
              </a:ext>
            </a:extLst>
          </p:cNvPr>
          <p:cNvGrpSpPr/>
          <p:nvPr/>
        </p:nvGrpSpPr>
        <p:grpSpPr>
          <a:xfrm>
            <a:off x="3635896" y="1290990"/>
            <a:ext cx="2950188" cy="584643"/>
            <a:chOff x="0" y="3042001"/>
            <a:chExt cx="5472030" cy="533580"/>
          </a:xfrm>
        </p:grpSpPr>
        <p:sp>
          <p:nvSpPr>
            <p:cNvPr id="22"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3"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Những</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trước</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3433819" y="1954830"/>
            <a:ext cx="5444711" cy="2631490"/>
          </a:xfrm>
          <a:prstGeom prst="rect">
            <a:avLst/>
          </a:prstGeom>
        </p:spPr>
        <p:txBody>
          <a:bodyPr wrap="square">
            <a:spAutoFit/>
          </a:bodyPr>
          <a:lstStyle/>
          <a:p>
            <a:pPr marL="342900" indent="-342900" algn="just" defTabSz="685800">
              <a:lnSpc>
                <a:spcPct val="150000"/>
              </a:lnSpc>
              <a:buFontTx/>
              <a:buChar char="-"/>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Hay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trách</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mắng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những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bạn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không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phạm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lỗi</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Tx/>
              <a:buChar char="-"/>
            </a:pP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Luôn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cầm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cái</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thước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kẻ</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gõ</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xuống</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bàn</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 typeface="Wingdings" panose="05000000000000000000" pitchFamily="2" charset="2"/>
              <a:buChar char="à"/>
            </a:pPr>
            <a:r>
              <a:rPr lang="en-US" sz="2200" b="1" i="1" dirty="0" err="1">
                <a:latin typeface="Times New Roman" panose="02020603050405020304" pitchFamily="18" charset="0"/>
                <a:ea typeface="Times New Roman"/>
                <a:cs typeface="Times New Roman" panose="02020603050405020304" pitchFamily="18" charset="0"/>
                <a:sym typeface="Wingdings" panose="05000000000000000000" pitchFamily="2" charset="2"/>
              </a:rPr>
              <a:t>G</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iận</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dữ</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nghiêm</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khắc</a:t>
            </a:r>
            <a:endPar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marL="342900" indent="-342900" algn="just" defTabSz="685800">
              <a:lnSpc>
                <a:spcPct val="150000"/>
              </a:lnSpc>
              <a:buFontTx/>
              <a:buChar char="-"/>
            </a:pP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Cho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các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bạn</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nghỉ</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để</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đi</a:t>
            </a:r>
            <a:r>
              <a:rPr lang="en-US" sz="2200" i="1" dirty="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làm</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việc</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cá</a:t>
            </a:r>
            <a:r>
              <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nhân</a:t>
            </a:r>
            <a:endParaRPr lang="en-US" sz="2200"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endParaRPr>
          </a:p>
          <a:p>
            <a:pPr algn="just" defTabSz="685800">
              <a:lnSpc>
                <a:spcPct val="150000"/>
              </a:lnSpc>
            </a:pP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Chưa</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say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mê</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với</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công</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việc</a:t>
            </a:r>
            <a:endParaRPr lang="vi-VN" sz="2200" b="1" i="1" dirty="0">
              <a:latin typeface="Times New Roman" panose="02020603050405020304" pitchFamily="18" charset="0"/>
              <a:ea typeface="Times New Roman"/>
              <a:cs typeface="Times New Roman" panose="02020603050405020304" pitchFamily="18" charset="0"/>
              <a:sym typeface="Times New Roman"/>
            </a:endParaRP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29544" y="1131590"/>
            <a:ext cx="3404275" cy="3454730"/>
          </a:xfrm>
          <a:prstGeom prst="rect">
            <a:avLst/>
          </a:prstGeom>
        </p:spPr>
      </p:pic>
    </p:spTree>
    <p:extLst>
      <p:ext uri="{BB962C8B-B14F-4D97-AF65-F5344CB8AC3E}">
        <p14:creationId xmlns:p14="http://schemas.microsoft.com/office/powerpoint/2010/main" val="197641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wipe(down)">
                                      <p:cBhvr>
                                        <p:cTn id="24" dur="500"/>
                                        <p:tgtEl>
                                          <p:spTgt spid="2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xEl>
                                              <p:pRg st="1" end="1"/>
                                            </p:txEl>
                                          </p:spTgt>
                                        </p:tgtEl>
                                        <p:attrNameLst>
                                          <p:attrName>style.visibility</p:attrName>
                                        </p:attrNameLst>
                                      </p:cBhvr>
                                      <p:to>
                                        <p:strVal val="visible"/>
                                      </p:to>
                                    </p:set>
                                    <p:animEffect transition="in" filter="barn(inVertical)">
                                      <p:cBhvr>
                                        <p:cTn id="29" dur="500"/>
                                        <p:tgtEl>
                                          <p:spTgt spid="2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xEl>
                                              <p:pRg st="2" end="2"/>
                                            </p:txEl>
                                          </p:spTgt>
                                        </p:tgtEl>
                                        <p:attrNameLst>
                                          <p:attrName>style.visibility</p:attrName>
                                        </p:attrNameLst>
                                      </p:cBhvr>
                                      <p:to>
                                        <p:strVal val="visible"/>
                                      </p:to>
                                    </p:set>
                                    <p:animEffect transition="in" filter="barn(inVertical)">
                                      <p:cBhvr>
                                        <p:cTn id="34" dur="500"/>
                                        <p:tgtEl>
                                          <p:spTgt spid="2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barn(inVertical)">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4">
                                            <p:txEl>
                                              <p:pRg st="4" end="4"/>
                                            </p:txEl>
                                          </p:spTgt>
                                        </p:tgtEl>
                                        <p:attrNameLst>
                                          <p:attrName>style.visibility</p:attrName>
                                        </p:attrNameLst>
                                      </p:cBhvr>
                                      <p:to>
                                        <p:strVal val="visible"/>
                                      </p:to>
                                    </p:set>
                                    <p:animEffect transition="in" filter="barn(inVertical)">
                                      <p:cBhvr>
                                        <p:cTn id="44"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83968" y="34992"/>
            <a:ext cx="5444508" cy="108012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17660713"/>
              </p:ext>
            </p:extLst>
          </p:nvPr>
        </p:nvGraphicFramePr>
        <p:xfrm>
          <a:off x="251520" y="825556"/>
          <a:ext cx="8640960" cy="4266474"/>
        </p:xfrm>
        <a:graphic>
          <a:graphicData uri="http://schemas.openxmlformats.org/drawingml/2006/table">
            <a:tbl>
              <a:tblPr firstRow="1" bandRow="1">
                <a:tableStyleId>{5940675A-B579-460E-94D1-54222C63F5DA}</a:tableStyleId>
              </a:tblPr>
              <a:tblGrid>
                <a:gridCol w="1800200">
                  <a:extLst>
                    <a:ext uri="{9D8B030D-6E8A-4147-A177-3AD203B41FA5}">
                      <a16:colId xmlns="" xmlns:a16="http://schemas.microsoft.com/office/drawing/2014/main" val="20000"/>
                    </a:ext>
                  </a:extLst>
                </a:gridCol>
                <a:gridCol w="2088232">
                  <a:extLst>
                    <a:ext uri="{9D8B030D-6E8A-4147-A177-3AD203B41FA5}">
                      <a16:colId xmlns="" xmlns:a16="http://schemas.microsoft.com/office/drawing/2014/main" val="20001"/>
                    </a:ext>
                  </a:extLst>
                </a:gridCol>
                <a:gridCol w="2304256">
                  <a:extLst>
                    <a:ext uri="{9D8B030D-6E8A-4147-A177-3AD203B41FA5}">
                      <a16:colId xmlns="" xmlns:a16="http://schemas.microsoft.com/office/drawing/2014/main" val="20002"/>
                    </a:ext>
                  </a:extLst>
                </a:gridCol>
                <a:gridCol w="2448272">
                  <a:extLst>
                    <a:ext uri="{9D8B030D-6E8A-4147-A177-3AD203B41FA5}">
                      <a16:colId xmlns="" xmlns:a16="http://schemas.microsoft.com/office/drawing/2014/main" val="20003"/>
                    </a:ext>
                  </a:extLst>
                </a:gridCol>
              </a:tblGrid>
              <a:tr h="504056">
                <a:tc>
                  <a:txBody>
                    <a:bodyPr/>
                    <a:lstStyle/>
                    <a:p>
                      <a:pPr algn="ctr"/>
                      <a:r>
                        <a:rPr lang="en-US" sz="2200" dirty="0" err="1" smtClean="0">
                          <a:latin typeface="Times New Roman" panose="02020603050405020304" pitchFamily="18" charset="0"/>
                          <a:cs typeface="Times New Roman" panose="02020603050405020304" pitchFamily="18" charset="0"/>
                        </a:rPr>
                        <a:t>Trang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phục</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smtClean="0">
                          <a:latin typeface="Times New Roman" panose="02020603050405020304" pitchFamily="18" charset="0"/>
                          <a:cs typeface="Times New Roman" panose="02020603050405020304" pitchFamily="18" charset="0"/>
                        </a:rPr>
                        <a:t>Thái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độ</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smtClean="0">
                          <a:latin typeface="Times New Roman" panose="02020603050405020304" pitchFamily="18" charset="0"/>
                          <a:cs typeface="Times New Roman" panose="02020603050405020304" pitchFamily="18" charset="0"/>
                        </a:rPr>
                        <a:t>Lời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nói</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en-US" sz="2200" dirty="0" err="1" smtClean="0">
                          <a:latin typeface="Times New Roman" panose="02020603050405020304" pitchFamily="18" charset="0"/>
                          <a:cs typeface="Times New Roman" panose="02020603050405020304" pitchFamily="18" charset="0"/>
                        </a:rPr>
                        <a:t>Hành</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động</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cuối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giờ</a:t>
                      </a:r>
                      <a:endParaRPr lang="en-US" sz="22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 xmlns:a16="http://schemas.microsoft.com/office/drawing/2014/main" val="10000"/>
                  </a:ext>
                </a:extLst>
              </a:tr>
              <a:tr h="1800200">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936104">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2"/>
                  </a:ext>
                </a:extLst>
              </a:tr>
              <a:tr h="1026114">
                <a:tc gridSpan="4">
                  <a:txBody>
                    <a:bodyPr/>
                    <a:lstStyle/>
                    <a:p>
                      <a:r>
                        <a:rPr lang="en-US" sz="2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smtClean="0">
                          <a:latin typeface="Times New Roman" panose="02020603050405020304" pitchFamily="18" charset="0"/>
                          <a:cs typeface="Times New Roman" panose="02020603050405020304" pitchFamily="18" charset="0"/>
                          <a:sym typeface="Wingdings" panose="05000000000000000000" pitchFamily="2" charset="2"/>
                        </a:rPr>
                        <a:t>Nghệ</a:t>
                      </a:r>
                      <a:r>
                        <a:rPr lang="en-US" sz="2000" b="1"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baseline="0" dirty="0" err="1" smtClean="0">
                          <a:latin typeface="Times New Roman" panose="02020603050405020304" pitchFamily="18" charset="0"/>
                          <a:cs typeface="Times New Roman" panose="02020603050405020304" pitchFamily="18" charset="0"/>
                          <a:sym typeface="Wingdings" panose="05000000000000000000" pitchFamily="2" charset="2"/>
                        </a:rPr>
                        <a:t>thuật</a:t>
                      </a:r>
                      <a:r>
                        <a:rPr lang="en-US" sz="2000" baseline="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bl>
          </a:graphicData>
        </a:graphic>
      </p:graphicFrame>
      <p:grpSp>
        <p:nvGrpSpPr>
          <p:cNvPr id="8" name="Group 7">
            <a:extLst>
              <a:ext uri="{FF2B5EF4-FFF2-40B4-BE49-F238E27FC236}">
                <a16:creationId xmlns="" xmlns:a16="http://schemas.microsoft.com/office/drawing/2014/main" id="{9C48E7AE-E523-4C40-8567-849984E66578}"/>
              </a:ext>
            </a:extLst>
          </p:cNvPr>
          <p:cNvGrpSpPr/>
          <p:nvPr/>
        </p:nvGrpSpPr>
        <p:grpSpPr>
          <a:xfrm>
            <a:off x="251520" y="123478"/>
            <a:ext cx="2950188" cy="584643"/>
            <a:chOff x="0" y="3042001"/>
            <a:chExt cx="5472030" cy="533580"/>
          </a:xfrm>
        </p:grpSpPr>
        <p:sp>
          <p:nvSpPr>
            <p:cNvPr id="9"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10"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i="1" dirty="0" err="1" smtClean="0">
                  <a:solidFill>
                    <a:srgbClr val="FFFFFF"/>
                  </a:solidFill>
                  <a:latin typeface="Times New Roman" panose="02020603050405020304" pitchFamily="18" charset="0"/>
                  <a:cs typeface="Times New Roman" panose="02020603050405020304" pitchFamily="18" charset="0"/>
                </a:rPr>
                <a:t>Buổi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học</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cuối</a:t>
              </a:r>
              <a:r>
                <a:rPr lang="en-US" sz="2400" i="1" dirty="0" smtClean="0">
                  <a:solidFill>
                    <a:srgbClr val="FFFFFF"/>
                  </a:solidFill>
                  <a:latin typeface="Times New Roman" panose="02020603050405020304" pitchFamily="18" charset="0"/>
                  <a:cs typeface="Times New Roman" panose="02020603050405020304" pitchFamily="18" charset="0"/>
                </a:rPr>
                <a:t> </a:t>
              </a:r>
              <a:r>
                <a:rPr lang="en-US" sz="2400" i="1" dirty="0" err="1" smtClean="0">
                  <a:solidFill>
                    <a:srgbClr val="FFFFFF"/>
                  </a:solidFill>
                  <a:latin typeface="Times New Roman" panose="02020603050405020304" pitchFamily="18" charset="0"/>
                  <a:cs typeface="Times New Roman" panose="02020603050405020304" pitchFamily="18" charset="0"/>
                </a:rPr>
                <a:t>cùng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12" name="Rectangle 67"/>
          <p:cNvSpPr>
            <a:spLocks noChangeArrowheads="1"/>
          </p:cNvSpPr>
          <p:nvPr/>
        </p:nvSpPr>
        <p:spPr bwMode="auto">
          <a:xfrm>
            <a:off x="265563" y="1347614"/>
            <a:ext cx="1701421" cy="120032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Mặc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áo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Rơ-đanh-gốt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màu</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xanh</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diềm</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lá</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sen</a:t>
            </a:r>
            <a:r>
              <a:rPr lang="en-US" altLang="en-US" i="1" dirty="0">
                <a:latin typeface="Times New Roman" panose="02020603050405020304" pitchFamily="18" charset="0"/>
                <a:cs typeface="Times New Roman" panose="02020603050405020304" pitchFamily="18" charset="0"/>
              </a:rPr>
              <a:t>.</a:t>
            </a:r>
          </a:p>
        </p:txBody>
      </p:sp>
      <p:sp>
        <p:nvSpPr>
          <p:cNvPr id="13" name="Rectangle 70"/>
          <p:cNvSpPr>
            <a:spLocks noChangeArrowheads="1"/>
          </p:cNvSpPr>
          <p:nvPr/>
        </p:nvSpPr>
        <p:spPr bwMode="auto">
          <a:xfrm>
            <a:off x="2130754" y="1286197"/>
            <a:ext cx="1923287"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r>
              <a:rPr lang="en-US" altLang="en-US" i="1" dirty="0">
                <a:latin typeface=".VnTime" pitchFamily="34" charset="0"/>
              </a:rPr>
              <a:t>- </a:t>
            </a:r>
            <a:r>
              <a:rPr lang="en-US" altLang="en-US" i="1" dirty="0" err="1">
                <a:latin typeface="Times New Roman" panose="02020603050405020304" pitchFamily="18" charset="0"/>
                <a:cs typeface="Times New Roman" panose="02020603050405020304" pitchFamily="18" charset="0"/>
              </a:rPr>
              <a:t>Lời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lẽ</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dịu</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dàng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chỉ</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nhắc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nhở</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chứ</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không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trách</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phạt</a:t>
            </a:r>
            <a:r>
              <a:rPr lang="en-US" altLang="en-US" i="1" dirty="0">
                <a:latin typeface="Times New Roman" panose="02020603050405020304" pitchFamily="18" charset="0"/>
                <a:cs typeface="Times New Roman" panose="02020603050405020304" pitchFamily="18" charset="0"/>
              </a:rPr>
              <a:t>.</a:t>
            </a:r>
          </a:p>
        </p:txBody>
      </p:sp>
      <p:sp>
        <p:nvSpPr>
          <p:cNvPr id="14" name="Rectangle 73"/>
          <p:cNvSpPr>
            <a:spLocks noChangeArrowheads="1"/>
          </p:cNvSpPr>
          <p:nvPr/>
        </p:nvSpPr>
        <p:spPr bwMode="auto">
          <a:xfrm>
            <a:off x="6600324" y="1275963"/>
            <a:ext cx="2200798"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pPr>
            <a:r>
              <a:rPr lang="en-US" altLang="en-US" i="1">
                <a:latin typeface=".VnTime" pitchFamily="34" charset="0"/>
              </a:rPr>
              <a:t>- </a:t>
            </a:r>
            <a:r>
              <a:rPr lang="en-US" altLang="en-US" i="1">
                <a:latin typeface="Times New Roman" panose="02020603050405020304" pitchFamily="18" charset="0"/>
                <a:cs typeface="Times New Roman" panose="02020603050405020304" pitchFamily="18" charset="0"/>
              </a:rPr>
              <a:t>Người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tái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nhợt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nghẹn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ngào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không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nói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hết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câu</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15" name="Rectangle 82"/>
          <p:cNvSpPr>
            <a:spLocks noChangeArrowheads="1"/>
          </p:cNvSpPr>
          <p:nvPr/>
        </p:nvSpPr>
        <p:spPr bwMode="auto">
          <a:xfrm>
            <a:off x="2041548" y="3290864"/>
            <a:ext cx="1954847"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Yêu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thương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học</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sinh</a:t>
            </a:r>
            <a:r>
              <a:rPr lang="en-US" altLang="en-US" sz="2000" dirty="0">
                <a:solidFill>
                  <a:srgbClr val="FF0000"/>
                </a:solidFill>
                <a:latin typeface="Times New Roman" pitchFamily="18" charset="0"/>
                <a:cs typeface="Times New Roman" pitchFamily="18" charset="0"/>
              </a:rPr>
              <a:t>.</a:t>
            </a:r>
          </a:p>
        </p:txBody>
      </p:sp>
      <p:sp>
        <p:nvSpPr>
          <p:cNvPr id="16" name="Rectangle 83"/>
          <p:cNvSpPr>
            <a:spLocks noChangeArrowheads="1"/>
          </p:cNvSpPr>
          <p:nvPr/>
        </p:nvSpPr>
        <p:spPr bwMode="auto">
          <a:xfrm>
            <a:off x="6481523" y="3093054"/>
            <a:ext cx="243840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Đau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đớn</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xót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xa</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tột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độ</a:t>
            </a:r>
            <a:r>
              <a:rPr lang="en-US" altLang="en-US" sz="2000" dirty="0">
                <a:solidFill>
                  <a:srgbClr val="FF0000"/>
                </a:solidFill>
                <a:latin typeface="Times New Roman" pitchFamily="18" charset="0"/>
                <a:cs typeface="Times New Roman" pitchFamily="18" charset="0"/>
              </a:rPr>
              <a:t> </a:t>
            </a: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Yêu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nước</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thiết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tha</a:t>
            </a:r>
            <a:r>
              <a:rPr lang="en-US" altLang="en-US" sz="2000" dirty="0">
                <a:solidFill>
                  <a:srgbClr val="FF0000"/>
                </a:solidFill>
                <a:latin typeface="Times New Roman" pitchFamily="18" charset="0"/>
                <a:cs typeface="Times New Roman" pitchFamily="18" charset="0"/>
              </a:rPr>
              <a:t>.</a:t>
            </a:r>
          </a:p>
        </p:txBody>
      </p:sp>
      <p:sp>
        <p:nvSpPr>
          <p:cNvPr id="17" name="Rectangle 86"/>
          <p:cNvSpPr>
            <a:spLocks noChangeArrowheads="1"/>
          </p:cNvSpPr>
          <p:nvPr/>
        </p:nvSpPr>
        <p:spPr bwMode="auto">
          <a:xfrm>
            <a:off x="250083" y="3284331"/>
            <a:ext cx="166844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 </a:t>
            </a:r>
            <a:r>
              <a:rPr lang="en-US" altLang="en-US" sz="2000" dirty="0" err="1">
                <a:solidFill>
                  <a:srgbClr val="FF0000"/>
                </a:solidFill>
                <a:latin typeface="Times New Roman" pitchFamily="18" charset="0"/>
                <a:cs typeface="Times New Roman" pitchFamily="18" charset="0"/>
                <a:sym typeface="Wingdings" pitchFamily="2" charset="2"/>
              </a:rPr>
              <a:t>Đ</a:t>
            </a:r>
            <a:r>
              <a:rPr lang="en-US" altLang="en-US" sz="2000" dirty="0" err="1">
                <a:solidFill>
                  <a:srgbClr val="FF0000"/>
                </a:solidFill>
                <a:latin typeface="Times New Roman" pitchFamily="18" charset="0"/>
                <a:cs typeface="Times New Roman" pitchFamily="18" charset="0"/>
              </a:rPr>
              <a:t>ẹp</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và</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trang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trọng</a:t>
            </a:r>
            <a:r>
              <a:rPr lang="en-US" altLang="en-US" sz="2000" dirty="0">
                <a:solidFill>
                  <a:srgbClr val="FF0000"/>
                </a:solidFill>
                <a:latin typeface="Times New Roman" pitchFamily="18" charset="0"/>
                <a:cs typeface="Times New Roman" pitchFamily="18" charset="0"/>
              </a:rPr>
              <a:t>. </a:t>
            </a:r>
          </a:p>
        </p:txBody>
      </p:sp>
      <p:sp>
        <p:nvSpPr>
          <p:cNvPr id="18" name="Rectangle 88"/>
          <p:cNvSpPr>
            <a:spLocks noChangeArrowheads="1"/>
          </p:cNvSpPr>
          <p:nvPr/>
        </p:nvSpPr>
        <p:spPr bwMode="auto">
          <a:xfrm>
            <a:off x="4188633" y="1272894"/>
            <a:ext cx="2208219" cy="120032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Đó</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là</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ngôn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ngữ</a:t>
            </a:r>
            <a:r>
              <a:rPr lang="en-US" altLang="en-US" i="1" dirty="0">
                <a:latin typeface="Times New Roman" panose="02020603050405020304" pitchFamily="18" charset="0"/>
                <a:cs typeface="Times New Roman" panose="02020603050405020304" pitchFamily="18" charset="0"/>
              </a:rPr>
              <a:t> hay </a:t>
            </a:r>
            <a:r>
              <a:rPr lang="en-US" altLang="en-US" i="1" dirty="0" err="1">
                <a:latin typeface="Times New Roman" panose="02020603050405020304" pitchFamily="18" charset="0"/>
                <a:cs typeface="Times New Roman" panose="02020603050405020304" pitchFamily="18" charset="0"/>
              </a:rPr>
              <a:t>nhất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thế</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giới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trong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sáng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nhất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vững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vàng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nhất</a:t>
            </a:r>
            <a:r>
              <a:rPr lang="en-US" altLang="en-US" i="1" dirty="0">
                <a:latin typeface="Times New Roman" panose="02020603050405020304" pitchFamily="18" charset="0"/>
                <a:cs typeface="Times New Roman" panose="02020603050405020304" pitchFamily="18" charset="0"/>
              </a:rPr>
              <a:t>.</a:t>
            </a:r>
          </a:p>
        </p:txBody>
      </p:sp>
      <p:sp>
        <p:nvSpPr>
          <p:cNvPr id="19" name="Rectangle 92"/>
          <p:cNvSpPr>
            <a:spLocks noChangeArrowheads="1"/>
          </p:cNvSpPr>
          <p:nvPr/>
        </p:nvSpPr>
        <p:spPr bwMode="auto">
          <a:xfrm>
            <a:off x="4149125" y="3274096"/>
            <a:ext cx="2344812"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685800">
              <a:spcBef>
                <a:spcPct val="20000"/>
              </a:spcBef>
            </a:pPr>
            <a:r>
              <a:rPr lang="en-US" altLang="en-US" sz="2000" dirty="0">
                <a:solidFill>
                  <a:srgbClr val="FF0000"/>
                </a:solidFill>
                <a:latin typeface="Times New Roman" pitchFamily="18" charset="0"/>
                <a:cs typeface="Times New Roman" pitchFamily="18" charset="0"/>
                <a:sym typeface="Wingdings" pitchFamily="2" charset="2"/>
              </a:rPr>
              <a:t></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Yêu</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quý</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trân</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trọng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tiếng</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mẹ</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đẻ</a:t>
            </a:r>
            <a:r>
              <a:rPr lang="en-US" altLang="en-US" sz="2000" dirty="0">
                <a:solidFill>
                  <a:srgbClr val="FF0000"/>
                </a:solidFill>
                <a:latin typeface="Times New Roman" pitchFamily="18" charset="0"/>
                <a:cs typeface="Times New Roman" pitchFamily="18" charset="0"/>
              </a:rPr>
              <a:t>.</a:t>
            </a:r>
          </a:p>
        </p:txBody>
      </p:sp>
      <p:sp>
        <p:nvSpPr>
          <p:cNvPr id="20" name="Rectangle 67"/>
          <p:cNvSpPr>
            <a:spLocks noChangeArrowheads="1"/>
          </p:cNvSpPr>
          <p:nvPr/>
        </p:nvSpPr>
        <p:spPr bwMode="auto">
          <a:xfrm>
            <a:off x="216659" y="2557146"/>
            <a:ext cx="1770797"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Đội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mũ</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tròn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lụa</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đen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thêu</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21" name="Rectangle 70"/>
          <p:cNvSpPr>
            <a:spLocks noChangeArrowheads="1"/>
          </p:cNvSpPr>
          <p:nvPr/>
        </p:nvSpPr>
        <p:spPr bwMode="auto">
          <a:xfrm>
            <a:off x="2183639" y="2434313"/>
            <a:ext cx="1923287"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Nhiệt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tình</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giảng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bài</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22" name="Rectangle 88"/>
          <p:cNvSpPr>
            <a:spLocks noChangeArrowheads="1"/>
          </p:cNvSpPr>
          <p:nvPr/>
        </p:nvSpPr>
        <p:spPr bwMode="auto">
          <a:xfrm>
            <a:off x="4251754" y="2492664"/>
            <a:ext cx="2208219" cy="64633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buFontTx/>
              <a:buChar char="-"/>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Muốn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mọi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người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phải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giữ</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lấy</a:t>
            </a:r>
            <a:r>
              <a:rPr lang="en-US" altLang="en-US" i="1" dirty="0">
                <a:latin typeface="Times New Roman" panose="02020603050405020304" pitchFamily="18" charset="0"/>
                <a:cs typeface="Times New Roman" panose="02020603050405020304" pitchFamily="18" charset="0"/>
              </a:rPr>
              <a:t>.</a:t>
            </a:r>
            <a:endParaRPr lang="en-US" altLang="en-US" i="1" dirty="0">
              <a:latin typeface=".VnTime" pitchFamily="34" charset="0"/>
            </a:endParaRPr>
          </a:p>
        </p:txBody>
      </p:sp>
      <p:sp>
        <p:nvSpPr>
          <p:cNvPr id="23" name="Rectangle 73"/>
          <p:cNvSpPr>
            <a:spLocks noChangeArrowheads="1"/>
          </p:cNvSpPr>
          <p:nvPr/>
        </p:nvSpPr>
        <p:spPr bwMode="auto">
          <a:xfrm>
            <a:off x="6541680" y="2280147"/>
            <a:ext cx="2200798"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rgbClr val="FF99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defTabSz="685800">
              <a:spcBef>
                <a:spcPct val="20000"/>
              </a:spcBef>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Cầm</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phấn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viết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thật</a:t>
            </a:r>
            <a:r>
              <a:rPr lang="en-US" altLang="en-US" i="1" dirty="0">
                <a:latin typeface="Times New Roman" panose="02020603050405020304" pitchFamily="18" charset="0"/>
                <a:cs typeface="Times New Roman" panose="02020603050405020304" pitchFamily="18" charset="0"/>
              </a:rPr>
              <a:t> to “</a:t>
            </a:r>
            <a:r>
              <a:rPr lang="en-US" altLang="en-US" i="1" dirty="0" err="1">
                <a:latin typeface="Times New Roman" panose="02020603050405020304" pitchFamily="18" charset="0"/>
                <a:cs typeface="Times New Roman" panose="02020603050405020304" pitchFamily="18" charset="0"/>
              </a:rPr>
              <a:t>Nước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Pháp</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muôn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năm</a:t>
            </a:r>
            <a:r>
              <a:rPr lang="en-US" altLang="en-US" i="1" dirty="0">
                <a:latin typeface="Times New Roman" panose="02020603050405020304" pitchFamily="18" charset="0"/>
                <a:cs typeface="Times New Roman" panose="02020603050405020304" pitchFamily="18" charset="0"/>
              </a:rPr>
              <a:t>”.</a:t>
            </a:r>
            <a:r>
              <a:rPr lang="en-US" altLang="en-US" i="1" dirty="0">
                <a:latin typeface=".VnTime" pitchFamily="34" charset="0"/>
              </a:rPr>
              <a:t> </a:t>
            </a:r>
          </a:p>
        </p:txBody>
      </p:sp>
      <p:sp>
        <p:nvSpPr>
          <p:cNvPr id="26" name="Rectangle 25"/>
          <p:cNvSpPr/>
          <p:nvPr/>
        </p:nvSpPr>
        <p:spPr>
          <a:xfrm>
            <a:off x="3187665" y="4428093"/>
            <a:ext cx="7298141" cy="707886"/>
          </a:xfrm>
          <a:prstGeom prst="rect">
            <a:avLst/>
          </a:prstGeom>
        </p:spPr>
        <p:txBody>
          <a:bodyPr wrap="square">
            <a:spAutoFit/>
          </a:bodyPr>
          <a:lstStyle/>
          <a:p>
            <a:pPr algn="just" defTabSz="685800"/>
            <a:r>
              <a:rPr lang="en-US" sz="2000" i="1" dirty="0">
                <a:solidFill>
                  <a:srgbClr val="FF0000"/>
                </a:solidFill>
                <a:latin typeface="Times New Roman" panose="02020603050405020304" pitchFamily="18" charset="0"/>
                <a:cs typeface="Times New Roman" panose="02020603050405020304" pitchFamily="18" charset="0"/>
              </a:rPr>
              <a:t> </a:t>
            </a:r>
            <a:r>
              <a:rPr lang="en-US" sz="20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b="1" i="1" dirty="0" err="1">
                <a:solidFill>
                  <a:srgbClr val="FF0000"/>
                </a:solidFill>
                <a:latin typeface="Times New Roman" panose="02020603050405020304" pitchFamily="18" charset="0"/>
                <a:cs typeface="Times New Roman" panose="02020603050405020304" pitchFamily="18" charset="0"/>
              </a:rPr>
              <a:t>Tận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tụy</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thương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học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sinh</a:t>
            </a:r>
            <a:r>
              <a:rPr lang="en-US" sz="2000" b="1" i="1" dirty="0">
                <a:solidFill>
                  <a:srgbClr val="FF0000"/>
                </a:solidFill>
                <a:latin typeface="Times New Roman" panose="02020603050405020304" pitchFamily="18" charset="0"/>
                <a:cs typeface="Times New Roman" panose="02020603050405020304" pitchFamily="18" charset="0"/>
              </a:rPr>
              <a:t>. </a:t>
            </a:r>
          </a:p>
          <a:p>
            <a:pPr algn="just" defTabSz="685800"/>
            <a:r>
              <a:rPr lang="en-US" sz="20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b="1" i="1" dirty="0" err="1">
                <a:solidFill>
                  <a:srgbClr val="FF0000"/>
                </a:solidFill>
                <a:latin typeface="Times New Roman" panose="02020603050405020304" pitchFamily="18" charset="0"/>
                <a:cs typeface="Times New Roman" panose="02020603050405020304" pitchFamily="18" charset="0"/>
              </a:rPr>
              <a:t>Trân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trọng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quý</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tiếng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mẹ</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đẻ</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nước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thiết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tha</a:t>
            </a:r>
            <a:r>
              <a:rPr lang="en-US" sz="2000" b="1" i="1" dirty="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endParaRPr>
          </a:p>
        </p:txBody>
      </p:sp>
      <p:sp>
        <p:nvSpPr>
          <p:cNvPr id="6" name="Rectangle 5"/>
          <p:cNvSpPr/>
          <p:nvPr/>
        </p:nvSpPr>
        <p:spPr>
          <a:xfrm>
            <a:off x="395536" y="4117083"/>
            <a:ext cx="8405586" cy="707886"/>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latin typeface="Times New Roman" panose="02020603050405020304" pitchFamily="18" charset="0"/>
                <a:cs typeface="Times New Roman" panose="02020603050405020304" pitchFamily="18" charset="0"/>
                <a:sym typeface="Wingdings" panose="05000000000000000000" pitchFamily="2" charset="2"/>
              </a:rPr>
              <a:t>miêu</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lập</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khắc</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họa</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hẳn</a:t>
            </a:r>
            <a:r>
              <a:rPr lang="en-US" sz="2000" dirty="0">
                <a:latin typeface="Times New Roman" panose="02020603050405020304" pitchFamily="18" charset="0"/>
                <a:cs typeface="Times New Roman" panose="02020603050405020304" pitchFamily="18" charset="0"/>
                <a:sym typeface="Wingdings" panose="05000000000000000000" pitchFamily="2" charset="2"/>
              </a:rPr>
              <a:t> so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thầy</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giáo</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smtClean="0">
                <a:latin typeface="Times New Roman" panose="02020603050405020304" pitchFamily="18" charset="0"/>
                <a:cs typeface="Times New Roman" panose="02020603050405020304" pitchFamily="18" charset="0"/>
                <a:sym typeface="Wingdings" panose="05000000000000000000" pitchFamily="2" charset="2"/>
              </a:rPr>
              <a:t>ngày</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2000" dirty="0"/>
          </a:p>
        </p:txBody>
      </p:sp>
    </p:spTree>
    <p:extLst>
      <p:ext uri="{BB962C8B-B14F-4D97-AF65-F5344CB8AC3E}">
        <p14:creationId xmlns:p14="http://schemas.microsoft.com/office/powerpoint/2010/main" val="114565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14" grpId="0" autoUpdateAnimBg="0"/>
      <p:bldP spid="15" grpId="0" autoUpdateAnimBg="0"/>
      <p:bldP spid="16" grpId="0"/>
      <p:bldP spid="17" grpId="0" autoUpdateAnimBg="0"/>
      <p:bldP spid="18" grpId="0" autoUpdateAnimBg="0"/>
      <p:bldP spid="19" grpId="0" autoUpdateAnimBg="0"/>
      <p:bldP spid="20" grpId="0" autoUpdateAnimBg="0"/>
      <p:bldP spid="21" grpId="0" autoUpdateAnimBg="0"/>
      <p:bldP spid="22" grpId="0" autoUpdateAnimBg="0"/>
      <p:bldP spid="23" grpId="0" autoUpdateAnimBg="0"/>
      <p:bldP spid="26"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9" name="组合 3">
            <a:extLst>
              <a:ext uri="{FF2B5EF4-FFF2-40B4-BE49-F238E27FC236}">
                <a16:creationId xmlns="" xmlns:a16="http://schemas.microsoft.com/office/drawing/2014/main" id="{5E973D27-137A-4317-BB46-BD25F230FEBF}"/>
              </a:ext>
            </a:extLst>
          </p:cNvPr>
          <p:cNvGrpSpPr/>
          <p:nvPr/>
        </p:nvGrpSpPr>
        <p:grpSpPr>
          <a:xfrm>
            <a:off x="-2052736" y="-3319202"/>
            <a:ext cx="12884535" cy="8476406"/>
            <a:chOff x="-2633386" y="-2093334"/>
            <a:chExt cx="16952336" cy="11301875"/>
          </a:xfrm>
        </p:grpSpPr>
        <p:sp>
          <p:nvSpPr>
            <p:cNvPr id="10" name="空心弧 1">
              <a:extLst>
                <a:ext uri="{FF2B5EF4-FFF2-40B4-BE49-F238E27FC236}">
                  <a16:creationId xmlns=""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1" name="矩形 2">
              <a:extLst>
                <a:ext uri="{FF2B5EF4-FFF2-40B4-BE49-F238E27FC236}">
                  <a16:creationId xmlns="" xmlns:a16="http://schemas.microsoft.com/office/drawing/2014/main"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2" name="Rectangle 11"/>
          <p:cNvSpPr>
            <a:spLocks noChangeArrowheads="1"/>
          </p:cNvSpPr>
          <p:nvPr/>
        </p:nvSpPr>
        <p:spPr bwMode="auto">
          <a:xfrm>
            <a:off x="899592" y="1727059"/>
            <a:ext cx="5544616" cy="1938992"/>
          </a:xfrm>
          <a:prstGeom prst="rect">
            <a:avLst/>
          </a:prstGeom>
          <a:noFill/>
          <a:ln w="9525">
            <a:noFill/>
            <a:miter lim="800000"/>
            <a:headEnd/>
            <a:tailEnd/>
          </a:ln>
        </p:spPr>
        <p:txBody>
          <a:bodyPr wrap="square">
            <a:spAutoFit/>
          </a:bodyPr>
          <a:lstStyle/>
          <a:p>
            <a:pPr defTabSz="685800" eaLnBrk="0" hangingPunct="0"/>
            <a:r>
              <a:rPr lang="en-US" altLang="zh-CN" sz="2400" dirty="0" err="1">
                <a:latin typeface="Times New Roman" pitchFamily="18" charset="0"/>
                <a:cs typeface="Times New Roman" pitchFamily="18" charset="0"/>
              </a:rPr>
              <a:t>Mơ</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hồ</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thấm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từng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âm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thanh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mẹ</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bỗng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tỉnh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ra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Tới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giây</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phút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lạ</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lùng</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chợt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hiểu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người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chữa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khỏi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bệnh</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Chẳng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thể</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ai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ngoài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mẹ</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thương</a:t>
            </a:r>
            <a:endParaRPr lang="en-US" altLang="zh-CN" sz="2400" dirty="0">
              <a:latin typeface="Times New Roman" pitchFamily="18" charset="0"/>
              <a:cs typeface="Times New Roman" pitchFamily="18" charset="0"/>
            </a:endParaRPr>
          </a:p>
          <a:p>
            <a:pPr defTabSz="685800" eaLnBrk="0" hangingPunct="0"/>
            <a:endParaRPr lang="en-US" altLang="zh-CN" sz="2400" dirty="0">
              <a:latin typeface="Times New Roman" pitchFamily="18" charset="0"/>
              <a:cs typeface="Times New Roman" pitchFamily="18" charset="0"/>
            </a:endParaRPr>
          </a:p>
        </p:txBody>
      </p:sp>
      <p:sp>
        <p:nvSpPr>
          <p:cNvPr id="13" name="Rectangle 12"/>
          <p:cNvSpPr>
            <a:spLocks noChangeArrowheads="1"/>
          </p:cNvSpPr>
          <p:nvPr/>
        </p:nvSpPr>
        <p:spPr bwMode="auto">
          <a:xfrm>
            <a:off x="928029" y="3041157"/>
            <a:ext cx="5544616" cy="1938992"/>
          </a:xfrm>
          <a:prstGeom prst="rect">
            <a:avLst/>
          </a:prstGeom>
          <a:noFill/>
          <a:ln w="9525">
            <a:noFill/>
            <a:miter lim="800000"/>
            <a:headEnd/>
            <a:tailEnd/>
          </a:ln>
        </p:spPr>
        <p:txBody>
          <a:bodyPr wrap="square">
            <a:spAutoFit/>
          </a:bodyPr>
          <a:lstStyle/>
          <a:p>
            <a:pPr defTabSz="685800" eaLnBrk="0" hangingPunct="0"/>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Những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khác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dành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dân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tộc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khác</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Cũng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sẽ</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khiến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lành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bệnh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bao</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người</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nếu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tiếng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mất</a:t>
            </a:r>
            <a:endParaRPr lang="en-US" altLang="zh-CN" sz="2400" dirty="0">
              <a:latin typeface="Times New Roman" pitchFamily="18" charset="0"/>
              <a:cs typeface="Times New Roman" pitchFamily="18" charset="0"/>
            </a:endParaRPr>
          </a:p>
          <a:p>
            <a:pPr defTabSz="685800" eaLnBrk="0" hangingPunct="0"/>
            <a:r>
              <a:rPr lang="en-US" altLang="zh-CN" sz="2400" dirty="0" err="1">
                <a:latin typeface="Times New Roman" pitchFamily="18" charset="0"/>
                <a:cs typeface="Times New Roman" pitchFamily="18" charset="0"/>
              </a:rPr>
              <a:t>Thì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tôi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sẵn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sàng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nhắm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mắt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buông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xuôi</a:t>
            </a:r>
            <a:r>
              <a:rPr lang="en-US" altLang="zh-CN" sz="2400" dirty="0">
                <a:latin typeface="Times New Roman" pitchFamily="18" charset="0"/>
                <a:cs typeface="Times New Roman" pitchFamily="18" charset="0"/>
              </a:rPr>
              <a:t>.</a:t>
            </a:r>
          </a:p>
        </p:txBody>
      </p:sp>
      <p:pic>
        <p:nvPicPr>
          <p:cNvPr id="14" name="Picture 13"/>
          <p:cNvPicPr>
            <a:picLocks noChangeAspect="1"/>
          </p:cNvPicPr>
          <p:nvPr/>
        </p:nvPicPr>
        <p:blipFill>
          <a:blip r:embed="rId4"/>
          <a:stretch>
            <a:fillRect/>
          </a:stretch>
        </p:blipFill>
        <p:spPr>
          <a:xfrm>
            <a:off x="0" y="35267"/>
            <a:ext cx="8829104" cy="1987113"/>
          </a:xfrm>
          <a:prstGeom prst="rect">
            <a:avLst/>
          </a:prstGeom>
        </p:spPr>
      </p:pic>
      <p:pic>
        <p:nvPicPr>
          <p:cNvPr id="15" name="Picture 14" descr="—Pngtree—male professors, teachers, old peoples_4291115.png"/>
          <p:cNvPicPr>
            <a:picLocks noChangeAspect="1"/>
          </p:cNvPicPr>
          <p:nvPr/>
        </p:nvPicPr>
        <p:blipFill>
          <a:blip r:embed="rId5"/>
          <a:srcRect l="27363" t="18190" r="28980" b="16138"/>
          <a:stretch>
            <a:fillRect/>
          </a:stretch>
        </p:blipFill>
        <p:spPr>
          <a:xfrm>
            <a:off x="6897925" y="1824483"/>
            <a:ext cx="2282588" cy="3433637"/>
          </a:xfrm>
          <a:prstGeom prst="rect">
            <a:avLst/>
          </a:prstGeom>
        </p:spPr>
      </p:pic>
    </p:spTree>
    <p:extLst>
      <p:ext uri="{BB962C8B-B14F-4D97-AF65-F5344CB8AC3E}">
        <p14:creationId xmlns:p14="http://schemas.microsoft.com/office/powerpoint/2010/main" val="29652896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 calcmode="lin" valueType="num">
                                      <p:cBhvr additive="base">
                                        <p:cTn id="23" dur="50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13">
                                            <p:txEl>
                                              <p:pRg st="1" end="1"/>
                                            </p:txEl>
                                          </p:spTgt>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 calcmode="lin" valueType="num">
                                      <p:cBhvr additive="base">
                                        <p:cTn id="27" dur="50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3">
                                            <p:txEl>
                                              <p:pRg st="2" end="2"/>
                                            </p:txEl>
                                          </p:spTgt>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13">
                                            <p:txEl>
                                              <p:pRg st="3" end="3"/>
                                            </p:txEl>
                                          </p:spTgt>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 calcmode="lin" valueType="num">
                                      <p:cBhvr additive="base">
                                        <p:cTn id="35" dur="50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47055" y="-11640"/>
            <a:ext cx="5525826" cy="5607725"/>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en-US" sz="2400" dirty="0" smtClean="0">
                <a:solidFill>
                  <a:prstClr val="white"/>
                </a:solidFill>
                <a:latin typeface="Times New Roman" panose="02020603050405020304" pitchFamily="18" charset="0"/>
                <a:cs typeface="Times New Roman" panose="02020603050405020304" pitchFamily="18" charset="0"/>
              </a:rPr>
              <a:t>CÂU NÓI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801756" y="947418"/>
            <a:ext cx="4730683" cy="1938992"/>
          </a:xfrm>
          <a:prstGeom prst="rect">
            <a:avLst/>
          </a:prstGeom>
        </p:spPr>
        <p:txBody>
          <a:bodyPr wrap="square">
            <a:spAutoFit/>
          </a:bodyPr>
          <a:lstStyle/>
          <a:p>
            <a:pPr algn="just" defTabSz="685800"/>
            <a:r>
              <a:rPr lang="en-US" altLang="en-US" sz="2400" i="1" dirty="0">
                <a:solidFill>
                  <a:srgbClr val="FF0000"/>
                </a:solidFill>
                <a:latin typeface="Times New Roman" panose="02020603050405020304" pitchFamily="18" charset="0"/>
                <a:cs typeface="Times New Roman" panose="02020603050405020304" pitchFamily="18" charset="0"/>
              </a:rPr>
              <a:t>“</a:t>
            </a:r>
            <a:r>
              <a:rPr lang="en-US" altLang="en-US" sz="2400" i="1" dirty="0" err="1">
                <a:solidFill>
                  <a:srgbClr val="FF0000"/>
                </a:solidFill>
                <a:latin typeface="Times New Roman" panose="02020603050405020304" pitchFamily="18" charset="0"/>
                <a:cs typeface="Times New Roman" panose="02020603050405020304" pitchFamily="18" charset="0"/>
              </a:rPr>
              <a:t>Khi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một</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dân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tộc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rơi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vào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vòng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nô</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lệ</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chừng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nào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họ</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vẫn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giữ</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được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tiếng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nói</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mình</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thì</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chẳng</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khác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gì</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nắm</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được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chìa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khóa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của</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chốn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lao</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tù</a:t>
            </a:r>
            <a:r>
              <a:rPr lang="en-US" altLang="en-US" sz="2400" i="1" dirty="0">
                <a:solidFill>
                  <a:srgbClr val="FF0000"/>
                </a:solidFill>
                <a:latin typeface="Times New Roman" panose="02020603050405020304" pitchFamily="18" charset="0"/>
                <a:cs typeface="Times New Roman" panose="02020603050405020304" pitchFamily="18" charset="0"/>
              </a:rPr>
              <a:t>…”</a:t>
            </a:r>
          </a:p>
          <a:p>
            <a:pPr algn="just" defTabSz="685800"/>
            <a:endParaRPr lang="en-US" altLang="en-US" sz="2400" dirty="0">
              <a:solidFill>
                <a:srgbClr val="FF0000"/>
              </a:solidFill>
            </a:endParaRPr>
          </a:p>
        </p:txBody>
      </p:sp>
      <p:sp>
        <p:nvSpPr>
          <p:cNvPr id="16" name="Rectangle 15"/>
          <p:cNvSpPr/>
          <p:nvPr/>
        </p:nvSpPr>
        <p:spPr>
          <a:xfrm>
            <a:off x="3801756" y="2792222"/>
            <a:ext cx="4730683" cy="1569660"/>
          </a:xfrm>
          <a:prstGeom prst="rect">
            <a:avLst/>
          </a:prstGeom>
        </p:spPr>
        <p:txBody>
          <a:bodyPr wrap="square">
            <a:spAutoFit/>
          </a:bodyPr>
          <a:lstStyle/>
          <a:p>
            <a:pPr algn="just" defTabSz="685800">
              <a:spcBef>
                <a:spcPct val="50000"/>
              </a:spcBef>
            </a:pPr>
            <a:r>
              <a:rPr lang="en-US" altLang="en-US" sz="2400" dirty="0">
                <a:solidFill>
                  <a:schemeClr val="tx1">
                    <a:lumMod val="95000"/>
                    <a:lumOff val="5000"/>
                  </a:schemeClr>
                </a:solidFill>
                <a:latin typeface=".VnTime" pitchFamily="34" charset="0"/>
                <a:sym typeface="Wingdings" pitchFamily="2" charset="2"/>
              </a:rPr>
              <a:t></a:t>
            </a:r>
            <a:r>
              <a:rPr lang="en-US" altLang="en-US" sz="2400" dirty="0">
                <a:solidFill>
                  <a:schemeClr val="tx1">
                    <a:lumMod val="95000"/>
                    <a:lumOff val="5000"/>
                  </a:schemeClr>
                </a:solidFill>
                <a:latin typeface=".VnTime" pitchFamily="34"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so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sánh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lớn</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tiếng</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rPr>
              <a:t>tộc</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tộc</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thì</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dirty="0">
              <a:solidFill>
                <a:schemeClr val="tx1">
                  <a:lumMod val="95000"/>
                  <a:lumOff val="5000"/>
                </a:schemeClr>
              </a:solidFill>
              <a:latin typeface=".VnTime" pitchFamily="34" charset="0"/>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 xmlns:a16="http://schemas.microsoft.com/office/drawing/2014/main" id="{90168F4B-550B-4E6E-A635-C37B7953F99A}"/>
              </a:ext>
            </a:extLst>
          </p:cNvPr>
          <p:cNvGrpSpPr/>
          <p:nvPr/>
        </p:nvGrpSpPr>
        <p:grpSpPr>
          <a:xfrm flipH="1">
            <a:off x="-72006" y="516548"/>
            <a:ext cx="7884366" cy="4110404"/>
            <a:chOff x="1036320" y="695178"/>
            <a:chExt cx="10416524" cy="5467644"/>
          </a:xfrm>
        </p:grpSpPr>
        <p:sp>
          <p:nvSpPr>
            <p:cNvPr id="38" name="椭圆 1">
              <a:extLst>
                <a:ext uri="{FF2B5EF4-FFF2-40B4-BE49-F238E27FC236}">
                  <a16:creationId xmlns=""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9" name="Rectangle 8"/>
          <p:cNvSpPr/>
          <p:nvPr/>
        </p:nvSpPr>
        <p:spPr>
          <a:xfrm>
            <a:off x="99776" y="789666"/>
            <a:ext cx="6520915" cy="830997"/>
          </a:xfrm>
          <a:prstGeom prst="rect">
            <a:avLst/>
          </a:prstGeom>
        </p:spPr>
        <p:txBody>
          <a:bodyPr wrap="square">
            <a:spAutoFit/>
          </a:bodyPr>
          <a:lstStyle/>
          <a:p>
            <a:pPr algn="just" defTabSz="685800"/>
            <a:r>
              <a:rPr lang="en-US" sz="2400" dirty="0">
                <a:solidFill>
                  <a:srgbClr val="FF0000"/>
                </a:solidFill>
                <a:latin typeface="Times New Roman" pitchFamily="18" charset="0"/>
                <a:cs typeface="Times New Roman" pitchFamily="18" charset="0"/>
              </a:rPr>
              <a:t>Theo </a:t>
            </a:r>
            <a:r>
              <a:rPr lang="en-US" sz="2400" dirty="0" err="1">
                <a:solidFill>
                  <a:srgbClr val="FF0000"/>
                </a:solidFill>
                <a:latin typeface="Times New Roman" pitchFamily="18" charset="0"/>
                <a:cs typeface="Times New Roman" pitchFamily="18" charset="0"/>
              </a:rPr>
              <a:t>em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điều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tuyệt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thầy</a:t>
            </a:r>
            <a:r>
              <a:rPr lang="en-US" sz="2400" dirty="0">
                <a:solidFill>
                  <a:srgbClr val="FF0000"/>
                </a:solidFill>
                <a:latin typeface="Times New Roman" pitchFamily="18" charset="0"/>
                <a:cs typeface="Times New Roman" pitchFamily="18" charset="0"/>
              </a:rPr>
              <a:t> Ha – men </a:t>
            </a:r>
            <a:r>
              <a:rPr lang="en-US" sz="2400" dirty="0" err="1">
                <a:solidFill>
                  <a:srgbClr val="FF0000"/>
                </a:solidFill>
                <a:latin typeface="Times New Roman" pitchFamily="18" charset="0"/>
                <a:cs typeface="Times New Roman" pitchFamily="18" charset="0"/>
              </a:rPr>
              <a:t>làm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qua </a:t>
            </a:r>
            <a:r>
              <a:rPr lang="en-US" sz="2400" dirty="0" err="1">
                <a:solidFill>
                  <a:srgbClr val="FF0000"/>
                </a:solidFill>
                <a:latin typeface="Times New Roman" pitchFamily="18" charset="0"/>
                <a:cs typeface="Times New Roman" pitchFamily="18" charset="0"/>
              </a:rPr>
              <a:t>buổi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tiếng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cuối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cùng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gì</a:t>
            </a:r>
            <a:r>
              <a:rPr lang="en-US" sz="2400" dirty="0">
                <a:solidFill>
                  <a:srgbClr val="FF0000"/>
                </a:solidFill>
                <a:latin typeface="Times New Roman" pitchFamily="18" charset="0"/>
                <a:cs typeface="Times New Roman" pitchFamily="18" charset="0"/>
              </a:rPr>
              <a:t>?</a:t>
            </a:r>
          </a:p>
        </p:txBody>
      </p:sp>
      <p:sp>
        <p:nvSpPr>
          <p:cNvPr id="10" name="Rectangle 9"/>
          <p:cNvSpPr/>
          <p:nvPr/>
        </p:nvSpPr>
        <p:spPr>
          <a:xfrm>
            <a:off x="99776" y="2076849"/>
            <a:ext cx="6623845" cy="1569660"/>
          </a:xfrm>
          <a:prstGeom prst="rect">
            <a:avLst/>
          </a:prstGeom>
        </p:spPr>
        <p:txBody>
          <a:bodyPr wrap="square">
            <a:spAutoFit/>
          </a:bodyPr>
          <a:lstStyle/>
          <a:p>
            <a:pPr algn="just" defTabSz="685800"/>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tư</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giáo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viên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thầy</a:t>
            </a:r>
            <a:r>
              <a:rPr lang="en-US" sz="2400" dirty="0">
                <a:solidFill>
                  <a:schemeClr val="tx1">
                    <a:lumMod val="95000"/>
                    <a:lumOff val="5000"/>
                  </a:schemeClr>
                </a:solidFill>
                <a:latin typeface="Times New Roman" pitchFamily="18" charset="0"/>
                <a:cs typeface="Times New Roman" pitchFamily="18" charset="0"/>
              </a:rPr>
              <a:t> Ha-men </a:t>
            </a:r>
            <a:r>
              <a:rPr lang="en-US" sz="2400" dirty="0" err="1">
                <a:solidFill>
                  <a:schemeClr val="tx1">
                    <a:lumMod val="95000"/>
                    <a:lumOff val="5000"/>
                  </a:schemeClr>
                </a:solidFill>
                <a:latin typeface="Times New Roman" pitchFamily="18" charset="0"/>
                <a:cs typeface="Times New Roman" pitchFamily="18" charset="0"/>
              </a:rPr>
              <a:t>đã</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truyền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sức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mạnh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cảm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hóa</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mãnh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liệt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đối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học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trò</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tư</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cách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công</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dân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thầy</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thể</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hiện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tình</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yêu</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đất</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nước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và</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dân</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tộc</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cao</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đẹp</a:t>
            </a:r>
            <a:r>
              <a:rPr lang="en-US" sz="2400" dirty="0">
                <a:solidFill>
                  <a:schemeClr val="tx1">
                    <a:lumMod val="95000"/>
                    <a:lumOff val="5000"/>
                  </a:schemeClr>
                </a:solidFill>
                <a:latin typeface="Times New Roman" pitchFamily="18" charset="0"/>
                <a:cs typeface="Times New Roman" pitchFamily="18" charset="0"/>
              </a:rPr>
              <a:t>.</a:t>
            </a:r>
            <a:endParaRPr lang="en-US" sz="2400" dirty="0">
              <a:solidFill>
                <a:schemeClr val="tx1">
                  <a:lumMod val="95000"/>
                  <a:lumOff val="5000"/>
                </a:schemeClr>
              </a:solidFill>
            </a:endParaRPr>
          </a:p>
        </p:txBody>
      </p:sp>
      <p:pic>
        <p:nvPicPr>
          <p:cNvPr id="11" name="Picture 10" descr="—Pngtree—male professors, teachers, old peoples_4291115.png"/>
          <p:cNvPicPr>
            <a:picLocks noChangeAspect="1"/>
          </p:cNvPicPr>
          <p:nvPr/>
        </p:nvPicPr>
        <p:blipFill>
          <a:blip r:embed="rId4"/>
          <a:srcRect l="27363" t="18190" r="28980" b="16138"/>
          <a:stretch>
            <a:fillRect/>
          </a:stretch>
        </p:blipFill>
        <p:spPr>
          <a:xfrm>
            <a:off x="7061512" y="1929690"/>
            <a:ext cx="2282588" cy="3433637"/>
          </a:xfrm>
          <a:prstGeom prst="rect">
            <a:avLst/>
          </a:prstGeom>
        </p:spPr>
      </p:pic>
    </p:spTree>
    <p:extLst>
      <p:ext uri="{BB962C8B-B14F-4D97-AF65-F5344CB8AC3E}">
        <p14:creationId xmlns:p14="http://schemas.microsoft.com/office/powerpoint/2010/main" val="3256323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211960" y="26166"/>
            <a:ext cx="4968553" cy="5262979"/>
          </a:xfrm>
          <a:prstGeom prst="rect">
            <a:avLst/>
          </a:prstGeom>
          <a:solidFill>
            <a:schemeClr val="accent6">
              <a:lumMod val="40000"/>
              <a:lumOff val="6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1" name="Picture 30" descr="22858PICdbgea5Gz679dY_PIC2018.png"/>
          <p:cNvPicPr>
            <a:picLocks noChangeAspect="1"/>
          </p:cNvPicPr>
          <p:nvPr/>
        </p:nvPicPr>
        <p:blipFill>
          <a:blip r:embed="rId3" cstate="print"/>
          <a:stretch>
            <a:fillRect/>
          </a:stretch>
        </p:blipFill>
        <p:spPr>
          <a:xfrm flipH="1">
            <a:off x="-540568" y="2195532"/>
            <a:ext cx="2520280" cy="2958456"/>
          </a:xfrm>
          <a:prstGeom prst="rect">
            <a:avLst/>
          </a:prstGeom>
        </p:spPr>
      </p:pic>
      <p:sp>
        <p:nvSpPr>
          <p:cNvPr id="32" name="Rectangle 31"/>
          <p:cNvSpPr/>
          <p:nvPr/>
        </p:nvSpPr>
        <p:spPr>
          <a:xfrm>
            <a:off x="1043608" y="267494"/>
            <a:ext cx="3024336" cy="2677656"/>
          </a:xfrm>
          <a:prstGeom prst="rect">
            <a:avLst/>
          </a:prstGeom>
        </p:spPr>
        <p:txBody>
          <a:bodyPr wrap="square">
            <a:spAutoFit/>
          </a:bodyPr>
          <a:lstStyle/>
          <a:p>
            <a:pPr algn="just" defTabSz="685800"/>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lớp</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học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còn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xuất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một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số</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nào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Nhân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vật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hành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gì</a:t>
            </a:r>
            <a:r>
              <a:rPr lang="en-US" sz="2400" dirty="0" smtClean="0">
                <a:solidFill>
                  <a:srgbClr val="FF0000"/>
                </a:solidFill>
                <a:latin typeface="Times New Roman" pitchFamily="18" charset="0"/>
                <a:cs typeface="Times New Roman" pitchFamily="18" charset="0"/>
              </a:rPr>
              <a:t>? Ý </a:t>
            </a:r>
            <a:r>
              <a:rPr lang="en-US" sz="2400" dirty="0" err="1" smtClean="0">
                <a:solidFill>
                  <a:srgbClr val="FF0000"/>
                </a:solidFill>
                <a:latin typeface="Times New Roman" pitchFamily="18" charset="0"/>
                <a:cs typeface="Times New Roman" pitchFamily="18" charset="0"/>
              </a:rPr>
              <a:t>nghĩa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xuất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hành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đó</a:t>
            </a:r>
            <a:r>
              <a:rPr lang="en-US"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33" name="TextBox 32"/>
          <p:cNvSpPr txBox="1"/>
          <p:nvPr/>
        </p:nvSpPr>
        <p:spPr>
          <a:xfrm>
            <a:off x="4355975" y="1428521"/>
            <a:ext cx="4573648"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lớp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lặng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lẽ</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buồn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rầu</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34" name="TextBox 33"/>
          <p:cNvSpPr txBox="1"/>
          <p:nvPr/>
        </p:nvSpPr>
        <p:spPr>
          <a:xfrm>
            <a:off x="4355975" y="2240537"/>
            <a:ext cx="4573648" cy="1061829"/>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a:t>
            </a:r>
            <a:r>
              <a:rPr lang="en-US" sz="2100" dirty="0">
                <a:solidFill>
                  <a:prstClr val="black"/>
                </a:solidFill>
                <a:latin typeface="Times New Roman" panose="02020603050405020304" pitchFamily="18" charset="0"/>
                <a:cs typeface="Times New Roman" panose="02020603050405020304" pitchFamily="18" charset="0"/>
              </a:rPr>
              <a:t>-de </a:t>
            </a:r>
            <a:r>
              <a:rPr lang="en-US" sz="2100" dirty="0" err="1">
                <a:solidFill>
                  <a:prstClr val="black"/>
                </a:solidFill>
                <a:latin typeface="Times New Roman" panose="02020603050405020304" pitchFamily="18" charset="0"/>
                <a:cs typeface="Times New Roman" panose="02020603050405020304" pitchFamily="18" charset="0"/>
              </a:rPr>
              <a:t>nâng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quyển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đánh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vần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sờn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mép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theo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bọn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trẻ</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giọng</a:t>
            </a:r>
            <a:r>
              <a:rPr lang="en-US" sz="2100" dirty="0">
                <a:solidFill>
                  <a:prstClr val="black"/>
                </a:solidFill>
                <a:latin typeface="Times New Roman" panose="02020603050405020304" pitchFamily="18" charset="0"/>
                <a:cs typeface="Times New Roman" panose="02020603050405020304" pitchFamily="18" charset="0"/>
              </a:rPr>
              <a:t> run </a:t>
            </a:r>
            <a:r>
              <a:rPr lang="en-US" sz="2100" dirty="0" err="1">
                <a:solidFill>
                  <a:prstClr val="black"/>
                </a:solidFill>
                <a:latin typeface="Times New Roman" panose="02020603050405020304" pitchFamily="18" charset="0"/>
                <a:cs typeface="Times New Roman" panose="02020603050405020304" pitchFamily="18" charset="0"/>
              </a:rPr>
              <a:t>run</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4244054" y="3618803"/>
            <a:ext cx="4573647" cy="1061829"/>
          </a:xfrm>
          <a:prstGeom prst="rect">
            <a:avLst/>
          </a:prstGeom>
        </p:spPr>
        <p:txBody>
          <a:bodyPr wrap="square">
            <a:spAutoFit/>
          </a:bodyPr>
          <a:lstStyle/>
          <a:p>
            <a:pPr marL="342900" indent="-342900" algn="just" defTabSz="685800">
              <a:buFont typeface="Wingdings" panose="05000000000000000000" pitchFamily="2" charset="2"/>
              <a:buChar char="è"/>
            </a:pP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Xúc</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động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tiếc</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nuối</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bày</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tỏ</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lòng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biết</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ơn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trân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trọng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thầy</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Ha-men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và</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tiếng</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nói</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dân</a:t>
            </a:r>
            <a:r>
              <a:rPr lang="en-US" sz="2100" dirty="0">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100" dirty="0" err="1">
                <a:solidFill>
                  <a:srgbClr val="FF0000"/>
                </a:solidFill>
                <a:latin typeface="Times New Roman" panose="02020603050405020304" pitchFamily="18" charset="0"/>
                <a:ea typeface="Times New Roman"/>
                <a:cs typeface="Times New Roman" panose="02020603050405020304" pitchFamily="18" charset="0"/>
                <a:sym typeface="Wingdings" panose="05000000000000000000" pitchFamily="2" charset="2"/>
              </a:rPr>
              <a:t>tộc</a:t>
            </a:r>
            <a:endParaRPr lang="en-US" sz="21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
        <p:nvSpPr>
          <p:cNvPr id="38" name="TextBox 37"/>
          <p:cNvSpPr txBox="1"/>
          <p:nvPr/>
        </p:nvSpPr>
        <p:spPr>
          <a:xfrm>
            <a:off x="4355976" y="627534"/>
            <a:ext cx="4680520" cy="738664"/>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Hô</a:t>
            </a:r>
            <a:r>
              <a:rPr lang="en-US" sz="2100" dirty="0">
                <a:solidFill>
                  <a:prstClr val="black"/>
                </a:solidFill>
                <a:latin typeface="Times New Roman" panose="02020603050405020304" pitchFamily="18" charset="0"/>
                <a:cs typeface="Times New Roman" panose="02020603050405020304" pitchFamily="18" charset="0"/>
              </a:rPr>
              <a:t>-de, </a:t>
            </a:r>
            <a:r>
              <a:rPr lang="en-US" sz="2100" dirty="0" err="1">
                <a:solidFill>
                  <a:prstClr val="black"/>
                </a:solidFill>
                <a:latin typeface="Times New Roman" panose="02020603050405020304" pitchFamily="18" charset="0"/>
                <a:cs typeface="Times New Roman" panose="02020603050405020304" pitchFamily="18" charset="0"/>
              </a:rPr>
              <a:t>bác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thư</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trò</a:t>
            </a:r>
            <a:r>
              <a:rPr lang="en-US" sz="21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68772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4)">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7"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2"/>
          <a:stretch>
            <a:fillRect/>
          </a:stretch>
        </p:blipFill>
        <p:spPr>
          <a:xfrm>
            <a:off x="41823" y="734351"/>
            <a:ext cx="4438273" cy="107298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280" y="0"/>
            <a:ext cx="4232720" cy="5143500"/>
          </a:xfrm>
          <a:prstGeom prst="rect">
            <a:avLst/>
          </a:prstGeom>
        </p:spPr>
      </p:pic>
      <p:sp>
        <p:nvSpPr>
          <p:cNvPr id="11" name="TextBox 10"/>
          <p:cNvSpPr txBox="1"/>
          <p:nvPr/>
        </p:nvSpPr>
        <p:spPr>
          <a:xfrm>
            <a:off x="99894" y="1757518"/>
            <a:ext cx="4600496" cy="461665"/>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nhất</a:t>
            </a:r>
            <a:endParaRPr lang="en-US" sz="2400"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2619" y="3133006"/>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giọng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xúc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99894" y="4057351"/>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Miêu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nghĩ</a:t>
            </a:r>
            <a:r>
              <a:rPr lang="en-US" sz="2400" i="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45560" y="2312531"/>
            <a:ext cx="4600496" cy="830997"/>
          </a:xfrm>
          <a:prstGeom prst="rect">
            <a:avLst/>
          </a:prstGeom>
          <a:noFill/>
        </p:spPr>
        <p:txBody>
          <a:bodyPr wrap="square" rtlCol="0">
            <a:spAutoFit/>
          </a:bodyPr>
          <a:lstStyle/>
          <a:p>
            <a:pPr marL="214313" indent="-214313" algn="just" defTabSz="685800">
              <a:buFontTx/>
              <a:buChar char="-"/>
            </a:pPr>
            <a:r>
              <a:rPr lang="en-US" sz="2400" i="1" dirty="0" err="1">
                <a:latin typeface="Times New Roman" panose="02020603050405020304" pitchFamily="18" charset="0"/>
                <a:cs typeface="Times New Roman" panose="02020603050405020304" pitchFamily="18" charset="0"/>
              </a:rPr>
              <a:t>Xây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huống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đáo</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2"/>
          <a:stretch>
            <a:fillRect/>
          </a:stretch>
        </p:blipFill>
        <p:spPr>
          <a:xfrm>
            <a:off x="173223" y="734351"/>
            <a:ext cx="4438273" cy="1072989"/>
          </a:xfrm>
          <a:prstGeom prst="rect">
            <a:avLst/>
          </a:prstGeom>
        </p:spPr>
      </p:pic>
      <p:sp>
        <p:nvSpPr>
          <p:cNvPr id="39" name="Rectangle 38"/>
          <p:cNvSpPr/>
          <p:nvPr/>
        </p:nvSpPr>
        <p:spPr>
          <a:xfrm>
            <a:off x="107504" y="1707654"/>
            <a:ext cx="4572000" cy="3349956"/>
          </a:xfrm>
          <a:prstGeom prst="rect">
            <a:avLst/>
          </a:prstGeom>
        </p:spPr>
        <p:txBody>
          <a:bodyPr>
            <a:spAutoFit/>
          </a:bodyPr>
          <a:lstStyle/>
          <a:p>
            <a:pPr algn="just">
              <a:lnSpc>
                <a:spcPct val="150000"/>
              </a:lnSpc>
            </a:pP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Truyện kể lại một buổi học cuối cùng bằng tiếng Pháp ở trường làng thuộc vùng An-dát. Qua đó, thể hiện lòng yêu nước và nêu bật giá trị thiêng liêng, sức mạnh của tiếng nói dân tộc.</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280" y="0"/>
            <a:ext cx="4232720" cy="5143500"/>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5080" t="26459" r="24076" b="31875"/>
          <a:stretch/>
        </p:blipFill>
        <p:spPr>
          <a:xfrm>
            <a:off x="-47055" y="-11640"/>
            <a:ext cx="5525826" cy="5607725"/>
          </a:xfrm>
          <a:prstGeom prst="rect">
            <a:avLst/>
          </a:prstGeom>
        </p:spPr>
      </p:pic>
      <p:sp>
        <p:nvSpPr>
          <p:cNvPr id="2" name="Oval 1"/>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7">
            <a:extLst>
              <a:ext uri="{FF2B5EF4-FFF2-40B4-BE49-F238E27FC236}">
                <a16:creationId xmlns="" xmlns:a16="http://schemas.microsoft.com/office/drawing/2014/main" id="{78A11BDF-B2E7-9EEC-506B-CEDEACCA2B61}"/>
              </a:ext>
            </a:extLst>
          </p:cNvPr>
          <p:cNvSpPr txBox="1"/>
          <p:nvPr/>
        </p:nvSpPr>
        <p:spPr>
          <a:xfrm>
            <a:off x="4164916" y="1059582"/>
            <a:ext cx="4564758" cy="2795958"/>
          </a:xfrm>
          <a:prstGeom prst="rect">
            <a:avLst/>
          </a:prstGeom>
          <a:noFill/>
        </p:spPr>
        <p:txBody>
          <a:bodyPr wrap="square">
            <a:spAutoFit/>
          </a:bodyPr>
          <a:lstStyle/>
          <a:p>
            <a:pPr indent="43339" algn="ctr" defTabSz="685800">
              <a:lnSpc>
                <a:spcPct val="150000"/>
              </a:lnSpc>
              <a:tabLst>
                <a:tab pos="1040130" algn="l"/>
              </a:tabLst>
            </a:pP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 truyện </a:t>
            </a:r>
            <a:r>
              <a:rPr lang="de-DE"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Buổi học cuối cùng, </a:t>
            </a: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thích nhất nhân vật hoặc chi tiết, hình ảnh nào? Hãy viết một đoạn văn (khoảng 6 – 8 dòng) giải thích lí do vì sao em thích?</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8221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9" name="矩形 9">
            <a:extLst>
              <a:ext uri="{FF2B5EF4-FFF2-40B4-BE49-F238E27FC236}">
                <a16:creationId xmlns="" xmlns:a16="http://schemas.microsoft.com/office/drawing/2014/main" id="{E31408A5-98C3-4438-B823-2EA6ABF8970E}"/>
              </a:ext>
            </a:extLst>
          </p:cNvPr>
          <p:cNvSpPr/>
          <p:nvPr/>
        </p:nvSpPr>
        <p:spPr>
          <a:xfrm flipH="1">
            <a:off x="-7624" y="193486"/>
            <a:ext cx="8964486" cy="4754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12"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sp>
        <p:nvSpPr>
          <p:cNvPr id="13" name="TextBox 12"/>
          <p:cNvSpPr txBox="1"/>
          <p:nvPr/>
        </p:nvSpPr>
        <p:spPr>
          <a:xfrm>
            <a:off x="28273" y="239033"/>
            <a:ext cx="8864207" cy="4708981"/>
          </a:xfrm>
          <a:prstGeom prst="rect">
            <a:avLst/>
          </a:prstGeom>
          <a:noFill/>
        </p:spPr>
        <p:txBody>
          <a:bodyPr wrap="square" rtlCol="0">
            <a:spAutoFit/>
          </a:bodyPr>
          <a:lstStyle/>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Buổi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học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cuối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cùng</a:t>
            </a:r>
            <a:r>
              <a:rPr lang="en-US" sz="2000" i="1"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ấn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tượng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giáo</a:t>
            </a:r>
            <a:r>
              <a:rPr lang="en-US" sz="2000" dirty="0">
                <a:solidFill>
                  <a:prstClr val="black"/>
                </a:solidFill>
                <a:latin typeface="Times New Roman" panose="02020603050405020304" pitchFamily="18" charset="0"/>
                <a:cs typeface="Times New Roman" panose="02020603050405020304" pitchFamily="18" charset="0"/>
              </a:rPr>
              <a:t> Ha-men. </a:t>
            </a:r>
            <a:r>
              <a:rPr lang="vi-VN" sz="2000" dirty="0">
                <a:solidFill>
                  <a:prstClr val="black"/>
                </a:solidFill>
                <a:latin typeface="Times New Roman" panose="02020603050405020304" pitchFamily="18" charset="0"/>
                <a:cs typeface="Times New Roman" panose="02020603050405020304" pitchFamily="18" charset="0"/>
              </a:rPr>
              <a:t>Vào ngày hôm ấy, thầy mặc một bộ lễ phục </a:t>
            </a:r>
            <a:r>
              <a:rPr lang="en-US" sz="2000" dirty="0" err="1">
                <a:solidFill>
                  <a:prstClr val="black"/>
                </a:solidFill>
                <a:latin typeface="Times New Roman" panose="02020603050405020304" pitchFamily="18" charset="0"/>
                <a:cs typeface="Times New Roman" panose="02020603050405020304" pitchFamily="18" charset="0"/>
              </a:rPr>
              <a:t>đẹp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vi-VN" sz="2000" dirty="0">
                <a:solidFill>
                  <a:prstClr val="black"/>
                </a:solidFill>
                <a:latin typeface="Times New Roman" panose="02020603050405020304" pitchFamily="18" charset="0"/>
                <a:cs typeface="Times New Roman" panose="02020603050405020304" pitchFamily="18" charset="0"/>
              </a:rPr>
              <a:t>trang trọng.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dàng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nhắc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nhở</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nhưng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Phrăng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cậu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đến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muộn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cậu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thuộc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tự</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trách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bản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thân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Buổi</a:t>
            </a:r>
            <a:r>
              <a:rPr lang="vi-VN" sz="2000" dirty="0">
                <a:solidFill>
                  <a:prstClr val="black"/>
                </a:solidFill>
                <a:latin typeface="Times New Roman" panose="02020603050405020304" pitchFamily="18" charset="0"/>
                <a:cs typeface="Times New Roman" panose="02020603050405020304" pitchFamily="18" charset="0"/>
              </a:rPr>
              <a:t> đó, thầy nhiệt tình, hăng say giảng bài như muốn truyền hết hiểu biết của bản thân, những kiến thức của bài học cho học trò thân 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Đối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tiếng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ngữ</a:t>
            </a:r>
            <a:r>
              <a:rPr lang="en-US" sz="2000" dirty="0">
                <a:solidFill>
                  <a:prstClr val="black"/>
                </a:solidFill>
                <a:latin typeface="Times New Roman" panose="02020603050405020304" pitchFamily="18" charset="0"/>
                <a:cs typeface="Times New Roman" panose="02020603050405020304" pitchFamily="18" charset="0"/>
              </a:rPr>
              <a:t> hay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thế</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vững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muốn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mọi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giữ</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lấy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nó</a:t>
            </a:r>
            <a:r>
              <a:rPr lang="en-US" sz="2000" dirty="0">
                <a:solidFill>
                  <a:prstClr val="black"/>
                </a:solidFill>
                <a:latin typeface="Times New Roman" panose="02020603050405020304" pitchFamily="18" charset="0"/>
                <a:cs typeface="Times New Roman" panose="02020603050405020304" pitchFamily="18" charset="0"/>
              </a:rPr>
              <a:t>.</a:t>
            </a:r>
            <a:r>
              <a:rPr lang="vi-VN" sz="2000" dirty="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Ấ</a:t>
            </a:r>
            <a:r>
              <a:rPr lang="vi-VN" sz="2000" dirty="0">
                <a:solidFill>
                  <a:prstClr val="black"/>
                </a:solidFill>
                <a:latin typeface="Times New Roman" panose="02020603050405020304" pitchFamily="18" charset="0"/>
                <a:cs typeface="Times New Roman" panose="02020603050405020304" pitchFamily="18" charset="0"/>
              </a:rPr>
              <a:t>n tượng nhất là hành động lúc buổi học kết thúc. Thầy đứng trên bục giảng, mặt bắt đầu tái nhợt từ khi nào, nghẹn ngào như muốn bật khóc. Thầy đã cố gắng cầm chặt viên phấn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dằn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mạnh</a:t>
            </a:r>
            <a:r>
              <a:rPr lang="vi-VN" sz="2000" dirty="0">
                <a:solidFill>
                  <a:prstClr val="black"/>
                </a:solidFill>
                <a:latin typeface="Times New Roman" panose="02020603050405020304" pitchFamily="18" charset="0"/>
                <a:cs typeface="Times New Roman" panose="02020603050405020304" pitchFamily="18" charset="0"/>
              </a:rPr>
              <a:t> viết thật to dòng chữ “</a:t>
            </a:r>
            <a:r>
              <a:rPr lang="en-US" sz="2000" dirty="0">
                <a:solidFill>
                  <a:prstClr val="black"/>
                </a:solidFill>
                <a:latin typeface="Times New Roman" panose="02020603050405020304" pitchFamily="18" charset="0"/>
                <a:cs typeface="Times New Roman" panose="02020603050405020304" pitchFamily="18" charset="0"/>
              </a:rPr>
              <a:t>NƯỚC PHÁP MUÔN NĂM</a:t>
            </a:r>
            <a:r>
              <a:rPr lang="vi-VN" sz="2000" dirty="0">
                <a:solidFill>
                  <a:prstClr val="black"/>
                </a:solidFill>
                <a:latin typeface="Times New Roman" panose="02020603050405020304" pitchFamily="18" charset="0"/>
                <a:cs typeface="Times New Roman" panose="02020603050405020304" pitchFamily="18" charset="0"/>
              </a:rPr>
              <a:t>" lên bảng.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sự</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xót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xa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đau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đớn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đến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độ</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đồng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hiện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thầy</a:t>
            </a:r>
            <a:r>
              <a:rPr lang="en-US" sz="2000" dirty="0">
                <a:solidFill>
                  <a:prstClr val="black"/>
                </a:solidFill>
                <a:latin typeface="Times New Roman" panose="02020603050405020304" pitchFamily="18" charset="0"/>
                <a:cs typeface="Times New Roman" panose="02020603050405020304" pitchFamily="18" charset="0"/>
              </a:rPr>
              <a:t>.</a:t>
            </a:r>
            <a:r>
              <a:rPr lang="vi-VN"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thấy</a:t>
            </a:r>
            <a:r>
              <a:rPr lang="en-US" sz="2000" dirty="0">
                <a:solidFill>
                  <a:prstClr val="black"/>
                </a:solidFill>
                <a:latin typeface="Times New Roman" panose="02020603050405020304" pitchFamily="18" charset="0"/>
                <a:cs typeface="Times New Roman" panose="02020603050405020304" pitchFamily="18" charset="0"/>
              </a:rPr>
              <a:t>, v</a:t>
            </a:r>
            <a:r>
              <a:rPr lang="vi-VN" sz="2000" dirty="0">
                <a:solidFill>
                  <a:prstClr val="black"/>
                </a:solidFill>
                <a:latin typeface="Times New Roman" panose="02020603050405020304" pitchFamily="18" charset="0"/>
                <a:cs typeface="Times New Roman" panose="02020603050405020304" pitchFamily="18" charset="0"/>
              </a:rPr>
              <a:t>ới tư cách giáo viên, thầy Ha-men đã truyền sức mạnh cảm hóa mãnh liệt đối với học trò; với tư cách công dân, thầy thể hiện tình yêu đất nước và dân tộc cao đẹp.</a:t>
            </a:r>
          </a:p>
          <a:p>
            <a:pPr algn="just" defTabSz="685800"/>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984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alphaModFix amt="70000"/>
          </a:blip>
          <a:tile tx="0" ty="0" sx="100000" sy="100000" flip="none" algn="tl"/>
        </a:blipFill>
        <a:effectLst/>
      </p:bgPr>
    </p:bg>
    <p:spTree>
      <p:nvGrpSpPr>
        <p:cNvPr id="1" name=""/>
        <p:cNvGrpSpPr/>
        <p:nvPr/>
      </p:nvGrpSpPr>
      <p:grpSpPr>
        <a:xfrm>
          <a:off x="0" y="0"/>
          <a:ext cx="0" cy="0"/>
          <a:chOff x="0" y="0"/>
          <a:chExt cx="0" cy="0"/>
        </a:xfrm>
      </p:grpSpPr>
      <p:grpSp>
        <p:nvGrpSpPr>
          <p:cNvPr id="4" name="vong quay"/>
          <p:cNvGrpSpPr/>
          <p:nvPr/>
        </p:nvGrpSpPr>
        <p:grpSpPr>
          <a:xfrm>
            <a:off x="5344080" y="749090"/>
            <a:ext cx="3781594" cy="3777641"/>
            <a:chOff x="5425622" y="292790"/>
            <a:chExt cx="5834378" cy="582828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40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20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50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6703311">
              <a:off x="6660977" y="4475190"/>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60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70</a:t>
              </a:r>
              <a:endParaRPr lang="vi-VN"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800">
                <a:defRPr/>
              </a:pPr>
              <a:r>
                <a:rPr lang="en-GB"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80</a:t>
              </a:r>
              <a:endParaRPr lang="vi-VN"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5614" y="-520300"/>
            <a:ext cx="457200" cy="457200"/>
          </a:xfrm>
          <a:prstGeom prst="rect">
            <a:avLst/>
          </a:prstGeom>
        </p:spPr>
      </p:pic>
      <p:sp>
        <p:nvSpPr>
          <p:cNvPr id="17" name="Rectangle 16">
            <a:extLst>
              <a:ext uri="{FF2B5EF4-FFF2-40B4-BE49-F238E27FC236}">
                <a16:creationId xmlns="" xmlns:a16="http://schemas.microsoft.com/office/drawing/2014/main" id="{200F22D1-61B0-48B0-A4D6-E7E6ACC515CD}"/>
              </a:ext>
            </a:extLst>
          </p:cNvPr>
          <p:cNvSpPr/>
          <p:nvPr/>
        </p:nvSpPr>
        <p:spPr>
          <a:xfrm>
            <a:off x="10050" y="105248"/>
            <a:ext cx="8301394" cy="553998"/>
          </a:xfrm>
          <a:prstGeom prst="rect">
            <a:avLst/>
          </a:prstGeom>
        </p:spPr>
        <p:txBody>
          <a:bodyPr wrap="square">
            <a:spAutoFit/>
          </a:bodyPr>
          <a:lstStyle/>
          <a:p>
            <a:pPr defTabSz="685800"/>
            <a:r>
              <a:rPr lang="en-US" sz="3000" b="1" dirty="0">
                <a:solidFill>
                  <a:schemeClr val="bg1"/>
                </a:solidFill>
                <a:latin typeface="Times New Roman" panose="02020603050405020304" pitchFamily="18" charset="0"/>
                <a:cs typeface="Times New Roman" panose="02020603050405020304" pitchFamily="18" charset="0"/>
              </a:rPr>
              <a:t>TRÒ CHƠI: VÒNG QUAY MAY MẮN</a:t>
            </a: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sp>
        <p:nvSpPr>
          <p:cNvPr id="20" name="TextBox 19"/>
          <p:cNvSpPr txBox="1"/>
          <p:nvPr/>
        </p:nvSpPr>
        <p:spPr>
          <a:xfrm>
            <a:off x="106418" y="1028700"/>
            <a:ext cx="5237662" cy="2354491"/>
          </a:xfrm>
          <a:prstGeom prst="rect">
            <a:avLst/>
          </a:prstGeom>
          <a:noFill/>
        </p:spPr>
        <p:txBody>
          <a:bodyPr wrap="square" rtlCol="0">
            <a:spAutoFit/>
          </a:bodyPr>
          <a:lstStyle/>
          <a:p>
            <a:pPr defTabSz="685800"/>
            <a:r>
              <a:rPr lang="en-US" sz="2100" b="1" dirty="0">
                <a:solidFill>
                  <a:prstClr val="black"/>
                </a:solidFill>
                <a:latin typeface="Times New Roman" panose="02020603050405020304" pitchFamily="18" charset="0"/>
                <a:cs typeface="Times New Roman" panose="02020603050405020304" pitchFamily="18" charset="0"/>
              </a:rPr>
              <a:t>ĐỌC SGK </a:t>
            </a:r>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dẫn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ghi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nhớ</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thông</a:t>
            </a:r>
            <a:r>
              <a:rPr lang="en-US" sz="2100" b="1" dirty="0">
                <a:solidFill>
                  <a:prstClr val="black"/>
                </a:solidFill>
                <a:latin typeface="Times New Roman" panose="02020603050405020304" pitchFamily="18" charset="0"/>
                <a:cs typeface="Times New Roman" panose="02020603050405020304" pitchFamily="18" charset="0"/>
              </a:rPr>
              <a:t> tin </a:t>
            </a:r>
            <a:r>
              <a:rPr lang="en-US" sz="2100" b="1" dirty="0" err="1">
                <a:solidFill>
                  <a:prstClr val="black"/>
                </a:solidFill>
                <a:latin typeface="Times New Roman" panose="02020603050405020304" pitchFamily="18" charset="0"/>
                <a:cs typeface="Times New Roman" panose="02020603050405020304" pitchFamily="18" charset="0"/>
              </a:rPr>
              <a:t>về</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giả</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r>
              <a:rPr lang="en-US" sz="2100" b="1" dirty="0" err="1">
                <a:solidFill>
                  <a:prstClr val="black"/>
                </a:solidFill>
                <a:latin typeface="Times New Roman" panose="02020603050405020304" pitchFamily="18" charset="0"/>
                <a:cs typeface="Times New Roman" panose="02020603050405020304" pitchFamily="18" charset="0"/>
              </a:rPr>
              <a:t>Mời</a:t>
            </a:r>
            <a:r>
              <a:rPr lang="en-US" sz="2100" b="1" dirty="0">
                <a:solidFill>
                  <a:prstClr val="black"/>
                </a:solidFill>
                <a:latin typeface="Times New Roman" panose="02020603050405020304" pitchFamily="18" charset="0"/>
                <a:cs typeface="Times New Roman" panose="02020603050405020304" pitchFamily="18" charset="0"/>
              </a:rPr>
              <a:t> 2 HS </a:t>
            </a:r>
            <a:r>
              <a:rPr lang="en-US" sz="2100" b="1" dirty="0" err="1">
                <a:solidFill>
                  <a:prstClr val="black"/>
                </a:solidFill>
                <a:latin typeface="Times New Roman" panose="02020603050405020304" pitchFamily="18" charset="0"/>
                <a:cs typeface="Times New Roman" panose="02020603050405020304" pitchFamily="18" charset="0"/>
              </a:rPr>
              <a:t>lên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bảng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tham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gia</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trò</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lần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lượt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chọn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hỏi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từ</a:t>
            </a:r>
            <a:r>
              <a:rPr lang="en-US" sz="2100" b="1" dirty="0">
                <a:solidFill>
                  <a:prstClr val="black"/>
                </a:solidFill>
                <a:latin typeface="Times New Roman" panose="02020603050405020304" pitchFamily="18" charset="0"/>
                <a:cs typeface="Times New Roman" panose="02020603050405020304" pitchFamily="18" charset="0"/>
              </a:rPr>
              <a:t> 1-6 (</a:t>
            </a:r>
            <a:r>
              <a:rPr lang="en-US" sz="2100" b="1" dirty="0" err="1">
                <a:solidFill>
                  <a:prstClr val="black"/>
                </a:solidFill>
                <a:latin typeface="Times New Roman" panose="02020603050405020304" pitchFamily="18" charset="0"/>
                <a:cs typeface="Times New Roman" panose="02020603050405020304" pitchFamily="18" charset="0"/>
              </a:rPr>
              <a:t>mỗi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học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sinh</a:t>
            </a:r>
            <a:r>
              <a:rPr lang="en-US" sz="2100" b="1" dirty="0">
                <a:solidFill>
                  <a:prstClr val="black"/>
                </a:solidFill>
                <a:latin typeface="Times New Roman" panose="02020603050405020304" pitchFamily="18" charset="0"/>
                <a:cs typeface="Times New Roman" panose="02020603050405020304" pitchFamily="18" charset="0"/>
              </a:rPr>
              <a:t> 3 </a:t>
            </a:r>
            <a:r>
              <a:rPr lang="en-US" sz="2100" b="1" dirty="0" err="1">
                <a:solidFill>
                  <a:prstClr val="black"/>
                </a:solidFill>
                <a:latin typeface="Times New Roman" panose="02020603050405020304" pitchFamily="18" charset="0"/>
                <a:cs typeface="Times New Roman" panose="02020603050405020304" pitchFamily="18" charset="0"/>
              </a:rPr>
              <a:t>câu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Trả</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lời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đúng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sẽ</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được</a:t>
            </a:r>
            <a:r>
              <a:rPr lang="en-US" sz="2100" b="1" dirty="0">
                <a:solidFill>
                  <a:prstClr val="black"/>
                </a:solidFill>
                <a:latin typeface="Times New Roman" panose="02020603050405020304" pitchFamily="18" charset="0"/>
                <a:cs typeface="Times New Roman" panose="02020603050405020304" pitchFamily="18" charset="0"/>
              </a:rPr>
              <a:t> quay </a:t>
            </a:r>
            <a:r>
              <a:rPr lang="en-US" sz="2100" b="1" dirty="0" err="1">
                <a:solidFill>
                  <a:prstClr val="black"/>
                </a:solidFill>
                <a:latin typeface="Times New Roman" panose="02020603050405020304" pitchFamily="18" charset="0"/>
                <a:cs typeface="Times New Roman" panose="02020603050405020304" pitchFamily="18" charset="0"/>
              </a:rPr>
              <a:t>lấy</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điểm</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r>
              <a:rPr lang="en-US" sz="2100" b="1" dirty="0">
                <a:solidFill>
                  <a:prstClr val="black"/>
                </a:solidFill>
                <a:latin typeface="Times New Roman" panose="02020603050405020304" pitchFamily="18" charset="0"/>
                <a:cs typeface="Times New Roman" panose="02020603050405020304" pitchFamily="18" charset="0"/>
              </a:rPr>
              <a:t>HS </a:t>
            </a:r>
            <a:r>
              <a:rPr lang="en-US" sz="2100" b="1" dirty="0" err="1">
                <a:solidFill>
                  <a:prstClr val="black"/>
                </a:solidFill>
                <a:latin typeface="Times New Roman" panose="02020603050405020304" pitchFamily="18" charset="0"/>
                <a:cs typeface="Times New Roman" panose="02020603050405020304" pitchFamily="18" charset="0"/>
              </a:rPr>
              <a:t>nào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điểm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cao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nhất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sẽ</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thắng</a:t>
            </a:r>
            <a:endParaRPr lang="en-US" sz="2100" b="1" dirty="0">
              <a:solidFill>
                <a:prstClr val="black"/>
              </a:solidFill>
              <a:latin typeface="Times New Roman" panose="02020603050405020304" pitchFamily="18" charset="0"/>
              <a:cs typeface="Times New Roman" panose="02020603050405020304" pitchFamily="18" charset="0"/>
            </a:endParaRPr>
          </a:p>
          <a:p>
            <a:pPr defTabSz="685800"/>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64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24" name="Heart 23">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Tree>
    <p:extLst>
      <p:ext uri="{BB962C8B-B14F-4D97-AF65-F5344CB8AC3E}">
        <p14:creationId xmlns:p14="http://schemas.microsoft.com/office/powerpoint/2010/main" val="33083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dirty="0" err="1" smtClean="0">
                <a:solidFill>
                  <a:srgbClr val="FF0000"/>
                </a:solidFill>
                <a:latin typeface="Times New Roman" panose="02020603050405020304" pitchFamily="18" charset="0"/>
                <a:cs typeface="Times New Roman" panose="02020603050405020304" pitchFamily="18" charset="0"/>
              </a:rPr>
              <a:t>Văn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được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kể</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theo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nhân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vật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b="1" dirty="0">
                <a:solidFill>
                  <a:schemeClr val="tx1"/>
                </a:solidFill>
              </a:rPr>
              <a:t>A</a:t>
            </a:r>
            <a:r>
              <a:rPr lang="vi-VN" sz="2100" b="1" dirty="0">
                <a:solidFill>
                  <a:schemeClr val="tx1"/>
                </a:solidFill>
              </a:rPr>
              <a:t>.</a:t>
            </a:r>
            <a:r>
              <a:rPr lang="vi-VN" sz="2100" dirty="0">
                <a:solidFill>
                  <a:schemeClr val="tx1"/>
                </a:solidFill>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xưng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endParaRPr lang="en-US" sz="1100" dirty="0">
              <a:solidFill>
                <a:schemeClr val="tx1"/>
              </a:solidFill>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B. </a:t>
            </a:r>
            <a:r>
              <a:rPr lang="en-US" sz="2400" dirty="0" err="1">
                <a:solidFill>
                  <a:schemeClr val="tx1"/>
                </a:solidFill>
                <a:latin typeface="Times New Roman" panose="02020603050405020304" pitchFamily="18" charset="0"/>
                <a:cs typeface="Times New Roman" panose="02020603050405020304" pitchFamily="18" charset="0"/>
              </a:rPr>
              <a:t>Thầy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Ha-men</a:t>
            </a:r>
            <a:endParaRPr lang="en-US" sz="1100" dirty="0">
              <a:solidFill>
                <a:schemeClr val="tx1"/>
              </a:solidFill>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b="1" dirty="0">
                <a:solidFill>
                  <a:schemeClr val="tx1"/>
                </a:solidFill>
              </a:rPr>
              <a:t>C.</a:t>
            </a:r>
            <a:r>
              <a:rPr lang="en-US" sz="2400" dirty="0">
                <a:solidFill>
                  <a:schemeClr val="tx1"/>
                </a:solidFill>
              </a:rPr>
              <a:t> </a:t>
            </a:r>
            <a:r>
              <a:rPr lang="en-US" sz="2400" dirty="0" err="1">
                <a:solidFill>
                  <a:schemeClr val="tx1"/>
                </a:solidFill>
                <a:latin typeface="Times New Roman" panose="02020603050405020304" pitchFamily="18" charset="0"/>
                <a:cs typeface="Times New Roman" panose="02020603050405020304" pitchFamily="18" charset="0"/>
              </a:rPr>
              <a:t>Cụ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de</a:t>
            </a:r>
            <a:endParaRPr lang="en-US" sz="3200" dirty="0">
              <a:solidFill>
                <a:schemeClr val="tx1"/>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100" dirty="0">
                <a:solidFill>
                  <a:schemeClr val="tx1"/>
                </a:solidFill>
              </a:rPr>
              <a:t>D.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endParaRPr lang="vi-VN" sz="2100" dirty="0">
              <a:solidFill>
                <a:schemeClr val="tx1"/>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2883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4" name="Rounded Rectangle 3"/>
          <p:cNvSpPr/>
          <p:nvPr/>
        </p:nvSpPr>
        <p:spPr>
          <a:xfrm>
            <a:off x="1979712" y="2715766"/>
            <a:ext cx="5472608" cy="1872208"/>
          </a:xfrm>
          <a:prstGeom prst="round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1979712" y="2715766"/>
            <a:ext cx="5525736" cy="1184567"/>
          </a:xfrm>
          <a:prstGeom prst="rect">
            <a:avLst/>
          </a:prstGeom>
        </p:spPr>
      </p:pic>
      <p:sp>
        <p:nvSpPr>
          <p:cNvPr id="11" name="TextBox 10"/>
          <p:cNvSpPr txBox="1"/>
          <p:nvPr/>
        </p:nvSpPr>
        <p:spPr>
          <a:xfrm>
            <a:off x="1763687" y="3509991"/>
            <a:ext cx="6013267" cy="830997"/>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Chuyện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An-</a:t>
            </a:r>
            <a:r>
              <a:rPr lang="en-US" sz="2400" dirty="0" err="1" smtClean="0">
                <a:latin typeface="Times New Roman" panose="02020603050405020304" pitchFamily="18" charset="0"/>
                <a:cs typeface="Times New Roman" panose="02020603050405020304" pitchFamily="18" charset="0"/>
              </a:rPr>
              <a:t>dát</a:t>
            </a:r>
            <a:r>
              <a:rPr lang="en-US" sz="2400" i="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687703" y="4070757"/>
            <a:ext cx="5573551" cy="461665"/>
          </a:xfrm>
          <a:prstGeom prst="rect">
            <a:avLst/>
          </a:prstGeom>
          <a:noFill/>
        </p:spPr>
        <p:txBody>
          <a:bodyPr wrap="square" rtlCol="0">
            <a:spAutoFit/>
          </a:bodyPr>
          <a:lstStyle/>
          <a:p>
            <a:pPr algn="r"/>
            <a:r>
              <a:rPr lang="en-US" sz="2400" dirty="0" smtClean="0">
                <a:latin typeface="Times New Roman" panose="02020603050405020304" pitchFamily="18" charset="0"/>
                <a:cs typeface="Times New Roman" panose="02020603050405020304" pitchFamily="18" charset="0"/>
              </a:rPr>
              <a:t>- An-</a:t>
            </a:r>
            <a:r>
              <a:rPr lang="en-US" sz="2400" dirty="0" err="1" smtClean="0">
                <a:latin typeface="Times New Roman" panose="02020603050405020304" pitchFamily="18" charset="0"/>
                <a:cs typeface="Times New Roman" panose="02020603050405020304" pitchFamily="18" charset="0"/>
              </a:rPr>
              <a:t>phông</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xơ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Đô-đê</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eaLnBrk="0" fontAlgn="base" hangingPunct="0">
              <a:spcBef>
                <a:spcPct val="0"/>
              </a:spcBef>
              <a:spcAft>
                <a:spcPct val="0"/>
              </a:spcAft>
            </a:pPr>
            <a:r>
              <a:rPr lang="en-US" sz="3200" dirty="0" smtClean="0">
                <a:solidFill>
                  <a:srgbClr val="FF0000"/>
                </a:solidFill>
                <a:latin typeface="Times New Roman" panose="02020603050405020304" pitchFamily="18" charset="0"/>
                <a:cs typeface="Times New Roman" panose="02020603050405020304" pitchFamily="18" charset="0"/>
              </a:rPr>
              <a:t>Ý </a:t>
            </a:r>
            <a:r>
              <a:rPr lang="en-US" sz="3200" dirty="0" err="1" smtClean="0">
                <a:solidFill>
                  <a:srgbClr val="FF0000"/>
                </a:solidFill>
                <a:latin typeface="Times New Roman" panose="02020603050405020304" pitchFamily="18" charset="0"/>
                <a:cs typeface="Times New Roman" panose="02020603050405020304" pitchFamily="18" charset="0"/>
              </a:rPr>
              <a:t>nghĩa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nhan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đề</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buổi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cuối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cùng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1400" dirty="0">
              <a:solidFill>
                <a:srgbClr val="FF0000"/>
              </a:solidFill>
            </a:endParaRPr>
          </a:p>
        </p:txBody>
      </p:sp>
      <p:sp>
        <p:nvSpPr>
          <p:cNvPr id="26" name="Rectangle 25"/>
          <p:cNvSpPr/>
          <p:nvPr/>
        </p:nvSpPr>
        <p:spPr>
          <a:xfrm>
            <a:off x="832665" y="1462009"/>
            <a:ext cx="3680099" cy="870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A.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870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000" dirty="0">
                <a:solidFill>
                  <a:schemeClr val="tx1"/>
                </a:solidFill>
              </a:rPr>
              <a:t>B</a:t>
            </a:r>
            <a:r>
              <a:rPr lang="vi-VN" sz="2000" dirty="0" smtClean="0">
                <a:solidFill>
                  <a:schemeClr val="tx1"/>
                </a:solidFill>
              </a:rPr>
              <a: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Buổi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cùng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môn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học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tiếng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Pháp</a:t>
            </a:r>
            <a:endParaRPr lang="en-US"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832665" y="2411275"/>
            <a:ext cx="3680099" cy="8935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100" dirty="0">
                <a:solidFill>
                  <a:schemeClr val="tx1"/>
                </a:solidFill>
              </a:rPr>
              <a:t>C.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97961" y="2414417"/>
            <a:ext cx="3680099" cy="8935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dirty="0">
                <a:solidFill>
                  <a:schemeClr val="tx1"/>
                </a:solidFill>
                <a:latin typeface="Arial" panose="020B0604020202020204" pitchFamily="34" charset="0"/>
              </a:rPr>
              <a:t>D. </a:t>
            </a:r>
            <a:r>
              <a:rPr lang="en-US" dirty="0" err="1">
                <a:solidFill>
                  <a:schemeClr val="tx1"/>
                </a:solidFill>
                <a:latin typeface="Times New Roman" panose="02020603050405020304" pitchFamily="18" charset="0"/>
                <a:cs typeface="Times New Roman" panose="02020603050405020304" pitchFamily="18" charset="0"/>
              </a:rPr>
              <a:t>Buổi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học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cuối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cùng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cậu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Phrăng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trước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chuyển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ngôi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trường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mới</a:t>
            </a:r>
            <a:endParaRPr lang="en-US" sz="2400" dirty="0">
              <a:solidFill>
                <a:schemeClr val="tx1"/>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7994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6298"/>
            <a:ext cx="603402" cy="816205"/>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458990"/>
            <a:ext cx="603557" cy="819809"/>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726924"/>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428612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dirty="0" err="1" smtClean="0">
                <a:solidFill>
                  <a:srgbClr val="FF0000"/>
                </a:solidFill>
                <a:latin typeface="Times New Roman" panose="02020603050405020304" pitchFamily="18" charset="0"/>
                <a:cs typeface="Times New Roman" panose="02020603050405020304" pitchFamily="18" charset="0"/>
              </a:rPr>
              <a:t>Câu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chuyện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xảy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ra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gian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10"/>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A.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XIX</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B.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nhất</a:t>
            </a:r>
            <a:r>
              <a:rPr lang="en-US" sz="2400" dirty="0">
                <a:solidFill>
                  <a:schemeClr val="tx1"/>
                </a:solidFill>
                <a:latin typeface="Times New Roman" panose="02020603050405020304" pitchFamily="18" charset="0"/>
                <a:cs typeface="Times New Roman" panose="02020603050405020304" pitchFamily="18" charset="0"/>
              </a:rPr>
              <a:t> (1914- 1918)</a:t>
            </a:r>
            <a:endParaRPr lang="en-US" sz="2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832665" y="2365855"/>
            <a:ext cx="3680099" cy="7561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vi-VN" sz="2400" dirty="0">
                <a:solidFill>
                  <a:schemeClr val="tx1"/>
                </a:solidFill>
              </a:rPr>
              <a:t>C.</a:t>
            </a:r>
            <a:r>
              <a:rPr lang="en-US" sz="2400" dirty="0">
                <a:solidFill>
                  <a:schemeClr val="tx1"/>
                </a:solidFill>
                <a:latin typeface="Arial" panose="020B0604020202020204" pitchFamily="34"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hai</a:t>
            </a:r>
            <a:r>
              <a:rPr lang="en-US" sz="2400" dirty="0">
                <a:solidFill>
                  <a:schemeClr val="tx1"/>
                </a:solidFill>
                <a:latin typeface="Times New Roman" panose="02020603050405020304" pitchFamily="18" charset="0"/>
                <a:cs typeface="Times New Roman" panose="02020603050405020304" pitchFamily="18" charset="0"/>
              </a:rPr>
              <a:t> (1939- 1945</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97961" y="2368996"/>
            <a:ext cx="3680099" cy="7561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vi-VN" sz="2400" dirty="0">
                <a:solidFill>
                  <a:schemeClr val="tx1"/>
                </a:solidFill>
              </a:rPr>
              <a:t>D. </a:t>
            </a:r>
            <a:r>
              <a:rPr lang="en-US" sz="2400" dirty="0" err="1" smtClean="0">
                <a:solidFill>
                  <a:schemeClr val="tx1"/>
                </a:solidFill>
                <a:latin typeface="Times New Roman" panose="02020603050405020304" pitchFamily="18" charset="0"/>
                <a:cs typeface="Times New Roman" panose="02020603050405020304" pitchFamily="18" charset="0"/>
              </a:rPr>
              <a:t>Chiến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quốc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XX</a:t>
            </a:r>
            <a:endParaRPr lang="en-US" sz="3200" dirty="0">
              <a:solidFill>
                <a:schemeClr val="tx1"/>
              </a:solidFill>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390879"/>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399577"/>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74413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smtClean="0">
                <a:solidFill>
                  <a:srgbClr val="FF0000"/>
                </a:solidFill>
                <a:latin typeface="Times New Roman" panose="02020603050405020304" pitchFamily="18" charset="0"/>
                <a:cs typeface="Times New Roman" panose="02020603050405020304" pitchFamily="18" charset="0"/>
              </a:rPr>
              <a:t>Tâm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chú</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bé</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Phrăng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diễn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buổi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cuối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cùng</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62009"/>
            <a:ext cx="3680099" cy="8360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400" dirty="0" smtClean="0">
                <a:solidFill>
                  <a:schemeClr val="tx1"/>
                </a:solidFill>
                <a:latin typeface="Arial" panose="020B0604020202020204" pitchFamily="34" charset="0"/>
              </a:rPr>
              <a:t>A. </a:t>
            </a:r>
            <a:r>
              <a:rPr lang="en-US" sz="2400" dirty="0" err="1" smtClean="0">
                <a:solidFill>
                  <a:schemeClr val="tx1"/>
                </a:solidFill>
                <a:latin typeface="Times New Roman" panose="02020603050405020304" pitchFamily="18" charset="0"/>
                <a:cs typeface="Times New Roman" panose="02020603050405020304" pitchFamily="18" charset="0"/>
              </a:rPr>
              <a:t>Hồi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97961" y="1465151"/>
            <a:ext cx="3680099" cy="8360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dirty="0">
                <a:solidFill>
                  <a:schemeClr val="tx1"/>
                </a:solidFill>
                <a:latin typeface="Arial" panose="020B0604020202020204" pitchFamily="34" charset="0"/>
              </a:rPr>
              <a:t>B. </a:t>
            </a:r>
            <a:r>
              <a:rPr lang="en-US" sz="2400" dirty="0" err="1">
                <a:solidFill>
                  <a:schemeClr val="tx1"/>
                </a:solidFill>
                <a:latin typeface="Times New Roman" panose="02020603050405020304" pitchFamily="18" charset="0"/>
                <a:cs typeface="Times New Roman" panose="02020603050405020304" pitchFamily="18" charset="0"/>
              </a:rPr>
              <a:t>Vô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ơ</a:t>
            </a:r>
            <a:endParaRPr lang="en-US" sz="2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4597961" y="2410325"/>
            <a:ext cx="3680099" cy="913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325" dirty="0">
                <a:solidFill>
                  <a:schemeClr val="tx1"/>
                </a:solidFill>
                <a:latin typeface="Arial" panose="020B0604020202020204" pitchFamily="34" charset="0"/>
              </a:rPr>
              <a:t>D.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ham </a:t>
            </a:r>
            <a:r>
              <a:rPr lang="en-US" sz="2400" dirty="0" err="1">
                <a:solidFill>
                  <a:schemeClr val="tx1"/>
                </a:solidFill>
                <a:latin typeface="Times New Roman" panose="02020603050405020304" pitchFamily="18" charset="0"/>
                <a:cs typeface="Times New Roman" panose="02020603050405020304" pitchFamily="18" charset="0"/>
              </a:rPr>
              <a:t>chơi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832665" y="2410325"/>
            <a:ext cx="3680099" cy="91372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2400" dirty="0">
                <a:solidFill>
                  <a:schemeClr val="tx1"/>
                </a:solidFill>
                <a:latin typeface="Arial" panose="020B0604020202020204" pitchFamily="34" charset="0"/>
              </a:rPr>
              <a:t>C. </a:t>
            </a:r>
            <a:r>
              <a:rPr lang="en-US" sz="2400" dirty="0" err="1" smtClean="0">
                <a:solidFill>
                  <a:schemeClr val="tx1"/>
                </a:solidFill>
                <a:latin typeface="Times New Roman" panose="02020603050405020304" pitchFamily="18" charset="0"/>
                <a:cs typeface="Times New Roman" panose="02020603050405020304" pitchFamily="18" charset="0"/>
              </a:rPr>
              <a:t>Cảm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khác</a:t>
            </a:r>
            <a:endParaRPr lang="en-US" sz="3200" dirty="0">
              <a:solidFill>
                <a:schemeClr val="tx1"/>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767946"/>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658" y="2458021"/>
            <a:ext cx="603402" cy="76295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9207" y="2440905"/>
            <a:ext cx="603557" cy="83831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698244"/>
          </a:xfrm>
          <a:prstGeom prst="rect">
            <a:avLst/>
          </a:prstGeom>
        </p:spPr>
      </p:pic>
      <p:sp>
        <p:nvSpPr>
          <p:cNvPr id="19" name="Cloud 18">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80261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smtClean="0">
                <a:solidFill>
                  <a:srgbClr val="FF0000"/>
                </a:solidFill>
                <a:latin typeface="Times New Roman" panose="02020603050405020304" pitchFamily="18" charset="0"/>
                <a:cs typeface="Times New Roman" panose="02020603050405020304" pitchFamily="18" charset="0"/>
              </a:rPr>
              <a:t>Lòng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thầy</a:t>
            </a:r>
            <a:r>
              <a:rPr lang="en-US" sz="2800" dirty="0" smtClean="0">
                <a:solidFill>
                  <a:srgbClr val="FF0000"/>
                </a:solidFill>
                <a:latin typeface="Times New Roman" panose="02020603050405020304" pitchFamily="18" charset="0"/>
                <a:cs typeface="Times New Roman" panose="02020603050405020304" pitchFamily="18" charset="0"/>
              </a:rPr>
              <a:t> Ha-men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 qua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phẩm</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32665" y="1495038"/>
            <a:ext cx="3680099" cy="839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400" dirty="0">
                <a:solidFill>
                  <a:schemeClr val="tx1"/>
                </a:solidFill>
                <a:latin typeface="Arial" panose="020B0604020202020204" pitchFamily="34" charset="0"/>
              </a:rPr>
              <a:t>A.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An-</a:t>
            </a:r>
            <a:r>
              <a:rPr lang="en-US" sz="2400" dirty="0" err="1">
                <a:solidFill>
                  <a:schemeClr val="tx1"/>
                </a:solidFill>
                <a:latin typeface="Times New Roman" panose="02020603050405020304" pitchFamily="18" charset="0"/>
                <a:cs typeface="Times New Roman" panose="02020603050405020304" pitchFamily="18" charset="0"/>
              </a:rPr>
              <a:t>dát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endParaRPr lang="en-US" sz="2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72000" y="2425685"/>
            <a:ext cx="3680099" cy="9612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D.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tộc</a:t>
            </a:r>
            <a:r>
              <a:rPr lang="en-US" sz="24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Arial" panose="020B0604020202020204" pitchFamily="34" charset="0"/>
            </a:endParaRPr>
          </a:p>
        </p:txBody>
      </p:sp>
      <p:sp>
        <p:nvSpPr>
          <p:cNvPr id="43" name="Rectangle 42"/>
          <p:cNvSpPr/>
          <p:nvPr/>
        </p:nvSpPr>
        <p:spPr>
          <a:xfrm>
            <a:off x="832665" y="2423270"/>
            <a:ext cx="3680099" cy="9612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C. </a:t>
            </a:r>
            <a:r>
              <a:rPr lang="en-US" sz="2400" dirty="0" err="1">
                <a:solidFill>
                  <a:schemeClr val="tx1"/>
                </a:solidFill>
                <a:latin typeface="Times New Roman" panose="02020603050405020304" pitchFamily="18" charset="0"/>
                <a:cs typeface="Times New Roman" panose="02020603050405020304" pitchFamily="18" charset="0"/>
              </a:rPr>
              <a:t>Kêu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endParaRPr lang="en-US" sz="2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4572000" y="1514144"/>
            <a:ext cx="3680099" cy="839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pPr>
            <a:r>
              <a:rPr lang="en-US" sz="2100" dirty="0">
                <a:solidFill>
                  <a:schemeClr val="tx1"/>
                </a:solidFill>
                <a:latin typeface="Arial" panose="020B0604020202020204" pitchFamily="34" charset="0"/>
              </a:rPr>
              <a:t>B. </a:t>
            </a:r>
            <a:r>
              <a:rPr lang="en-US" sz="2400" dirty="0" err="1">
                <a:solidFill>
                  <a:schemeClr val="tx1"/>
                </a:solidFill>
                <a:latin typeface="Times New Roman" panose="02020603050405020304" pitchFamily="18" charset="0"/>
                <a:cs typeface="Times New Roman" panose="02020603050405020304" pitchFamily="18" charset="0"/>
              </a:rPr>
              <a:t>Căm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kẻ</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hương</a:t>
            </a:r>
            <a:endParaRPr lang="en-US" sz="2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649249"/>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92394" y="2714863"/>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4851" y="1717432"/>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80763" y="2633965"/>
            <a:ext cx="603557" cy="482845"/>
          </a:xfrm>
          <a:prstGeom prst="rect">
            <a:avLst/>
          </a:prstGeom>
        </p:spPr>
      </p:pic>
      <p:sp>
        <p:nvSpPr>
          <p:cNvPr id="19" name="Cloud 18">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61954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8040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phẩm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Buổi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cuối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cùng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lòng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tiếng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nói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tộc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đúng</a:t>
            </a:r>
            <a:r>
              <a:rPr lang="en-US" sz="2800" dirty="0" smtClean="0">
                <a:solidFill>
                  <a:srgbClr val="FF0000"/>
                </a:solidFill>
                <a:latin typeface="Times New Roman" panose="02020603050405020304" pitchFamily="18" charset="0"/>
                <a:cs typeface="Times New Roman" panose="02020603050405020304" pitchFamily="18" charset="0"/>
              </a:rPr>
              <a:t> hay </a:t>
            </a:r>
            <a:r>
              <a:rPr lang="en-US" sz="2800" dirty="0" err="1" smtClean="0">
                <a:solidFill>
                  <a:srgbClr val="FF0000"/>
                </a:solidFill>
                <a:latin typeface="Times New Roman" panose="02020603050405020304" pitchFamily="18" charset="0"/>
                <a:cs typeface="Times New Roman" panose="02020603050405020304" pitchFamily="18" charset="0"/>
              </a:rPr>
              <a:t>sai</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98753" y="2128617"/>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pPr>
            <a:r>
              <a:rPr lang="vi-VN" sz="2400" dirty="0">
                <a:solidFill>
                  <a:prstClr val="black"/>
                </a:solidFill>
              </a:rPr>
              <a:t>A.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kỉ</a:t>
            </a:r>
            <a:r>
              <a:rPr lang="en-US" sz="2400" dirty="0">
                <a:solidFill>
                  <a:prstClr val="black"/>
                </a:solidFill>
                <a:latin typeface="Times New Roman" panose="02020603050405020304" pitchFamily="18" charset="0"/>
                <a:cs typeface="Times New Roman" panose="02020603050405020304" pitchFamily="18" charset="0"/>
              </a:rPr>
              <a:t> XIX</a:t>
            </a:r>
            <a:endParaRPr lang="en-US" sz="2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endParaRPr>
          </a:p>
        </p:txBody>
      </p:sp>
      <p:sp>
        <p:nvSpPr>
          <p:cNvPr id="42" name="Rectangle 41"/>
          <p:cNvSpPr/>
          <p:nvPr/>
        </p:nvSpPr>
        <p:spPr>
          <a:xfrm>
            <a:off x="4564049" y="2131758"/>
            <a:ext cx="3680099" cy="7700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eaLnBrk="0" fontAlgn="base" hangingPunct="0">
              <a:spcBef>
                <a:spcPct val="0"/>
              </a:spcBef>
              <a:spcAft>
                <a:spcPct val="0"/>
              </a:spcAft>
            </a:pPr>
            <a:r>
              <a:rPr lang="vi-VN" sz="2400" dirty="0">
                <a:solidFill>
                  <a:prstClr val="black"/>
                </a:solidFill>
              </a:rPr>
              <a:t>B.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(1914- 1918)</a:t>
            </a:r>
            <a:endParaRPr lang="en-US" sz="2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14999" y="2147723"/>
            <a:ext cx="663853" cy="531044"/>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0591" y="2162701"/>
            <a:ext cx="603557" cy="530398"/>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419877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73" name="Rectangle 72">
            <a:extLst>
              <a:ext uri="{FF2B5EF4-FFF2-40B4-BE49-F238E27FC236}">
                <a16:creationId xmlns=""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37" name="Rounded Rectangle 36"/>
          <p:cNvSpPr/>
          <p:nvPr/>
        </p:nvSpPr>
        <p:spPr>
          <a:xfrm>
            <a:off x="232186" y="356922"/>
            <a:ext cx="4855017" cy="4433284"/>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38" name="Group 37"/>
          <p:cNvGrpSpPr/>
          <p:nvPr/>
        </p:nvGrpSpPr>
        <p:grpSpPr>
          <a:xfrm>
            <a:off x="169369" y="483518"/>
            <a:ext cx="3300575" cy="396451"/>
            <a:chOff x="2840539" y="3818711"/>
            <a:chExt cx="9586088" cy="105719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0" name="Group 39"/>
            <p:cNvGrpSpPr/>
            <p:nvPr/>
          </p:nvGrpSpPr>
          <p:grpSpPr>
            <a:xfrm>
              <a:off x="2840539" y="3886200"/>
              <a:ext cx="9586088" cy="989709"/>
              <a:chOff x="2840539" y="3733800"/>
              <a:chExt cx="9586088" cy="989709"/>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3" name="Rectangle 42"/>
              <p:cNvSpPr/>
              <p:nvPr/>
            </p:nvSpPr>
            <p:spPr>
              <a:xfrm>
                <a:off x="4460663" y="3738629"/>
                <a:ext cx="6439782"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TÌM HIỂU CHUNG</a:t>
                </a:r>
                <a:endParaRPr lang="en-US" i="1" kern="0" dirty="0">
                  <a:solidFill>
                    <a:srgbClr val="000000"/>
                  </a:solidFill>
                  <a:latin typeface="Times New Roman" pitchFamily="18" charset="0"/>
                  <a:cs typeface="Times New Roman" pitchFamily="18" charset="0"/>
                </a:endParaRPr>
              </a:p>
            </p:txBody>
          </p:sp>
          <p:sp>
            <p:nvSpPr>
              <p:cNvPr id="44" name="TextBox 4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45" name="Group 44"/>
          <p:cNvGrpSpPr/>
          <p:nvPr/>
        </p:nvGrpSpPr>
        <p:grpSpPr>
          <a:xfrm>
            <a:off x="169369" y="1626663"/>
            <a:ext cx="5620454" cy="404871"/>
            <a:chOff x="2840539" y="3818711"/>
            <a:chExt cx="16323882" cy="1079628"/>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7" name="Group 46"/>
            <p:cNvGrpSpPr/>
            <p:nvPr/>
          </p:nvGrpSpPr>
          <p:grpSpPr>
            <a:xfrm>
              <a:off x="2840539" y="3886200"/>
              <a:ext cx="16323882" cy="1012139"/>
              <a:chOff x="2840539" y="3733800"/>
              <a:chExt cx="16323882" cy="1012139"/>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0" name="Rectangle 4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TÌM HIỂU VĂN BẢN</a:t>
                </a:r>
                <a:endParaRPr lang="en-US" i="1" kern="0" dirty="0">
                  <a:solidFill>
                    <a:srgbClr val="000000"/>
                  </a:solidFill>
                  <a:latin typeface="Times New Roman" pitchFamily="18" charset="0"/>
                  <a:cs typeface="Times New Roman" pitchFamily="18" charset="0"/>
                </a:endParaRPr>
              </a:p>
            </p:txBody>
          </p:sp>
          <p:sp>
            <p:nvSpPr>
              <p:cNvPr id="51" name="TextBox 5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52" name="Group 51"/>
          <p:cNvGrpSpPr/>
          <p:nvPr/>
        </p:nvGrpSpPr>
        <p:grpSpPr>
          <a:xfrm>
            <a:off x="169369" y="3435846"/>
            <a:ext cx="3246380" cy="455055"/>
            <a:chOff x="2840539" y="3818711"/>
            <a:chExt cx="9428687" cy="1061390"/>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54" name="Group 53"/>
            <p:cNvGrpSpPr/>
            <p:nvPr/>
          </p:nvGrpSpPr>
          <p:grpSpPr>
            <a:xfrm>
              <a:off x="2840539" y="3951329"/>
              <a:ext cx="9428687" cy="928772"/>
              <a:chOff x="2840539" y="3798929"/>
              <a:chExt cx="9428687" cy="928772"/>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7" name="Rectangle 5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58" name="TextBox 5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59" name="Rectangle 58"/>
          <p:cNvSpPr/>
          <p:nvPr/>
        </p:nvSpPr>
        <p:spPr>
          <a:xfrm>
            <a:off x="480718" y="854910"/>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Tác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giả</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Tác</a:t>
            </a:r>
            <a:r>
              <a:rPr lang="en-US" b="1" i="1" dirty="0">
                <a:solidFill>
                  <a:srgbClr val="FFFFFF"/>
                </a:solidFill>
                <a:latin typeface="Times New Roman" pitchFamily="18" charset="0"/>
                <a:cs typeface="Times New Roman" pitchFamily="18" charset="0"/>
              </a:rPr>
              <a:t> </a:t>
            </a:r>
            <a:r>
              <a:rPr lang="en-US" b="1" i="1" dirty="0" err="1">
                <a:solidFill>
                  <a:srgbClr val="FFFFFF"/>
                </a:solidFill>
                <a:latin typeface="Times New Roman" pitchFamily="18" charset="0"/>
                <a:cs typeface="Times New Roman" pitchFamily="18" charset="0"/>
              </a:rPr>
              <a:t>phẩm</a:t>
            </a:r>
            <a:endParaRPr lang="vi-VN" b="1" i="1" dirty="0">
              <a:solidFill>
                <a:srgbClr val="FFFFFF"/>
              </a:solidFill>
              <a:latin typeface="Times New Roman" pitchFamily="18" charset="0"/>
              <a:cs typeface="Times New Roman" pitchFamily="18" charset="0"/>
            </a:endParaRPr>
          </a:p>
        </p:txBody>
      </p:sp>
      <p:sp>
        <p:nvSpPr>
          <p:cNvPr id="60" name="Rectangle 59"/>
          <p:cNvSpPr/>
          <p:nvPr/>
        </p:nvSpPr>
        <p:spPr>
          <a:xfrm>
            <a:off x="426523" y="3864555"/>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Nghệ</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thuật</a:t>
            </a:r>
            <a:endParaRPr lang="en-US" b="1" i="1" dirty="0" smtClean="0">
              <a:solidFill>
                <a:srgbClr val="FFFFFF"/>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FFFFFF"/>
                </a:solidFill>
                <a:latin typeface="Times New Roman" pitchFamily="18" charset="0"/>
                <a:cs typeface="Times New Roman" pitchFamily="18" charset="0"/>
              </a:rPr>
              <a:t>Nội</a:t>
            </a:r>
            <a:r>
              <a:rPr lang="en-US" b="1" i="1" dirty="0">
                <a:solidFill>
                  <a:srgbClr val="FFFFFF"/>
                </a:solidFill>
                <a:latin typeface="Times New Roman" pitchFamily="18" charset="0"/>
                <a:cs typeface="Times New Roman" pitchFamily="18" charset="0"/>
              </a:rPr>
              <a:t> dung</a:t>
            </a:r>
          </a:p>
          <a:p>
            <a:pPr marL="0" lvl="1" indent="-277817" defTabSz="814005">
              <a:lnSpc>
                <a:spcPct val="150000"/>
              </a:lnSpc>
              <a:buFont typeface="+mj-lt"/>
              <a:buAutoNum type="arabicPeriod"/>
            </a:pPr>
            <a:endParaRPr lang="en-US" b="1" i="1" dirty="0">
              <a:solidFill>
                <a:srgbClr val="FFFFFF"/>
              </a:solidFill>
              <a:latin typeface="Times New Roman" pitchFamily="18" charset="0"/>
              <a:cs typeface="Times New Roman" pitchFamily="18" charset="0"/>
            </a:endParaRPr>
          </a:p>
        </p:txBody>
      </p:sp>
      <p:sp>
        <p:nvSpPr>
          <p:cNvPr id="61" name="Rectangle 60"/>
          <p:cNvSpPr/>
          <p:nvPr/>
        </p:nvSpPr>
        <p:spPr>
          <a:xfrm>
            <a:off x="388110" y="2591368"/>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smtClean="0">
                <a:latin typeface="Times New Roman" pitchFamily="18" charset="0"/>
                <a:cs typeface="Times New Roman" pitchFamily="18" charset="0"/>
              </a:rPr>
              <a:t>Nhân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vật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Phrang</a:t>
            </a:r>
            <a:endParaRPr lang="en-US" b="1" i="1" dirty="0">
              <a:latin typeface="Times New Roman" pitchFamily="18" charset="0"/>
              <a:cs typeface="Times New Roman" pitchFamily="18" charset="0"/>
            </a:endParaRPr>
          </a:p>
        </p:txBody>
      </p:sp>
      <p:sp>
        <p:nvSpPr>
          <p:cNvPr id="62" name="Rectangle 61"/>
          <p:cNvSpPr/>
          <p:nvPr/>
        </p:nvSpPr>
        <p:spPr>
          <a:xfrm>
            <a:off x="382491" y="2167903"/>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a:latin typeface="Times New Roman" pitchFamily="18" charset="0"/>
                <a:cs typeface="Times New Roman" pitchFamily="18" charset="0"/>
              </a:rPr>
              <a:t>Khung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cảnh</a:t>
            </a:r>
            <a:r>
              <a:rPr lang="en-US" b="1" i="1" dirty="0">
                <a:latin typeface="Times New Roman" pitchFamily="18" charset="0"/>
                <a:cs typeface="Times New Roman" pitchFamily="18" charset="0"/>
              </a:rPr>
              <a:t> </a:t>
            </a:r>
            <a:r>
              <a:rPr lang="en-US" b="1" i="1" dirty="0" err="1" smtClean="0">
                <a:latin typeface="Times New Roman" pitchFamily="18" charset="0"/>
                <a:cs typeface="Times New Roman" pitchFamily="18" charset="0"/>
              </a:rPr>
              <a:t>hôm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diễn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ra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buổi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học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cuối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cùng</a:t>
            </a:r>
            <a:endParaRPr lang="en-US" b="1" i="1" dirty="0">
              <a:latin typeface="Times New Roman" pitchFamily="18" charset="0"/>
              <a:cs typeface="Times New Roman" pitchFamily="18" charset="0"/>
            </a:endParaRPr>
          </a:p>
        </p:txBody>
      </p:sp>
      <p:sp>
        <p:nvSpPr>
          <p:cNvPr id="63" name="Rectangle 62"/>
          <p:cNvSpPr/>
          <p:nvPr/>
        </p:nvSpPr>
        <p:spPr>
          <a:xfrm>
            <a:off x="388110" y="3013605"/>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smtClean="0">
                <a:latin typeface="Times New Roman" pitchFamily="18" charset="0"/>
                <a:cs typeface="Times New Roman" pitchFamily="18" charset="0"/>
              </a:rPr>
              <a:t>Nhân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vật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thầy</a:t>
            </a:r>
            <a:r>
              <a:rPr lang="en-US" b="1" i="1" dirty="0" smtClean="0">
                <a:latin typeface="Times New Roman" pitchFamily="18" charset="0"/>
                <a:cs typeface="Times New Roman" pitchFamily="18" charset="0"/>
              </a:rPr>
              <a:t> Ha-men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15427197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58573" y="1923678"/>
            <a:ext cx="4878528" cy="1061829"/>
            <a:chOff x="9145586" y="9472942"/>
            <a:chExt cx="15130068" cy="2831920"/>
          </a:xfrm>
        </p:grpSpPr>
        <p:sp>
          <p:nvSpPr>
            <p:cNvPr id="22" name="TextBox 21"/>
            <p:cNvSpPr txBox="1"/>
            <p:nvPr/>
          </p:nvSpPr>
          <p:spPr>
            <a:xfrm>
              <a:off x="9755186" y="9472942"/>
              <a:ext cx="14520468" cy="2831920"/>
            </a:xfrm>
            <a:prstGeom prst="rect">
              <a:avLst/>
            </a:prstGeom>
            <a:noFill/>
          </p:spPr>
          <p:txBody>
            <a:bodyPr wrap="square" rtlCol="0">
              <a:spAutoFit/>
            </a:bodyPr>
            <a:lstStyle/>
            <a:p>
              <a:pPr algn="just" defTabSz="816316">
                <a:lnSpc>
                  <a:spcPct val="150000"/>
                </a:lnSpc>
              </a:pPr>
              <a:r>
                <a:rPr lang="nl-NL" sz="2100" i="1" dirty="0" smtClean="0">
                  <a:solidFill>
                    <a:prstClr val="black"/>
                  </a:solidFill>
                  <a:latin typeface="Times New Roman" panose="02020603050405020304" pitchFamily="18" charset="0"/>
                  <a:cs typeface="Times New Roman" panose="02020603050405020304" pitchFamily="18" charset="0"/>
                </a:rPr>
                <a:t>Ông bắt đầu sáng tác năm 17 tuổi, gặt hái được nhiều thành công</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lnSpc>
                  <a:spcPct val="150000"/>
                </a:lnSpc>
              </a:pPr>
              <a:endParaRPr lang="en-US" sz="2100" i="1">
                <a:solidFill>
                  <a:prstClr val="black"/>
                </a:solidFill>
              </a:endParaRPr>
            </a:p>
          </p:txBody>
        </p:sp>
      </p:grpSp>
      <p:grpSp>
        <p:nvGrpSpPr>
          <p:cNvPr id="24" name="Group 23"/>
          <p:cNvGrpSpPr/>
          <p:nvPr/>
        </p:nvGrpSpPr>
        <p:grpSpPr>
          <a:xfrm>
            <a:off x="3958573" y="1491630"/>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nl-NL" altLang="en-US" sz="2100" i="1" dirty="0" smtClean="0">
                  <a:solidFill>
                    <a:prstClr val="black"/>
                  </a:solidFill>
                  <a:latin typeface="Times New Roman" panose="02020603050405020304" pitchFamily="18" charset="0"/>
                  <a:cs typeface="Times New Roman" panose="02020603050405020304" pitchFamily="18" charset="0"/>
                </a:rPr>
                <a:t>sinh ra ở Nimes, Pháp</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52641" y="1059582"/>
            <a:ext cx="4874963" cy="415498"/>
            <a:chOff x="9145586" y="9472942"/>
            <a:chExt cx="14820611" cy="1108142"/>
          </a:xfrm>
        </p:grpSpPr>
        <p:sp>
          <p:nvSpPr>
            <p:cNvPr id="28" name="TextBox 27"/>
            <p:cNvSpPr txBox="1"/>
            <p:nvPr/>
          </p:nvSpPr>
          <p:spPr>
            <a:xfrm>
              <a:off x="9755184" y="9472942"/>
              <a:ext cx="14211013" cy="1108142"/>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An-</a:t>
              </a:r>
              <a:r>
                <a:rPr lang="en-US" sz="2000" i="1" dirty="0" err="1" smtClean="0">
                  <a:latin typeface="Times New Roman" panose="02020603050405020304" pitchFamily="18" charset="0"/>
                  <a:cs typeface="Times New Roman" panose="02020603050405020304" pitchFamily="18" charset="0"/>
                </a:rPr>
                <a:t>phông</a:t>
              </a:r>
              <a:r>
                <a:rPr lang="en-US" sz="2000" i="1" dirty="0" smtClean="0">
                  <a:latin typeface="Times New Roman" panose="02020603050405020304" pitchFamily="18" charset="0"/>
                  <a:cs typeface="Times New Roman" panose="02020603050405020304" pitchFamily="18" charset="0"/>
                </a:rPr>
                <a:t>-</a:t>
              </a:r>
              <a:r>
                <a:rPr lang="en-US" sz="2000" i="1" dirty="0" err="1" smtClean="0">
                  <a:latin typeface="Times New Roman" panose="02020603050405020304" pitchFamily="18" charset="0"/>
                  <a:cs typeface="Times New Roman" panose="02020603050405020304" pitchFamily="18" charset="0"/>
                </a:rPr>
                <a:t>xơ</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Đô-đê</a:t>
              </a:r>
              <a:r>
                <a:rPr lang="en-US" sz="2000" i="1" dirty="0">
                  <a:latin typeface="Times New Roman" panose="02020603050405020304" pitchFamily="18" charset="0"/>
                  <a:cs typeface="Times New Roman" panose="02020603050405020304" pitchFamily="18" charset="0"/>
                </a:rPr>
                <a:t> </a:t>
              </a:r>
              <a:r>
                <a:rPr lang="en-US" sz="2100" i="1" dirty="0" smtClean="0">
                  <a:solidFill>
                    <a:prstClr val="black"/>
                  </a:solidFill>
                  <a:latin typeface="Times New Roman" panose="02020603050405020304" pitchFamily="18" charset="0"/>
                  <a:cs typeface="Times New Roman" panose="02020603050405020304" pitchFamily="18" charset="0"/>
                </a:rPr>
                <a:t>(1840- 1897), </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58573" y="2931790"/>
            <a:ext cx="4878528" cy="1061829"/>
            <a:chOff x="9145586" y="9088846"/>
            <a:chExt cx="15130068" cy="2831917"/>
          </a:xfrm>
        </p:grpSpPr>
        <p:sp>
          <p:nvSpPr>
            <p:cNvPr id="31" name="TextBox 30"/>
            <p:cNvSpPr txBox="1"/>
            <p:nvPr/>
          </p:nvSpPr>
          <p:spPr>
            <a:xfrm>
              <a:off x="9755186" y="9088846"/>
              <a:ext cx="14520468" cy="2831917"/>
            </a:xfrm>
            <a:prstGeom prst="rect">
              <a:avLst/>
            </a:prstGeom>
            <a:noFill/>
          </p:spPr>
          <p:txBody>
            <a:bodyPr wrap="square" rtlCol="0">
              <a:spAutoFit/>
            </a:bodyPr>
            <a:lstStyle/>
            <a:p>
              <a:pPr algn="just" defTabSz="685800">
                <a:lnSpc>
                  <a:spcPct val="150000"/>
                </a:lnSpc>
              </a:pPr>
              <a:r>
                <a:rPr lang="en-US" sz="2100" i="1" dirty="0" err="1">
                  <a:solidFill>
                    <a:prstClr val="black"/>
                  </a:solidFill>
                  <a:latin typeface="Times New Roman" panose="02020603050405020304" pitchFamily="18" charset="0"/>
                  <a:cs typeface="Times New Roman" panose="02020603050405020304" pitchFamily="18" charset="0"/>
                </a:rPr>
                <a:t>Là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văn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hiện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thực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xuất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sắc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của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nước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nửa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cuối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thế</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kỉ</a:t>
              </a:r>
              <a:r>
                <a:rPr lang="en-US" sz="2100" i="1" dirty="0">
                  <a:solidFill>
                    <a:prstClr val="black"/>
                  </a:solidFill>
                  <a:latin typeface="Times New Roman" panose="02020603050405020304" pitchFamily="18" charset="0"/>
                  <a:cs typeface="Times New Roman" panose="02020603050405020304" pitchFamily="18" charset="0"/>
                </a:rPr>
                <a:t> XIX.</a:t>
              </a: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4" name="Group 33"/>
          <p:cNvGrpSpPr/>
          <p:nvPr/>
        </p:nvGrpSpPr>
        <p:grpSpPr>
          <a:xfrm>
            <a:off x="3958573" y="3939903"/>
            <a:ext cx="4983119" cy="1061829"/>
            <a:chOff x="9145586" y="9472942"/>
            <a:chExt cx="15454442" cy="2831916"/>
          </a:xfrm>
        </p:grpSpPr>
        <p:sp>
          <p:nvSpPr>
            <p:cNvPr id="35" name="TextBox 34"/>
            <p:cNvSpPr txBox="1"/>
            <p:nvPr/>
          </p:nvSpPr>
          <p:spPr>
            <a:xfrm>
              <a:off x="9755186" y="9472942"/>
              <a:ext cx="14844842" cy="2831916"/>
            </a:xfrm>
            <a:prstGeom prst="rect">
              <a:avLst/>
            </a:prstGeom>
            <a:noFill/>
          </p:spPr>
          <p:txBody>
            <a:bodyPr wrap="square" rtlCol="0">
              <a:spAutoFit/>
            </a:bodyPr>
            <a:lstStyle/>
            <a:p>
              <a:pPr algn="just" defTabSz="816316">
                <a:lnSpc>
                  <a:spcPct val="150000"/>
                </a:lnSpc>
              </a:pPr>
              <a:r>
                <a:rPr lang="en-US" sz="2100" b="1" i="1" dirty="0" err="1" smtClean="0">
                  <a:solidFill>
                    <a:prstClr val="black"/>
                  </a:solidFill>
                  <a:latin typeface="Times New Roman" panose="02020603050405020304" pitchFamily="18" charset="0"/>
                  <a:cs typeface="Times New Roman" panose="02020603050405020304" pitchFamily="18" charset="0"/>
                </a:rPr>
                <a:t>Tác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phẩm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tiêu</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smtClean="0">
                  <a:solidFill>
                    <a:prstClr val="black"/>
                  </a:solidFill>
                  <a:latin typeface="Times New Roman" panose="02020603050405020304" pitchFamily="18" charset="0"/>
                  <a:cs typeface="Times New Roman" panose="02020603050405020304" pitchFamily="18" charset="0"/>
                </a:rPr>
                <a:t>Một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thời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niên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thiếu</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Người</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bất</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tử</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Thằng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nhóc</a:t>
              </a:r>
              <a:r>
                <a:rPr lang="en-US" sz="2100" i="1" dirty="0" smtClean="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71540" t="32736" r="5726" b="16539"/>
          <a:stretch/>
        </p:blipFill>
        <p:spPr>
          <a:xfrm>
            <a:off x="0" y="-4702"/>
            <a:ext cx="3606591" cy="5148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7437" y="1"/>
            <a:ext cx="9126563" cy="5143500"/>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descr="tải xuống.jpg"/>
          <p:cNvPicPr>
            <a:picLocks noChangeAspect="1"/>
          </p:cNvPicPr>
          <p:nvPr/>
        </p:nvPicPr>
        <p:blipFill>
          <a:blip r:embed="rId3"/>
          <a:stretch>
            <a:fillRect/>
          </a:stretch>
        </p:blipFill>
        <p:spPr>
          <a:xfrm>
            <a:off x="159350" y="1131590"/>
            <a:ext cx="2900482" cy="3816424"/>
          </a:xfrm>
          <a:prstGeom prst="rect">
            <a:avLst/>
          </a:prstGeom>
          <a:ln>
            <a:noFill/>
          </a:ln>
          <a:effectLst>
            <a:softEdge rad="112500"/>
          </a:effectLst>
        </p:spPr>
      </p:pic>
      <p:sp>
        <p:nvSpPr>
          <p:cNvPr id="20" name="TextBox 19"/>
          <p:cNvSpPr txBox="1"/>
          <p:nvPr/>
        </p:nvSpPr>
        <p:spPr>
          <a:xfrm>
            <a:off x="3131840" y="1083272"/>
            <a:ext cx="1936985"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Xuất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xứ</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131840" y="1475687"/>
            <a:ext cx="8769596" cy="415498"/>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In </a:t>
            </a:r>
            <a:r>
              <a:rPr lang="en-US" sz="2100" dirty="0" err="1">
                <a:solidFill>
                  <a:prstClr val="black"/>
                </a:solidFill>
                <a:latin typeface="Times New Roman" panose="02020603050405020304" pitchFamily="18" charset="0"/>
                <a:cs typeface="Times New Roman" panose="02020603050405020304" pitchFamily="18" charset="0"/>
              </a:rPr>
              <a:t>trong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ngắn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sao</a:t>
            </a:r>
            <a:r>
              <a:rPr lang="en-US" sz="2100" dirty="0">
                <a:solidFill>
                  <a:prstClr val="black"/>
                </a:solidFill>
                <a:latin typeface="Times New Roman" panose="02020603050405020304" pitchFamily="18" charset="0"/>
                <a:cs typeface="Times New Roman" panose="02020603050405020304" pitchFamily="18" charset="0"/>
              </a:rPr>
              <a:t>” (1873)</a:t>
            </a:r>
          </a:p>
        </p:txBody>
      </p:sp>
      <p:sp>
        <p:nvSpPr>
          <p:cNvPr id="22" name="TextBox 21"/>
          <p:cNvSpPr txBox="1"/>
          <p:nvPr/>
        </p:nvSpPr>
        <p:spPr>
          <a:xfrm>
            <a:off x="3131840" y="2022675"/>
            <a:ext cx="4795607"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Thể</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loại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phương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thức</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đạt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131841" y="2453435"/>
            <a:ext cx="5897885" cy="1061829"/>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Thể</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loại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ngắn</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sự</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hợp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miêu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cảm</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24" name="TextBox 23"/>
          <p:cNvSpPr txBox="1"/>
          <p:nvPr/>
        </p:nvSpPr>
        <p:spPr>
          <a:xfrm>
            <a:off x="3131840" y="3530526"/>
            <a:ext cx="4795607" cy="415498"/>
          </a:xfrm>
          <a:prstGeom prst="rect">
            <a:avLst/>
          </a:prstGeom>
          <a:noFill/>
        </p:spPr>
        <p:txBody>
          <a:bodyPr wrap="square" rtlCol="0">
            <a:spAutoFit/>
          </a:bodyPr>
          <a:lstStyle/>
          <a:p>
            <a:pPr algn="just" defTabSz="685800"/>
            <a:r>
              <a:rPr lang="en-US" sz="2100" b="1" dirty="0">
                <a:solidFill>
                  <a:prstClr val="black"/>
                </a:solidFill>
                <a:latin typeface="Times New Roman" panose="02020603050405020304" pitchFamily="18" charset="0"/>
                <a:cs typeface="Times New Roman" panose="02020603050405020304" pitchFamily="18" charset="0"/>
              </a:rPr>
              <a: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Ngôi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kể</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131841" y="3961286"/>
            <a:ext cx="5897885" cy="1061829"/>
          </a:xfrm>
          <a:prstGeom prst="rect">
            <a:avLst/>
          </a:prstGeom>
          <a:noFill/>
        </p:spPr>
        <p:txBody>
          <a:bodyPr wrap="square" rtlCol="0">
            <a:spAutoFit/>
          </a:bodyPr>
          <a:lstStyle/>
          <a:p>
            <a:pPr algn="just" defTabSz="685800"/>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Ngôi</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nhất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Phrăng</a:t>
            </a:r>
            <a:r>
              <a:rPr lang="en-US" sz="2100" dirty="0">
                <a:solidFill>
                  <a:prstClr val="black"/>
                </a:solidFill>
                <a:latin typeface="Times New Roman" panose="02020603050405020304" pitchFamily="18" charset="0"/>
                <a:cs typeface="Times New Roman" panose="02020603050405020304" pitchFamily="18" charset="0"/>
              </a:rPr>
              <a:t>)</a:t>
            </a:r>
          </a:p>
          <a:p>
            <a:pPr marL="342900" indent="-342900" algn="just" defTabSz="685800">
              <a:buFont typeface="Wingdings" panose="05000000000000000000" pitchFamily="2" charset="2"/>
              <a:buChar char="à"/>
            </a:pP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tả</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tế</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endPar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lgn="just" defTabSz="685800">
              <a:buFont typeface="Wingdings" panose="05000000000000000000" pitchFamily="2" charset="2"/>
              <a:buChar char="à"/>
            </a:pP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1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30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组合 3">
            <a:extLst>
              <a:ext uri="{FF2B5EF4-FFF2-40B4-BE49-F238E27FC236}">
                <a16:creationId xmlns="" xmlns:a16="http://schemas.microsoft.com/office/drawing/2014/main" id="{5E973D27-137A-4317-BB46-BD25F230FEBF}"/>
              </a:ext>
            </a:extLst>
          </p:cNvPr>
          <p:cNvGrpSpPr/>
          <p:nvPr/>
        </p:nvGrpSpPr>
        <p:grpSpPr>
          <a:xfrm>
            <a:off x="-2052736" y="-3332906"/>
            <a:ext cx="12884535" cy="8476406"/>
            <a:chOff x="-2633386" y="-2093334"/>
            <a:chExt cx="16952336" cy="11301875"/>
          </a:xfrm>
        </p:grpSpPr>
        <p:sp>
          <p:nvSpPr>
            <p:cNvPr id="17" name="空心弧 1">
              <a:extLst>
                <a:ext uri="{FF2B5EF4-FFF2-40B4-BE49-F238E27FC236}">
                  <a16:creationId xmlns=""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8" name="矩形 2">
              <a:extLst>
                <a:ext uri="{FF2B5EF4-FFF2-40B4-BE49-F238E27FC236}">
                  <a16:creationId xmlns="" xmlns:a16="http://schemas.microsoft.com/office/drawing/2014/main"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9" name="Rectangle 18"/>
          <p:cNvSpPr/>
          <p:nvPr/>
        </p:nvSpPr>
        <p:spPr>
          <a:xfrm>
            <a:off x="3136930" y="627534"/>
            <a:ext cx="289011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NHAN ĐỀ</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899592" y="1851670"/>
            <a:ext cx="7714408" cy="1109792"/>
          </a:xfrm>
          <a:prstGeom prst="rect">
            <a:avLst/>
          </a:prstGeom>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33" l="688" r="96438">
                        <a14:foregroundMark x1="15313" y1="74889" x2="18750" y2="87222"/>
                        <a14:foregroundMark x1="32750" y1="62333" x2="32750" y2="62333"/>
                        <a14:foregroundMark x1="40500" y1="85222" x2="43313" y2="94444"/>
                        <a14:foregroundMark x1="56875" y1="86778" x2="61813" y2="93667"/>
                        <a14:foregroundMark x1="82438" y1="76444" x2="84375" y2="84889"/>
                        <a14:foregroundMark x1="90813" y1="75667" x2="90438" y2="87556"/>
                        <a14:foregroundMark x1="77500" y1="68778" x2="79438" y2="72222"/>
                        <a14:foregroundMark x1="88938" y1="70333" x2="84813" y2="76111"/>
                        <a14:foregroundMark x1="36625" y1="72667" x2="43063" y2="78333"/>
                        <a14:foregroundMark x1="27563" y1="61222" x2="32313" y2="65778"/>
                      </a14:backgroundRemoval>
                    </a14:imgEffect>
                  </a14:imgLayer>
                </a14:imgProps>
              </a:ext>
            </a:extLst>
          </a:blip>
          <a:srcRect/>
          <a:stretch>
            <a:fillRect/>
          </a:stretch>
        </p:blipFill>
        <p:spPr bwMode="auto">
          <a:xfrm>
            <a:off x="-77350" y="1955593"/>
            <a:ext cx="5652120" cy="3179318"/>
          </a:xfrm>
          <a:prstGeom prst="rect">
            <a:avLst/>
          </a:prstGeom>
          <a:noFill/>
          <a:ln w="9525">
            <a:noFill/>
            <a:miter lim="800000"/>
            <a:headEnd/>
            <a:tailEnd/>
          </a:ln>
          <a:effectLst/>
        </p:spPr>
      </p:pic>
      <p:pic>
        <p:nvPicPr>
          <p:cNvPr id="22" name="Picture 21"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4853126" y="2750876"/>
            <a:ext cx="810540" cy="620916"/>
          </a:xfrm>
          <a:prstGeom prst="rect">
            <a:avLst/>
          </a:prstGeom>
          <a:effectLst>
            <a:softEdge rad="127000"/>
          </a:effectLst>
        </p:spPr>
      </p:pic>
      <p:sp>
        <p:nvSpPr>
          <p:cNvPr id="23" name="TextBox 22"/>
          <p:cNvSpPr txBox="1"/>
          <p:nvPr/>
        </p:nvSpPr>
        <p:spPr>
          <a:xfrm>
            <a:off x="5483031" y="3174662"/>
            <a:ext cx="3365613" cy="830997"/>
          </a:xfrm>
          <a:prstGeom prst="rect">
            <a:avLst/>
          </a:prstGeom>
          <a:noFill/>
        </p:spPr>
        <p:txBody>
          <a:bodyPr wrap="square" rtlCol="0">
            <a:spAutoFit/>
          </a:bodyPr>
          <a:lstStyle/>
          <a:p>
            <a:pPr algn="just" defTabSz="685800"/>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Buổi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Pháp</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772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7868" y="915142"/>
            <a:ext cx="2669864" cy="1501799"/>
          </a:xfrm>
          <a:prstGeom prst="rect">
            <a:avLst/>
          </a:prstGeom>
        </p:spPr>
      </p:pic>
      <p:pic>
        <p:nvPicPr>
          <p:cNvPr id="3" name="Picture 2"/>
          <p:cNvPicPr>
            <a:picLocks noChangeAspect="1"/>
          </p:cNvPicPr>
          <p:nvPr/>
        </p:nvPicPr>
        <p:blipFill>
          <a:blip r:embed="rId4"/>
          <a:stretch>
            <a:fillRect/>
          </a:stretch>
        </p:blipFill>
        <p:spPr>
          <a:xfrm>
            <a:off x="5645696" y="915143"/>
            <a:ext cx="2918088" cy="1495549"/>
          </a:xfrm>
          <a:prstGeom prst="rect">
            <a:avLst/>
          </a:prstGeom>
        </p:spPr>
      </p:pic>
      <p:pic>
        <p:nvPicPr>
          <p:cNvPr id="5" name="Picture 4"/>
          <p:cNvPicPr>
            <a:picLocks noChangeAspect="1"/>
          </p:cNvPicPr>
          <p:nvPr/>
        </p:nvPicPr>
        <p:blipFill>
          <a:blip r:embed="rId5"/>
          <a:stretch>
            <a:fillRect/>
          </a:stretch>
        </p:blipFill>
        <p:spPr>
          <a:xfrm>
            <a:off x="1777858" y="201974"/>
            <a:ext cx="5963438" cy="857898"/>
          </a:xfrm>
          <a:prstGeom prst="rect">
            <a:avLst/>
          </a:prstGeom>
        </p:spPr>
      </p:pic>
      <p:cxnSp>
        <p:nvCxnSpPr>
          <p:cNvPr id="7" name="Straight Connector 6"/>
          <p:cNvCxnSpPr/>
          <p:nvPr/>
        </p:nvCxnSpPr>
        <p:spPr>
          <a:xfrm>
            <a:off x="5247950" y="1059872"/>
            <a:ext cx="0" cy="3657600"/>
          </a:xfrm>
          <a:prstGeom prst="line">
            <a:avLst/>
          </a:prstGeom>
          <a:ln w="28575">
            <a:solidFill>
              <a:srgbClr val="FFCC99"/>
            </a:solidFill>
            <a:prstDash val="lg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0576" y="2642915"/>
            <a:ext cx="4730219" cy="2354491"/>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sử</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học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cuối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cùng</a:t>
            </a:r>
            <a:r>
              <a:rPr lang="en-US" sz="2100" i="1"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Đô-đê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 </a:t>
            </a:r>
            <a:r>
              <a:rPr lang="en-US" sz="2100" dirty="0" err="1">
                <a:solidFill>
                  <a:prstClr val="black"/>
                </a:solidFill>
                <a:latin typeface="Times New Roman" panose="02020603050405020304" pitchFamily="18" charset="0"/>
                <a:cs typeface="Times New Roman" panose="02020603050405020304" pitchFamily="18" charset="0"/>
              </a:rPr>
              <a:t>Phổ</a:t>
            </a:r>
            <a:r>
              <a:rPr lang="en-US" sz="2100" dirty="0">
                <a:solidFill>
                  <a:prstClr val="black"/>
                </a:solidFill>
                <a:latin typeface="Times New Roman" panose="02020603050405020304" pitchFamily="18" charset="0"/>
                <a:cs typeface="Times New Roman" panose="02020603050405020304" pitchFamily="18" charset="0"/>
              </a:rPr>
              <a:t> (1870 – 1871),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An-</a:t>
            </a:r>
            <a:r>
              <a:rPr lang="en-US" sz="2100" dirty="0" err="1">
                <a:solidFill>
                  <a:prstClr val="black"/>
                </a:solidFill>
                <a:latin typeface="Times New Roman" panose="02020603050405020304" pitchFamily="18" charset="0"/>
                <a:cs typeface="Times New Roman" panose="02020603050405020304" pitchFamily="18" charset="0"/>
              </a:rPr>
              <a:t>dát</a:t>
            </a:r>
            <a:r>
              <a:rPr lang="en-US" sz="2100" dirty="0">
                <a:solidFill>
                  <a:prstClr val="black"/>
                </a:solidFill>
                <a:latin typeface="Times New Roman" panose="02020603050405020304" pitchFamily="18" charset="0"/>
                <a:cs typeface="Times New Roman" panose="02020603050405020304" pitchFamily="18" charset="0"/>
              </a:rPr>
              <a:t> (Alsace)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Lo-</a:t>
            </a:r>
            <a:r>
              <a:rPr lang="en-US" sz="2100" dirty="0" err="1">
                <a:solidFill>
                  <a:prstClr val="black"/>
                </a:solidFill>
                <a:latin typeface="Times New Roman" panose="02020603050405020304" pitchFamily="18" charset="0"/>
                <a:cs typeface="Times New Roman" panose="02020603050405020304" pitchFamily="18" charset="0"/>
              </a:rPr>
              <a:t>ren</a:t>
            </a:r>
            <a:r>
              <a:rPr lang="en-US" sz="2100" dirty="0">
                <a:solidFill>
                  <a:prstClr val="black"/>
                </a:solidFill>
                <a:latin typeface="Times New Roman" panose="02020603050405020304" pitchFamily="18" charset="0"/>
                <a:cs typeface="Times New Roman" panose="02020603050405020304" pitchFamily="18" charset="0"/>
              </a:rPr>
              <a:t> (Lorraine)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Phổ</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trường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vùng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này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bỏ</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chuyển</a:t>
            </a:r>
            <a:r>
              <a:rPr lang="en-US" sz="2100" dirty="0">
                <a:solidFill>
                  <a:prstClr val="black"/>
                </a:solidFill>
                <a:latin typeface="Times New Roman" panose="02020603050405020304" pitchFamily="18" charset="0"/>
                <a:cs typeface="Times New Roman" panose="02020603050405020304" pitchFamily="18" charset="0"/>
              </a:rPr>
              <a:t> sang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Đức</a:t>
            </a:r>
            <a:r>
              <a:rPr lang="en-US" sz="2100" dirty="0">
                <a:solidFill>
                  <a:prstClr val="black"/>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5645696" y="2642915"/>
            <a:ext cx="2880119" cy="1384995"/>
          </a:xfrm>
          <a:prstGeom prst="rect">
            <a:avLst/>
          </a:prstGeom>
          <a:noFill/>
        </p:spPr>
        <p:txBody>
          <a:bodyPr wrap="square" rtlCol="0">
            <a:spAutoFit/>
          </a:bodyPr>
          <a:lstStyle/>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riêng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cảnh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diễn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học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tiếng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Pháp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cùng</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08591" y="214164"/>
            <a:ext cx="1569268" cy="461665"/>
          </a:xfrm>
          <a:prstGeom prst="rect">
            <a:avLst/>
          </a:prstGeom>
          <a:noFill/>
        </p:spPr>
        <p:txBody>
          <a:bodyPr wrap="square" rtlCol="0">
            <a:spAutoFit/>
          </a:bodyPr>
          <a:lstStyle/>
          <a:p>
            <a:pPr algn="just" defTabSz="685800"/>
            <a:r>
              <a:rPr lang="en-US" sz="2400" b="1" dirty="0">
                <a:solidFill>
                  <a:prstClr val="black"/>
                </a:solidFill>
                <a:latin typeface="Times New Roman" panose="02020603050405020304" pitchFamily="18" charset="0"/>
                <a:cs typeface="Times New Roman" panose="02020603050405020304" pitchFamily="18" charset="0"/>
              </a:rPr>
              <a: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Bối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cảnh</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9733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1886</TotalTime>
  <Words>1995</Words>
  <Application>Microsoft Office PowerPoint</Application>
  <PresentationFormat>On-screen Show (16:9)</PresentationFormat>
  <Paragraphs>323</Paragraphs>
  <Slides>34</Slides>
  <Notes>24</Notes>
  <HiddenSlides>0</HiddenSlides>
  <MMClips>2</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34</vt:i4>
      </vt:variant>
    </vt:vector>
  </HeadingPairs>
  <TitlesOfParts>
    <vt:vector size="61" baseType="lpstr">
      <vt:lpstr>微软雅黑</vt:lpstr>
      <vt:lpstr>.VnTime</vt:lpstr>
      <vt:lpstr>Arial</vt:lpstr>
      <vt:lpstr>Arial Unicode MS</vt:lpstr>
      <vt:lpstr>Calibri</vt:lpstr>
      <vt:lpstr>Calibri Light</vt:lpstr>
      <vt:lpstr>Cambria</vt:lpstr>
      <vt:lpstr>Century Gothic</vt:lpstr>
      <vt:lpstr>Tahoma</vt:lpstr>
      <vt:lpstr>Times New Roman</vt:lpstr>
      <vt:lpstr>Wingdings</vt:lpstr>
      <vt:lpstr>汉仪夏日体W</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3_Default Design</vt:lpstr>
      <vt:lpstr>6_Office Theme</vt:lpstr>
      <vt:lpstr>Default Design</vt:lpstr>
      <vt:lpstr>1_Office Theme</vt:lpstr>
      <vt:lpstr>4_Office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van phong</cp:lastModifiedBy>
  <cp:revision>438</cp:revision>
  <dcterms:created xsi:type="dcterms:W3CDTF">2021-11-12T03:08:25Z</dcterms:created>
  <dcterms:modified xsi:type="dcterms:W3CDTF">2022-08-03T04:40:29Z</dcterms:modified>
</cp:coreProperties>
</file>