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8" r:id="rId2"/>
    <p:sldMasterId id="2147483677" r:id="rId3"/>
  </p:sldMasterIdLst>
  <p:notesMasterIdLst>
    <p:notesMasterId r:id="rId15"/>
  </p:notesMasterIdLst>
  <p:handoutMasterIdLst>
    <p:handoutMasterId r:id="rId16"/>
  </p:handoutMasterIdLst>
  <p:sldIdLst>
    <p:sldId id="361" r:id="rId4"/>
    <p:sldId id="402" r:id="rId5"/>
    <p:sldId id="360" r:id="rId6"/>
    <p:sldId id="409" r:id="rId7"/>
    <p:sldId id="410" r:id="rId8"/>
    <p:sldId id="411" r:id="rId9"/>
    <p:sldId id="412" r:id="rId10"/>
    <p:sldId id="413" r:id="rId11"/>
    <p:sldId id="415" r:id="rId12"/>
    <p:sldId id="416" r:id="rId13"/>
    <p:sldId id="417" r:id="rId14"/>
  </p:sldIdLst>
  <p:sldSz cx="12192000" cy="6858000"/>
  <p:notesSz cx="6858000" cy="9144000"/>
  <p:embeddedFontLst>
    <p:embeddedFont>
      <p:font typeface="MS Mincho" panose="02020609040205080304" pitchFamily="49" charset="-128"/>
      <p:regular r:id="rId17"/>
    </p:embeddedFont>
    <p:embeddedFont>
      <p:font typeface="DengXian" panose="020B0604020202020204" charset="0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3F9FB"/>
    <a:srgbClr val="0B2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06" autoAdjust="0"/>
    <p:restoredTop sz="94682"/>
  </p:normalViewPr>
  <p:slideViewPr>
    <p:cSldViewPr snapToGrid="0" snapToObjects="1">
      <p:cViewPr varScale="1">
        <p:scale>
          <a:sx n="64" d="100"/>
          <a:sy n="64" d="100"/>
        </p:scale>
        <p:origin x="12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3C7D-7ED1-A34F-BCFC-1C01389AE58C}" type="datetimeFigureOut">
              <a:rPr kumimoji="1" lang="zh-CN" altLang="en-US" smtClean="0"/>
              <a:t>2022/8/2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D8CE-3D9F-CA47-A17E-9AD879C3B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030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CF2CF-5EF1-D24F-8F8B-C67282AA038A}" type="datetimeFigureOut">
              <a:rPr kumimoji="1" lang="zh-CN" altLang="en-US" smtClean="0"/>
              <a:t>2022/8/2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0782-008B-5B48-B01C-A994AC4AA0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63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308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6812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05629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16276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263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94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77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44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506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7660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75989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6311FC28-9035-834A-9589-478BF99C5E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3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98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78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7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809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8/2/2022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705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81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3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57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617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966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4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368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063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22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80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6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9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6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32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68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9.emf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45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5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51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3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F544CCF0-B4FF-3941-A0EC-0ED631EA9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82451" cy="3467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853" y="2175963"/>
            <a:ext cx="7698116" cy="20343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27809" y="4012020"/>
            <a:ext cx="6320203" cy="132343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44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2">
            <a:extLst>
              <a:ext uri="{FF2B5EF4-FFF2-40B4-BE49-F238E27FC236}">
                <a16:creationId xmlns="" xmlns:a16="http://schemas.microsoft.com/office/drawing/2014/main" id="{73816305-59D8-40E6-8A7B-6C8BD86471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" t="73653" r="16264" b="1"/>
          <a:stretch/>
        </p:blipFill>
        <p:spPr>
          <a:xfrm>
            <a:off x="-212226" y="4288295"/>
            <a:ext cx="12548919" cy="2538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39" y="0"/>
            <a:ext cx="4638583" cy="14087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19888" y="452864"/>
            <a:ext cx="5684692" cy="295850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giời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endParaRPr lang="en-US" sz="32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Sao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endParaRPr lang="en-US" sz="32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4277" y="3475310"/>
            <a:ext cx="108890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</a:t>
            </a:r>
            <a:r>
              <a:rPr lang="vi-VN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xót xa, con tự vấn trời đất cũng là tự vấn bản thân </a:t>
            </a:r>
            <a:r>
              <a:rPr lang="vi-VN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4277" y="4794108"/>
            <a:ext cx="10889024" cy="130753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hể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sự vô vọng, sự bất lực của người con không thể níu kéo thời gian chậm lại, níu kéo mẹ ở lại mãi mãi bên con. </a:t>
            </a:r>
            <a:endParaRPr lang="vi-VN" sz="28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71774" y="1329793"/>
            <a:ext cx="3338960" cy="584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Sao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0"/>
          <a:stretch/>
        </p:blipFill>
        <p:spPr>
          <a:xfrm>
            <a:off x="7683690" y="388919"/>
            <a:ext cx="2883375" cy="260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: 形状 35">
            <a:extLst>
              <a:ext uri="{FF2B5EF4-FFF2-40B4-BE49-F238E27FC236}">
                <a16:creationId xmlns="" xmlns:a16="http://schemas.microsoft.com/office/drawing/2014/main" id="{4340659D-E57E-4446-BCC8-8CC11EDBE4B3}"/>
              </a:ext>
            </a:extLst>
          </p:cNvPr>
          <p:cNvSpPr/>
          <p:nvPr/>
        </p:nvSpPr>
        <p:spPr>
          <a:xfrm>
            <a:off x="109384" y="4246761"/>
            <a:ext cx="11914293" cy="2431305"/>
          </a:xfrm>
          <a:custGeom>
            <a:avLst/>
            <a:gdLst>
              <a:gd name="connsiteX0" fmla="*/ 1997869 w 2190750"/>
              <a:gd name="connsiteY0" fmla="*/ 7144 h 1733550"/>
              <a:gd name="connsiteX1" fmla="*/ 197644 w 2190750"/>
              <a:gd name="connsiteY1" fmla="*/ 7144 h 1733550"/>
              <a:gd name="connsiteX2" fmla="*/ 7144 w 2190750"/>
              <a:gd name="connsiteY2" fmla="*/ 197644 h 1733550"/>
              <a:gd name="connsiteX3" fmla="*/ 7144 w 2190750"/>
              <a:gd name="connsiteY3" fmla="*/ 1540669 h 1733550"/>
              <a:gd name="connsiteX4" fmla="*/ 197644 w 2190750"/>
              <a:gd name="connsiteY4" fmla="*/ 1731169 h 1733550"/>
              <a:gd name="connsiteX5" fmla="*/ 1997869 w 2190750"/>
              <a:gd name="connsiteY5" fmla="*/ 1731169 h 1733550"/>
              <a:gd name="connsiteX6" fmla="*/ 2188369 w 2190750"/>
              <a:gd name="connsiteY6" fmla="*/ 1540669 h 1733550"/>
              <a:gd name="connsiteX7" fmla="*/ 2188369 w 2190750"/>
              <a:gd name="connsiteY7" fmla="*/ 197644 h 1733550"/>
              <a:gd name="connsiteX8" fmla="*/ 1997869 w 2190750"/>
              <a:gd name="connsiteY8" fmla="*/ 7144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0750" h="1733550">
                <a:moveTo>
                  <a:pt x="1997869" y="7144"/>
                </a:moveTo>
                <a:lnTo>
                  <a:pt x="197644" y="7144"/>
                </a:lnTo>
                <a:cubicBezTo>
                  <a:pt x="92869" y="7144"/>
                  <a:pt x="7144" y="92869"/>
                  <a:pt x="7144" y="197644"/>
                </a:cubicBezTo>
                <a:lnTo>
                  <a:pt x="7144" y="1540669"/>
                </a:lnTo>
                <a:cubicBezTo>
                  <a:pt x="7144" y="1645444"/>
                  <a:pt x="92869" y="1731169"/>
                  <a:pt x="197644" y="1731169"/>
                </a:cubicBezTo>
                <a:lnTo>
                  <a:pt x="1997869" y="1731169"/>
                </a:lnTo>
                <a:cubicBezTo>
                  <a:pt x="2102644" y="1731169"/>
                  <a:pt x="2188369" y="1645444"/>
                  <a:pt x="2188369" y="1540669"/>
                </a:cubicBezTo>
                <a:lnTo>
                  <a:pt x="2188369" y="197644"/>
                </a:lnTo>
                <a:cubicBezTo>
                  <a:pt x="2188369" y="92869"/>
                  <a:pt x="2102644" y="7144"/>
                  <a:pt x="1997869" y="7144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b="1">
              <a:solidFill>
                <a:prstClr val="black"/>
              </a:solidFill>
              <a:latin typeface="Times New Roman" panose="02020603050405020304" pitchFamily="18" charset="0"/>
              <a:ea typeface="迷你简粗圆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01" y="283567"/>
            <a:ext cx="4099331" cy="12449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20" b="89838" l="0" r="9926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3801" y="706749"/>
            <a:ext cx="3785677" cy="37856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28004" y="674959"/>
            <a:ext cx="57196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vi-VN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câu hỏi trong bài thơ Ông đồ (Vũ Đình Liên)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90302" y="1918309"/>
            <a:ext cx="5741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thuê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0302" y="2835349"/>
            <a:ext cx="57412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32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8337" y="4379790"/>
            <a:ext cx="109802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nỗi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day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dứt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xót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bất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lực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trước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nuối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niệm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tận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chứng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kiến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tục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lệ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trôi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dĩ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vãng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Khơi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lòng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trị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truyền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thống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dân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tộc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19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2" grpId="0"/>
      <p:bldP spid="13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="" xmlns:a16="http://schemas.microsoft.com/office/drawing/2014/main" id="{3C3D02B7-420F-B343-AE38-A16D34084E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78" y="2684453"/>
            <a:ext cx="4004439" cy="4004439"/>
          </a:xfrm>
          <a:prstGeom prst="rect">
            <a:avLst/>
          </a:prstGeom>
        </p:spPr>
      </p:pic>
      <p:pic>
        <p:nvPicPr>
          <p:cNvPr id="3" name="图片 18">
            <a:extLst>
              <a:ext uri="{FF2B5EF4-FFF2-40B4-BE49-F238E27FC236}">
                <a16:creationId xmlns="" xmlns:a16="http://schemas.microsoft.com/office/drawing/2014/main" id="{7B0B25DB-7283-E846-B381-B367E7F9A0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794" y="286603"/>
            <a:ext cx="1424242" cy="1424242"/>
          </a:xfrm>
          <a:prstGeom prst="rect">
            <a:avLst/>
          </a:prstGeom>
        </p:spPr>
      </p:pic>
      <p:pic>
        <p:nvPicPr>
          <p:cNvPr id="4" name="图片 18">
            <a:extLst>
              <a:ext uri="{FF2B5EF4-FFF2-40B4-BE49-F238E27FC236}">
                <a16:creationId xmlns="" xmlns:a16="http://schemas.microsoft.com/office/drawing/2014/main" id="{7B0B25DB-7283-E846-B381-B367E7F9A0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931" y="286603"/>
            <a:ext cx="1424242" cy="1424242"/>
          </a:xfrm>
          <a:prstGeom prst="rect">
            <a:avLst/>
          </a:prstGeom>
        </p:spPr>
      </p:pic>
      <p:pic>
        <p:nvPicPr>
          <p:cNvPr id="5" name="图片 18">
            <a:extLst>
              <a:ext uri="{FF2B5EF4-FFF2-40B4-BE49-F238E27FC236}">
                <a16:creationId xmlns="" xmlns:a16="http://schemas.microsoft.com/office/drawing/2014/main" id="{7B0B25DB-7283-E846-B381-B367E7F9A0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315" y="1863245"/>
            <a:ext cx="1424242" cy="1424242"/>
          </a:xfrm>
          <a:prstGeom prst="rect">
            <a:avLst/>
          </a:prstGeom>
        </p:spPr>
      </p:pic>
      <p:pic>
        <p:nvPicPr>
          <p:cNvPr id="6" name="图片 18">
            <a:extLst>
              <a:ext uri="{FF2B5EF4-FFF2-40B4-BE49-F238E27FC236}">
                <a16:creationId xmlns="" xmlns:a16="http://schemas.microsoft.com/office/drawing/2014/main" id="{7B0B25DB-7283-E846-B381-B367E7F9A0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0452" y="1863245"/>
            <a:ext cx="1424242" cy="1424242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7B0B25DB-7283-E846-B381-B367E7F9A0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794" y="3287487"/>
            <a:ext cx="1424242" cy="1424242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="" xmlns:a16="http://schemas.microsoft.com/office/drawing/2014/main" id="{7B0B25DB-7283-E846-B381-B367E7F9A0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931" y="3287487"/>
            <a:ext cx="1424242" cy="1424242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="" xmlns:a16="http://schemas.microsoft.com/office/drawing/2014/main" id="{7B0B25DB-7283-E846-B381-B367E7F9A0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715" y="4864129"/>
            <a:ext cx="1424242" cy="142424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="" xmlns:a16="http://schemas.microsoft.com/office/drawing/2014/main" id="{7B0B25DB-7283-E846-B381-B367E7F9A0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2852" y="4864129"/>
            <a:ext cx="1424242" cy="1424242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4964664" y="508763"/>
            <a:ext cx="1712764" cy="741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3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9240644" y="404735"/>
            <a:ext cx="1820190" cy="809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9034652" y="3583303"/>
            <a:ext cx="2725302" cy="10291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3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endParaRPr lang="en-US" sz="3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800107" y="2265078"/>
            <a:ext cx="1896832" cy="775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sz="3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10047190" y="2384527"/>
            <a:ext cx="1712764" cy="741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3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6149799" y="5134464"/>
            <a:ext cx="2198549" cy="809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2"/>
          <p:cNvSpPr txBox="1">
            <a:spLocks/>
          </p:cNvSpPr>
          <p:nvPr/>
        </p:nvSpPr>
        <p:spPr>
          <a:xfrm>
            <a:off x="5263205" y="3710221"/>
            <a:ext cx="1896832" cy="775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3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3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10150739" y="5134463"/>
            <a:ext cx="2164923" cy="924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20949"/>
            <a:ext cx="4318613" cy="197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07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4B8CE57B-2D32-024B-B1FB-6FB6F9E8D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198" y="0"/>
            <a:ext cx="5022802" cy="45466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7E696A7-95E8-5140-B291-1ECA50EEC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82451" cy="34671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7B0B25DB-7283-E846-B381-B367E7F9A0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3400" y="1434401"/>
            <a:ext cx="2617596" cy="26175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9990" y="2587678"/>
            <a:ext cx="6904027" cy="345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3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25A7D195-5726-CC43-B71D-D0787EDBBF71}"/>
              </a:ext>
            </a:extLst>
          </p:cNvPr>
          <p:cNvSpPr/>
          <p:nvPr/>
        </p:nvSpPr>
        <p:spPr>
          <a:xfrm>
            <a:off x="1207953" y="297934"/>
            <a:ext cx="3342582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tabLst>
                <a:tab pos="1385888" algn="l"/>
              </a:tabLst>
            </a:pPr>
            <a:r>
              <a:rPr lang="en-US" sz="2800" b="1" dirty="0" smtClean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I. </a:t>
            </a:r>
            <a:r>
              <a:rPr lang="en-US" sz="2800" b="1" dirty="0" err="1" smtClean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Kiến</a:t>
            </a:r>
            <a:r>
              <a:rPr lang="en-US" sz="2800" b="1" dirty="0" smtClean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thức</a:t>
            </a:r>
            <a:r>
              <a:rPr lang="en-US" sz="2800" b="1" dirty="0" smtClean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cần</a:t>
            </a:r>
            <a:r>
              <a:rPr lang="en-US" sz="2800" b="1" dirty="0" smtClean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nhớ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红色块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888" y="745809"/>
            <a:ext cx="4014899" cy="2230289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4832492" y="1211214"/>
            <a:ext cx="2414469" cy="762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63587"/>
            <a:ext cx="113276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377" algn="just">
              <a:lnSpc>
                <a:spcPct val="15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Khái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niệm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biện pháp tu từ mà các cặp từ ngữ được sắp xếp bên cạnh nhau có tính chất trái ngược, đối lập 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914377" algn="just">
              <a:lnSpc>
                <a:spcPct val="150000"/>
              </a:lnSpc>
            </a:pP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nhằm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 nổi bật, gợi tả tinh tế, nhấn mạnh một nội dung, ý nghĩa nào đó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914377" algn="just">
              <a:lnSpc>
                <a:spcPct val="150000"/>
              </a:lnSpc>
            </a:pP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Ví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giềng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gần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7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25A7D195-5726-CC43-B71D-D0787EDBBF71}"/>
              </a:ext>
            </a:extLst>
          </p:cNvPr>
          <p:cNvSpPr/>
          <p:nvPr/>
        </p:nvSpPr>
        <p:spPr>
          <a:xfrm>
            <a:off x="1207953" y="297934"/>
            <a:ext cx="3342582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tabLst>
                <a:tab pos="1385888" algn="l"/>
              </a:tabLst>
            </a:pPr>
            <a:r>
              <a:rPr lang="en-US" sz="2800" b="1" dirty="0" smtClean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I. </a:t>
            </a:r>
            <a:r>
              <a:rPr lang="en-US" sz="2800" b="1" dirty="0" err="1" smtClean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Kiến</a:t>
            </a:r>
            <a:r>
              <a:rPr lang="en-US" sz="2800" b="1" dirty="0" smtClean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thức</a:t>
            </a:r>
            <a:r>
              <a:rPr lang="en-US" sz="2800" b="1" dirty="0" smtClean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cần</a:t>
            </a:r>
            <a:r>
              <a:rPr lang="en-US" sz="2800" b="1" dirty="0" smtClean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nhớ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红色块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888" y="745809"/>
            <a:ext cx="4014899" cy="2230289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4832492" y="1211214"/>
            <a:ext cx="2414469" cy="762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So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83102" y="2439003"/>
            <a:ext cx="11774519" cy="4164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377" algn="just">
              <a:lnSpc>
                <a:spcPct val="150000"/>
              </a:lnSpc>
            </a:pP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Khái</a:t>
            </a:r>
            <a:r>
              <a:rPr lang="en-US" sz="30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niệm</a:t>
            </a:r>
            <a:r>
              <a:rPr lang="en-US" sz="30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nét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tương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tăng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sức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914377" algn="just">
              <a:lnSpc>
                <a:spcPct val="150000"/>
              </a:lnSpc>
            </a:pPr>
            <a:r>
              <a:rPr lang="en-US" sz="30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30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0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So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vừa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miêu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tả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cụ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vừa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lộ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xúc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914377" algn="just">
              <a:lnSpc>
                <a:spcPct val="150000"/>
              </a:lnSpc>
            </a:pPr>
            <a:r>
              <a:rPr lang="en-US" sz="30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30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30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hơn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kém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giống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,…”</a:t>
            </a:r>
          </a:p>
          <a:p>
            <a:pPr marL="914377" algn="just">
              <a:lnSpc>
                <a:spcPct val="150000"/>
              </a:lnSpc>
            </a:pPr>
            <a:r>
              <a:rPr lang="en-US" sz="30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Ví</a:t>
            </a:r>
            <a:r>
              <a:rPr lang="en-US" sz="30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</a:t>
            </a:r>
            <a:r>
              <a:rPr lang="en-US" sz="30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Trẻ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búp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cành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</a:t>
            </a:r>
            <a:endParaRPr lang="en-US" sz="3000" b="1" i="1" dirty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50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25A7D195-5726-CC43-B71D-D0787EDBBF71}"/>
              </a:ext>
            </a:extLst>
          </p:cNvPr>
          <p:cNvSpPr/>
          <p:nvPr/>
        </p:nvSpPr>
        <p:spPr>
          <a:xfrm>
            <a:off x="1207953" y="297934"/>
            <a:ext cx="3342582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tabLst>
                <a:tab pos="1385888" algn="l"/>
              </a:tabLst>
            </a:pPr>
            <a:r>
              <a:rPr lang="en-US" sz="2800" b="1" dirty="0" smtClean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I. </a:t>
            </a:r>
            <a:r>
              <a:rPr lang="en-US" sz="2800" b="1" dirty="0" err="1" smtClean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Kiến</a:t>
            </a:r>
            <a:r>
              <a:rPr lang="en-US" sz="2800" b="1" dirty="0" smtClean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thức</a:t>
            </a:r>
            <a:r>
              <a:rPr lang="en-US" sz="2800" b="1" dirty="0" smtClean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cần</a:t>
            </a:r>
            <a:r>
              <a:rPr lang="en-US" sz="2800" b="1" dirty="0" smtClean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nhớ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红色块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888" y="745809"/>
            <a:ext cx="4014899" cy="2230289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4669102" y="1303171"/>
            <a:ext cx="2414469" cy="762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83102" y="2439003"/>
            <a:ext cx="1177451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377" algn="just">
              <a:lnSpc>
                <a:spcPct val="150000"/>
              </a:lnSpc>
            </a:pP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Khái</a:t>
            </a:r>
            <a:r>
              <a:rPr lang="en-US" sz="30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niệm</a:t>
            </a:r>
            <a:r>
              <a:rPr lang="en-US" sz="30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 sử dụng hình thức câu hỏi nhưng không nhằm mục đích để hỏi mà để khẳng định, phủ định hoặc bày tỏ thái độ, cảm xúc.</a:t>
            </a:r>
          </a:p>
          <a:p>
            <a:pPr marL="914377" algn="just">
              <a:lnSpc>
                <a:spcPct val="150000"/>
              </a:lnSpc>
            </a:pPr>
            <a:r>
              <a:rPr lang="en-US" sz="30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30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0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vừa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khơi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vừa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bộc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lộ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xúc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914377" algn="just">
              <a:lnSpc>
                <a:spcPct val="150000"/>
              </a:lnSpc>
            </a:pPr>
            <a:r>
              <a:rPr lang="en-US" sz="30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30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30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dấu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chấm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cuối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914377" algn="just">
              <a:lnSpc>
                <a:spcPct val="150000"/>
              </a:lnSpc>
            </a:pPr>
            <a:r>
              <a:rPr lang="en-US" sz="30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Ví</a:t>
            </a:r>
            <a:r>
              <a:rPr lang="en-US" sz="30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</a:t>
            </a:r>
            <a:r>
              <a:rPr lang="en-US" sz="30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Hồn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đâu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bây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 –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Vũ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Đình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endParaRPr lang="en-US" sz="3000" b="1" i="1" dirty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47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25A7D195-5726-CC43-B71D-D0787EDBBF71}"/>
              </a:ext>
            </a:extLst>
          </p:cNvPr>
          <p:cNvSpPr/>
          <p:nvPr/>
        </p:nvSpPr>
        <p:spPr>
          <a:xfrm>
            <a:off x="1207953" y="297934"/>
            <a:ext cx="2701317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tabLst>
                <a:tab pos="1385888" algn="l"/>
              </a:tabLst>
            </a:pPr>
            <a:r>
              <a:rPr lang="en-US" sz="2800" b="1" dirty="0" smtClean="0">
                <a:solidFill>
                  <a:srgbClr val="0D0D0D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II. LUYỆN TẬP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组 4">
            <a:extLst>
              <a:ext uri="{FF2B5EF4-FFF2-40B4-BE49-F238E27FC236}">
                <a16:creationId xmlns="" xmlns:a16="http://schemas.microsoft.com/office/drawing/2014/main" id="{8774790E-4EA9-4D9A-AA3E-CC9D97FAACA5}"/>
              </a:ext>
            </a:extLst>
          </p:cNvPr>
          <p:cNvGrpSpPr/>
          <p:nvPr/>
        </p:nvGrpSpPr>
        <p:grpSpPr>
          <a:xfrm>
            <a:off x="413259" y="2947093"/>
            <a:ext cx="2220580" cy="3026956"/>
            <a:chOff x="566877" y="1864331"/>
            <a:chExt cx="2492889" cy="3499109"/>
          </a:xfrm>
        </p:grpSpPr>
        <p:grpSp>
          <p:nvGrpSpPr>
            <p:cNvPr id="9" name="图形 2">
              <a:extLst>
                <a:ext uri="{FF2B5EF4-FFF2-40B4-BE49-F238E27FC236}">
                  <a16:creationId xmlns="" xmlns:a16="http://schemas.microsoft.com/office/drawing/2014/main" id="{A5137725-0854-4C49-A0D7-08E7364FBE77}"/>
                </a:ext>
              </a:extLst>
            </p:cNvPr>
            <p:cNvGrpSpPr/>
            <p:nvPr/>
          </p:nvGrpSpPr>
          <p:grpSpPr>
            <a:xfrm rot="21410303">
              <a:off x="566877" y="1864331"/>
              <a:ext cx="2492889" cy="3499109"/>
              <a:chOff x="4783931" y="1588293"/>
              <a:chExt cx="2619375" cy="3676649"/>
            </a:xfrm>
          </p:grpSpPr>
          <p:sp>
            <p:nvSpPr>
              <p:cNvPr id="12" name="任意多边形: 形状 34">
                <a:extLst>
                  <a:ext uri="{FF2B5EF4-FFF2-40B4-BE49-F238E27FC236}">
                    <a16:creationId xmlns="" xmlns:a16="http://schemas.microsoft.com/office/drawing/2014/main" id="{BB363EE6-1B46-4D37-B23B-AE49F276D59F}"/>
                  </a:ext>
                </a:extLst>
              </p:cNvPr>
              <p:cNvSpPr/>
              <p:nvPr/>
            </p:nvSpPr>
            <p:spPr>
              <a:xfrm>
                <a:off x="4783931" y="1588293"/>
                <a:ext cx="2619375" cy="3676649"/>
              </a:xfrm>
              <a:custGeom>
                <a:avLst/>
                <a:gdLst>
                  <a:gd name="connsiteX0" fmla="*/ 2214086 w 2619375"/>
                  <a:gd name="connsiteY0" fmla="*/ 3672364 h 3676650"/>
                  <a:gd name="connsiteX1" fmla="*/ 407194 w 2619375"/>
                  <a:gd name="connsiteY1" fmla="*/ 3672364 h 3676650"/>
                  <a:gd name="connsiteX2" fmla="*/ 7144 w 2619375"/>
                  <a:gd name="connsiteY2" fmla="*/ 3272314 h 3676650"/>
                  <a:gd name="connsiteX3" fmla="*/ 7144 w 2619375"/>
                  <a:gd name="connsiteY3" fmla="*/ 407194 h 3676650"/>
                  <a:gd name="connsiteX4" fmla="*/ 407194 w 2619375"/>
                  <a:gd name="connsiteY4" fmla="*/ 7144 h 3676650"/>
                  <a:gd name="connsiteX5" fmla="*/ 2214086 w 2619375"/>
                  <a:gd name="connsiteY5" fmla="*/ 7144 h 3676650"/>
                  <a:gd name="connsiteX6" fmla="*/ 2614136 w 2619375"/>
                  <a:gd name="connsiteY6" fmla="*/ 407194 h 3676650"/>
                  <a:gd name="connsiteX7" fmla="*/ 2614136 w 2619375"/>
                  <a:gd name="connsiteY7" fmla="*/ 3272314 h 3676650"/>
                  <a:gd name="connsiteX8" fmla="*/ 2214086 w 2619375"/>
                  <a:gd name="connsiteY8" fmla="*/ 3672364 h 367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19375" h="3676650">
                    <a:moveTo>
                      <a:pt x="2214086" y="3672364"/>
                    </a:moveTo>
                    <a:lnTo>
                      <a:pt x="407194" y="3672364"/>
                    </a:lnTo>
                    <a:cubicBezTo>
                      <a:pt x="187166" y="3672364"/>
                      <a:pt x="7144" y="3492341"/>
                      <a:pt x="7144" y="3272314"/>
                    </a:cubicBezTo>
                    <a:lnTo>
                      <a:pt x="7144" y="407194"/>
                    </a:lnTo>
                    <a:cubicBezTo>
                      <a:pt x="7144" y="187166"/>
                      <a:pt x="187166" y="7144"/>
                      <a:pt x="407194" y="7144"/>
                    </a:cubicBezTo>
                    <a:lnTo>
                      <a:pt x="2214086" y="7144"/>
                    </a:lnTo>
                    <a:cubicBezTo>
                      <a:pt x="2434114" y="7144"/>
                      <a:pt x="2614136" y="187166"/>
                      <a:pt x="2614136" y="407194"/>
                    </a:cubicBezTo>
                    <a:lnTo>
                      <a:pt x="2614136" y="3272314"/>
                    </a:lnTo>
                    <a:cubicBezTo>
                      <a:pt x="2614136" y="3492341"/>
                      <a:pt x="2434114" y="3672364"/>
                      <a:pt x="2214086" y="3672364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任意多边形: 形状 35">
                <a:extLst>
                  <a:ext uri="{FF2B5EF4-FFF2-40B4-BE49-F238E27FC236}">
                    <a16:creationId xmlns="" xmlns:a16="http://schemas.microsoft.com/office/drawing/2014/main" id="{4340659D-E57E-4446-BCC8-8CC11EDBE4B3}"/>
                  </a:ext>
                </a:extLst>
              </p:cNvPr>
              <p:cNvSpPr/>
              <p:nvPr/>
            </p:nvSpPr>
            <p:spPr>
              <a:xfrm>
                <a:off x="4988720" y="2533478"/>
                <a:ext cx="2190750" cy="2524773"/>
              </a:xfrm>
              <a:custGeom>
                <a:avLst/>
                <a:gdLst>
                  <a:gd name="connsiteX0" fmla="*/ 1997869 w 2190750"/>
                  <a:gd name="connsiteY0" fmla="*/ 7144 h 1733550"/>
                  <a:gd name="connsiteX1" fmla="*/ 197644 w 2190750"/>
                  <a:gd name="connsiteY1" fmla="*/ 7144 h 1733550"/>
                  <a:gd name="connsiteX2" fmla="*/ 7144 w 2190750"/>
                  <a:gd name="connsiteY2" fmla="*/ 197644 h 1733550"/>
                  <a:gd name="connsiteX3" fmla="*/ 7144 w 2190750"/>
                  <a:gd name="connsiteY3" fmla="*/ 1540669 h 1733550"/>
                  <a:gd name="connsiteX4" fmla="*/ 197644 w 2190750"/>
                  <a:gd name="connsiteY4" fmla="*/ 1731169 h 1733550"/>
                  <a:gd name="connsiteX5" fmla="*/ 1997869 w 2190750"/>
                  <a:gd name="connsiteY5" fmla="*/ 1731169 h 1733550"/>
                  <a:gd name="connsiteX6" fmla="*/ 2188369 w 2190750"/>
                  <a:gd name="connsiteY6" fmla="*/ 1540669 h 1733550"/>
                  <a:gd name="connsiteX7" fmla="*/ 2188369 w 2190750"/>
                  <a:gd name="connsiteY7" fmla="*/ 197644 h 1733550"/>
                  <a:gd name="connsiteX8" fmla="*/ 1997869 w 2190750"/>
                  <a:gd name="connsiteY8" fmla="*/ 7144 h 1733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0750" h="1733550">
                    <a:moveTo>
                      <a:pt x="1997869" y="7144"/>
                    </a:moveTo>
                    <a:lnTo>
                      <a:pt x="197644" y="7144"/>
                    </a:lnTo>
                    <a:cubicBezTo>
                      <a:pt x="92869" y="7144"/>
                      <a:pt x="7144" y="92869"/>
                      <a:pt x="7144" y="197644"/>
                    </a:cubicBezTo>
                    <a:lnTo>
                      <a:pt x="7144" y="1540669"/>
                    </a:lnTo>
                    <a:cubicBezTo>
                      <a:pt x="7144" y="1645444"/>
                      <a:pt x="92869" y="1731169"/>
                      <a:pt x="197644" y="1731169"/>
                    </a:cubicBezTo>
                    <a:lnTo>
                      <a:pt x="1997869" y="1731169"/>
                    </a:lnTo>
                    <a:cubicBezTo>
                      <a:pt x="2102644" y="1731169"/>
                      <a:pt x="2188369" y="1645444"/>
                      <a:pt x="2188369" y="1540669"/>
                    </a:cubicBezTo>
                    <a:lnTo>
                      <a:pt x="2188369" y="197644"/>
                    </a:lnTo>
                    <a:cubicBezTo>
                      <a:pt x="2188369" y="92869"/>
                      <a:pt x="2102644" y="7144"/>
                      <a:pt x="199786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任意多边形: 形状 36">
                <a:extLst>
                  <a:ext uri="{FF2B5EF4-FFF2-40B4-BE49-F238E27FC236}">
                    <a16:creationId xmlns="" xmlns:a16="http://schemas.microsoft.com/office/drawing/2014/main" id="{37B54A9A-B6C0-48CE-ABD4-D77318AB24EA}"/>
                  </a:ext>
                </a:extLst>
              </p:cNvPr>
              <p:cNvSpPr/>
              <p:nvPr/>
            </p:nvSpPr>
            <p:spPr>
              <a:xfrm>
                <a:off x="5219207" y="2827329"/>
                <a:ext cx="1638300" cy="28575"/>
              </a:xfrm>
              <a:custGeom>
                <a:avLst/>
                <a:gdLst>
                  <a:gd name="connsiteX0" fmla="*/ 14288 w 1638300"/>
                  <a:gd name="connsiteY0" fmla="*/ 14288 h 28575"/>
                  <a:gd name="connsiteX1" fmla="*/ 1624013 w 1638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8300" h="28575">
                    <a:moveTo>
                      <a:pt x="14288" y="14288"/>
                    </a:moveTo>
                    <a:lnTo>
                      <a:pt x="1624013" y="14288"/>
                    </a:lnTo>
                  </a:path>
                </a:pathLst>
              </a:custGeom>
              <a:ln w="19050" cap="rnd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任意多边形: 形状 37">
                <a:extLst>
                  <a:ext uri="{FF2B5EF4-FFF2-40B4-BE49-F238E27FC236}">
                    <a16:creationId xmlns="" xmlns:a16="http://schemas.microsoft.com/office/drawing/2014/main" id="{B33756E4-20B9-4499-9F6F-6150E6F053FF}"/>
                  </a:ext>
                </a:extLst>
              </p:cNvPr>
              <p:cNvSpPr/>
              <p:nvPr/>
            </p:nvSpPr>
            <p:spPr>
              <a:xfrm>
                <a:off x="5233988" y="4657725"/>
                <a:ext cx="1638300" cy="28575"/>
              </a:xfrm>
              <a:custGeom>
                <a:avLst/>
                <a:gdLst>
                  <a:gd name="connsiteX0" fmla="*/ 14288 w 1638300"/>
                  <a:gd name="connsiteY0" fmla="*/ 14288 h 28575"/>
                  <a:gd name="connsiteX1" fmla="*/ 1624013 w 1638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8300" h="28575">
                    <a:moveTo>
                      <a:pt x="14288" y="14288"/>
                    </a:moveTo>
                    <a:lnTo>
                      <a:pt x="1624013" y="14288"/>
                    </a:lnTo>
                  </a:path>
                </a:pathLst>
              </a:custGeom>
              <a:ln w="19050" cap="rnd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文本框 84">
              <a:extLst>
                <a:ext uri="{FF2B5EF4-FFF2-40B4-BE49-F238E27FC236}">
                  <a16:creationId xmlns="" xmlns:a16="http://schemas.microsoft.com/office/drawing/2014/main" id="{18432ADE-32A2-4650-837A-BD41C860631D}"/>
                </a:ext>
              </a:extLst>
            </p:cNvPr>
            <p:cNvSpPr txBox="1"/>
            <p:nvPr/>
          </p:nvSpPr>
          <p:spPr>
            <a:xfrm rot="21410303">
              <a:off x="877708" y="2028677"/>
              <a:ext cx="1797973" cy="675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rPr>
                <a:t>Nhóm</a:t>
              </a:r>
              <a:r>
                <a:rPr lang="en-US" altLang="zh-CN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rPr>
                <a:t> 1</a:t>
              </a:r>
              <a:endPara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迷你简粗圆" panose="03000509000000000000" pitchFamily="65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85">
              <a:extLst>
                <a:ext uri="{FF2B5EF4-FFF2-40B4-BE49-F238E27FC236}">
                  <a16:creationId xmlns="" xmlns:a16="http://schemas.microsoft.com/office/drawing/2014/main" id="{026FD1E5-9749-46CD-BD14-19FB6B83F117}"/>
                </a:ext>
              </a:extLst>
            </p:cNvPr>
            <p:cNvSpPr txBox="1"/>
            <p:nvPr/>
          </p:nvSpPr>
          <p:spPr>
            <a:xfrm rot="21364228">
              <a:off x="975564" y="3004590"/>
              <a:ext cx="1733950" cy="181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迷你简准圆" panose="03000509000000000000" pitchFamily="65" charset="-122"/>
                  <a:cs typeface="Times New Roman" panose="02020603050405020304" pitchFamily="18" charset="0"/>
                </a:rPr>
                <a:t>BÀI TẬP 1</a:t>
              </a:r>
              <a:endPara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迷你简准圆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组 133">
            <a:extLst>
              <a:ext uri="{FF2B5EF4-FFF2-40B4-BE49-F238E27FC236}">
                <a16:creationId xmlns="" xmlns:a16="http://schemas.microsoft.com/office/drawing/2014/main" id="{A288F5EE-CDD0-4184-862B-132D7AA7892C}"/>
              </a:ext>
            </a:extLst>
          </p:cNvPr>
          <p:cNvGrpSpPr/>
          <p:nvPr/>
        </p:nvGrpSpPr>
        <p:grpSpPr>
          <a:xfrm rot="413524">
            <a:off x="3363696" y="2916211"/>
            <a:ext cx="2220580" cy="3026956"/>
            <a:chOff x="566877" y="1864331"/>
            <a:chExt cx="2492889" cy="3499109"/>
          </a:xfrm>
        </p:grpSpPr>
        <p:grpSp>
          <p:nvGrpSpPr>
            <p:cNvPr id="17" name="图形 2">
              <a:extLst>
                <a:ext uri="{FF2B5EF4-FFF2-40B4-BE49-F238E27FC236}">
                  <a16:creationId xmlns="" xmlns:a16="http://schemas.microsoft.com/office/drawing/2014/main" id="{C4F35440-F09C-44D3-A53C-6F5D7547BD64}"/>
                </a:ext>
              </a:extLst>
            </p:cNvPr>
            <p:cNvGrpSpPr/>
            <p:nvPr/>
          </p:nvGrpSpPr>
          <p:grpSpPr>
            <a:xfrm rot="21410303">
              <a:off x="566877" y="1864331"/>
              <a:ext cx="2492889" cy="3499109"/>
              <a:chOff x="4783931" y="1588293"/>
              <a:chExt cx="2619375" cy="3676649"/>
            </a:xfrm>
          </p:grpSpPr>
          <p:sp>
            <p:nvSpPr>
              <p:cNvPr id="20" name="任意多边形: 形状 34">
                <a:extLst>
                  <a:ext uri="{FF2B5EF4-FFF2-40B4-BE49-F238E27FC236}">
                    <a16:creationId xmlns="" xmlns:a16="http://schemas.microsoft.com/office/drawing/2014/main" id="{81361236-7FD4-461C-9D14-68F8997438F2}"/>
                  </a:ext>
                </a:extLst>
              </p:cNvPr>
              <p:cNvSpPr/>
              <p:nvPr/>
            </p:nvSpPr>
            <p:spPr>
              <a:xfrm>
                <a:off x="4783931" y="1588293"/>
                <a:ext cx="2619375" cy="3676649"/>
              </a:xfrm>
              <a:custGeom>
                <a:avLst/>
                <a:gdLst>
                  <a:gd name="connsiteX0" fmla="*/ 2214086 w 2619375"/>
                  <a:gd name="connsiteY0" fmla="*/ 3672364 h 3676650"/>
                  <a:gd name="connsiteX1" fmla="*/ 407194 w 2619375"/>
                  <a:gd name="connsiteY1" fmla="*/ 3672364 h 3676650"/>
                  <a:gd name="connsiteX2" fmla="*/ 7144 w 2619375"/>
                  <a:gd name="connsiteY2" fmla="*/ 3272314 h 3676650"/>
                  <a:gd name="connsiteX3" fmla="*/ 7144 w 2619375"/>
                  <a:gd name="connsiteY3" fmla="*/ 407194 h 3676650"/>
                  <a:gd name="connsiteX4" fmla="*/ 407194 w 2619375"/>
                  <a:gd name="connsiteY4" fmla="*/ 7144 h 3676650"/>
                  <a:gd name="connsiteX5" fmla="*/ 2214086 w 2619375"/>
                  <a:gd name="connsiteY5" fmla="*/ 7144 h 3676650"/>
                  <a:gd name="connsiteX6" fmla="*/ 2614136 w 2619375"/>
                  <a:gd name="connsiteY6" fmla="*/ 407194 h 3676650"/>
                  <a:gd name="connsiteX7" fmla="*/ 2614136 w 2619375"/>
                  <a:gd name="connsiteY7" fmla="*/ 3272314 h 3676650"/>
                  <a:gd name="connsiteX8" fmla="*/ 2214086 w 2619375"/>
                  <a:gd name="connsiteY8" fmla="*/ 3672364 h 367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19375" h="3676650">
                    <a:moveTo>
                      <a:pt x="2214086" y="3672364"/>
                    </a:moveTo>
                    <a:lnTo>
                      <a:pt x="407194" y="3672364"/>
                    </a:lnTo>
                    <a:cubicBezTo>
                      <a:pt x="187166" y="3672364"/>
                      <a:pt x="7144" y="3492341"/>
                      <a:pt x="7144" y="3272314"/>
                    </a:cubicBezTo>
                    <a:lnTo>
                      <a:pt x="7144" y="407194"/>
                    </a:lnTo>
                    <a:cubicBezTo>
                      <a:pt x="7144" y="187166"/>
                      <a:pt x="187166" y="7144"/>
                      <a:pt x="407194" y="7144"/>
                    </a:cubicBezTo>
                    <a:lnTo>
                      <a:pt x="2214086" y="7144"/>
                    </a:lnTo>
                    <a:cubicBezTo>
                      <a:pt x="2434114" y="7144"/>
                      <a:pt x="2614136" y="187166"/>
                      <a:pt x="2614136" y="407194"/>
                    </a:cubicBezTo>
                    <a:lnTo>
                      <a:pt x="2614136" y="3272314"/>
                    </a:lnTo>
                    <a:cubicBezTo>
                      <a:pt x="2614136" y="3492341"/>
                      <a:pt x="2434114" y="3672364"/>
                      <a:pt x="2214086" y="3672364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任意多边形: 形状 35">
                <a:extLst>
                  <a:ext uri="{FF2B5EF4-FFF2-40B4-BE49-F238E27FC236}">
                    <a16:creationId xmlns="" xmlns:a16="http://schemas.microsoft.com/office/drawing/2014/main" id="{EB43AB8C-0B6D-43E2-89C2-CE07EB1E8008}"/>
                  </a:ext>
                </a:extLst>
              </p:cNvPr>
              <p:cNvSpPr/>
              <p:nvPr/>
            </p:nvSpPr>
            <p:spPr>
              <a:xfrm>
                <a:off x="4988720" y="2533478"/>
                <a:ext cx="2190750" cy="2524773"/>
              </a:xfrm>
              <a:custGeom>
                <a:avLst/>
                <a:gdLst>
                  <a:gd name="connsiteX0" fmla="*/ 1997869 w 2190750"/>
                  <a:gd name="connsiteY0" fmla="*/ 7144 h 1733550"/>
                  <a:gd name="connsiteX1" fmla="*/ 197644 w 2190750"/>
                  <a:gd name="connsiteY1" fmla="*/ 7144 h 1733550"/>
                  <a:gd name="connsiteX2" fmla="*/ 7144 w 2190750"/>
                  <a:gd name="connsiteY2" fmla="*/ 197644 h 1733550"/>
                  <a:gd name="connsiteX3" fmla="*/ 7144 w 2190750"/>
                  <a:gd name="connsiteY3" fmla="*/ 1540669 h 1733550"/>
                  <a:gd name="connsiteX4" fmla="*/ 197644 w 2190750"/>
                  <a:gd name="connsiteY4" fmla="*/ 1731169 h 1733550"/>
                  <a:gd name="connsiteX5" fmla="*/ 1997869 w 2190750"/>
                  <a:gd name="connsiteY5" fmla="*/ 1731169 h 1733550"/>
                  <a:gd name="connsiteX6" fmla="*/ 2188369 w 2190750"/>
                  <a:gd name="connsiteY6" fmla="*/ 1540669 h 1733550"/>
                  <a:gd name="connsiteX7" fmla="*/ 2188369 w 2190750"/>
                  <a:gd name="connsiteY7" fmla="*/ 197644 h 1733550"/>
                  <a:gd name="connsiteX8" fmla="*/ 1997869 w 2190750"/>
                  <a:gd name="connsiteY8" fmla="*/ 7144 h 1733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0750" h="1733550">
                    <a:moveTo>
                      <a:pt x="1997869" y="7144"/>
                    </a:moveTo>
                    <a:lnTo>
                      <a:pt x="197644" y="7144"/>
                    </a:lnTo>
                    <a:cubicBezTo>
                      <a:pt x="92869" y="7144"/>
                      <a:pt x="7144" y="92869"/>
                      <a:pt x="7144" y="197644"/>
                    </a:cubicBezTo>
                    <a:lnTo>
                      <a:pt x="7144" y="1540669"/>
                    </a:lnTo>
                    <a:cubicBezTo>
                      <a:pt x="7144" y="1645444"/>
                      <a:pt x="92869" y="1731169"/>
                      <a:pt x="197644" y="1731169"/>
                    </a:cubicBezTo>
                    <a:lnTo>
                      <a:pt x="1997869" y="1731169"/>
                    </a:lnTo>
                    <a:cubicBezTo>
                      <a:pt x="2102644" y="1731169"/>
                      <a:pt x="2188369" y="1645444"/>
                      <a:pt x="2188369" y="1540669"/>
                    </a:cubicBezTo>
                    <a:lnTo>
                      <a:pt x="2188369" y="197644"/>
                    </a:lnTo>
                    <a:cubicBezTo>
                      <a:pt x="2188369" y="92869"/>
                      <a:pt x="2102644" y="7144"/>
                      <a:pt x="199786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任意多边形: 形状 36">
                <a:extLst>
                  <a:ext uri="{FF2B5EF4-FFF2-40B4-BE49-F238E27FC236}">
                    <a16:creationId xmlns="" xmlns:a16="http://schemas.microsoft.com/office/drawing/2014/main" id="{70133AA5-1BC5-4CA0-8A7F-3A58DD41FFFC}"/>
                  </a:ext>
                </a:extLst>
              </p:cNvPr>
              <p:cNvSpPr/>
              <p:nvPr/>
            </p:nvSpPr>
            <p:spPr>
              <a:xfrm>
                <a:off x="5219207" y="2827329"/>
                <a:ext cx="1638300" cy="28575"/>
              </a:xfrm>
              <a:custGeom>
                <a:avLst/>
                <a:gdLst>
                  <a:gd name="connsiteX0" fmla="*/ 14288 w 1638300"/>
                  <a:gd name="connsiteY0" fmla="*/ 14288 h 28575"/>
                  <a:gd name="connsiteX1" fmla="*/ 1624013 w 1638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8300" h="28575">
                    <a:moveTo>
                      <a:pt x="14288" y="14288"/>
                    </a:moveTo>
                    <a:lnTo>
                      <a:pt x="1624013" y="14288"/>
                    </a:lnTo>
                  </a:path>
                </a:pathLst>
              </a:custGeom>
              <a:ln w="19050" cap="rnd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任意多边形: 形状 37">
                <a:extLst>
                  <a:ext uri="{FF2B5EF4-FFF2-40B4-BE49-F238E27FC236}">
                    <a16:creationId xmlns="" xmlns:a16="http://schemas.microsoft.com/office/drawing/2014/main" id="{5A2679F1-853D-4983-A7FF-E003D1E176FB}"/>
                  </a:ext>
                </a:extLst>
              </p:cNvPr>
              <p:cNvSpPr/>
              <p:nvPr/>
            </p:nvSpPr>
            <p:spPr>
              <a:xfrm>
                <a:off x="5233988" y="4657725"/>
                <a:ext cx="1638300" cy="28575"/>
              </a:xfrm>
              <a:custGeom>
                <a:avLst/>
                <a:gdLst>
                  <a:gd name="connsiteX0" fmla="*/ 14288 w 1638300"/>
                  <a:gd name="connsiteY0" fmla="*/ 14288 h 28575"/>
                  <a:gd name="connsiteX1" fmla="*/ 1624013 w 1638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8300" h="28575">
                    <a:moveTo>
                      <a:pt x="14288" y="14288"/>
                    </a:moveTo>
                    <a:lnTo>
                      <a:pt x="1624013" y="14288"/>
                    </a:lnTo>
                  </a:path>
                </a:pathLst>
              </a:custGeom>
              <a:ln w="19050" cap="rnd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" name="文本框 135">
              <a:extLst>
                <a:ext uri="{FF2B5EF4-FFF2-40B4-BE49-F238E27FC236}">
                  <a16:creationId xmlns="" xmlns:a16="http://schemas.microsoft.com/office/drawing/2014/main" id="{D197B515-C59F-4540-BB93-2AE153D75E42}"/>
                </a:ext>
              </a:extLst>
            </p:cNvPr>
            <p:cNvSpPr txBox="1"/>
            <p:nvPr/>
          </p:nvSpPr>
          <p:spPr>
            <a:xfrm rot="21410303">
              <a:off x="877709" y="2028677"/>
              <a:ext cx="1797973" cy="675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rPr>
                <a:t>Nhóm</a:t>
              </a:r>
              <a:r>
                <a:rPr lang="en-US" altLang="zh-CN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rPr>
                <a:t> 2</a:t>
              </a:r>
              <a:endPara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迷你简粗圆" panose="03000509000000000000" pitchFamily="65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36">
              <a:extLst>
                <a:ext uri="{FF2B5EF4-FFF2-40B4-BE49-F238E27FC236}">
                  <a16:creationId xmlns="" xmlns:a16="http://schemas.microsoft.com/office/drawing/2014/main" id="{1ADA8341-51D0-418D-B300-AC67C40B75C4}"/>
                </a:ext>
              </a:extLst>
            </p:cNvPr>
            <p:cNvSpPr txBox="1"/>
            <p:nvPr/>
          </p:nvSpPr>
          <p:spPr>
            <a:xfrm rot="21435401">
              <a:off x="817965" y="3005648"/>
              <a:ext cx="2018366" cy="181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200">
                  <a:latin typeface="迷你简准圆" panose="03000509000000000000" pitchFamily="65" charset="-122"/>
                  <a:ea typeface="迷你简准圆" panose="03000509000000000000" pitchFamily="65" charset="-122"/>
                </a:defRPr>
              </a:lvl1pPr>
            </a:lstStyle>
            <a:p>
              <a:pPr algn="ctr"/>
              <a:r>
                <a:rPr lang="en-US" altLang="zh-CN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TẬP 2</a:t>
              </a:r>
              <a:endPara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组 141">
            <a:extLst>
              <a:ext uri="{FF2B5EF4-FFF2-40B4-BE49-F238E27FC236}">
                <a16:creationId xmlns="" xmlns:a16="http://schemas.microsoft.com/office/drawing/2014/main" id="{25DA97A4-6316-41E0-8A35-356441550168}"/>
              </a:ext>
            </a:extLst>
          </p:cNvPr>
          <p:cNvGrpSpPr/>
          <p:nvPr/>
        </p:nvGrpSpPr>
        <p:grpSpPr>
          <a:xfrm>
            <a:off x="6362395" y="2881011"/>
            <a:ext cx="2220580" cy="3026956"/>
            <a:chOff x="566877" y="1864331"/>
            <a:chExt cx="2492889" cy="3499109"/>
          </a:xfrm>
        </p:grpSpPr>
        <p:grpSp>
          <p:nvGrpSpPr>
            <p:cNvPr id="25" name="图形 2">
              <a:extLst>
                <a:ext uri="{FF2B5EF4-FFF2-40B4-BE49-F238E27FC236}">
                  <a16:creationId xmlns="" xmlns:a16="http://schemas.microsoft.com/office/drawing/2014/main" id="{61763C60-8B2C-4E2E-9C5F-804C130F4C0D}"/>
                </a:ext>
              </a:extLst>
            </p:cNvPr>
            <p:cNvGrpSpPr/>
            <p:nvPr/>
          </p:nvGrpSpPr>
          <p:grpSpPr>
            <a:xfrm rot="21410303">
              <a:off x="566877" y="1864331"/>
              <a:ext cx="2492889" cy="3499109"/>
              <a:chOff x="4783931" y="1588293"/>
              <a:chExt cx="2619375" cy="3676649"/>
            </a:xfrm>
          </p:grpSpPr>
          <p:sp>
            <p:nvSpPr>
              <p:cNvPr id="28" name="任意多边形: 形状 34">
                <a:extLst>
                  <a:ext uri="{FF2B5EF4-FFF2-40B4-BE49-F238E27FC236}">
                    <a16:creationId xmlns="" xmlns:a16="http://schemas.microsoft.com/office/drawing/2014/main" id="{62EEA9D0-B986-4D62-ADC9-4AC386F6D112}"/>
                  </a:ext>
                </a:extLst>
              </p:cNvPr>
              <p:cNvSpPr/>
              <p:nvPr/>
            </p:nvSpPr>
            <p:spPr>
              <a:xfrm>
                <a:off x="4783931" y="1588293"/>
                <a:ext cx="2619375" cy="3676649"/>
              </a:xfrm>
              <a:custGeom>
                <a:avLst/>
                <a:gdLst>
                  <a:gd name="connsiteX0" fmla="*/ 2214086 w 2619375"/>
                  <a:gd name="connsiteY0" fmla="*/ 3672364 h 3676650"/>
                  <a:gd name="connsiteX1" fmla="*/ 407194 w 2619375"/>
                  <a:gd name="connsiteY1" fmla="*/ 3672364 h 3676650"/>
                  <a:gd name="connsiteX2" fmla="*/ 7144 w 2619375"/>
                  <a:gd name="connsiteY2" fmla="*/ 3272314 h 3676650"/>
                  <a:gd name="connsiteX3" fmla="*/ 7144 w 2619375"/>
                  <a:gd name="connsiteY3" fmla="*/ 407194 h 3676650"/>
                  <a:gd name="connsiteX4" fmla="*/ 407194 w 2619375"/>
                  <a:gd name="connsiteY4" fmla="*/ 7144 h 3676650"/>
                  <a:gd name="connsiteX5" fmla="*/ 2214086 w 2619375"/>
                  <a:gd name="connsiteY5" fmla="*/ 7144 h 3676650"/>
                  <a:gd name="connsiteX6" fmla="*/ 2614136 w 2619375"/>
                  <a:gd name="connsiteY6" fmla="*/ 407194 h 3676650"/>
                  <a:gd name="connsiteX7" fmla="*/ 2614136 w 2619375"/>
                  <a:gd name="connsiteY7" fmla="*/ 3272314 h 3676650"/>
                  <a:gd name="connsiteX8" fmla="*/ 2214086 w 2619375"/>
                  <a:gd name="connsiteY8" fmla="*/ 3672364 h 367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19375" h="3676650">
                    <a:moveTo>
                      <a:pt x="2214086" y="3672364"/>
                    </a:moveTo>
                    <a:lnTo>
                      <a:pt x="407194" y="3672364"/>
                    </a:lnTo>
                    <a:cubicBezTo>
                      <a:pt x="187166" y="3672364"/>
                      <a:pt x="7144" y="3492341"/>
                      <a:pt x="7144" y="3272314"/>
                    </a:cubicBezTo>
                    <a:lnTo>
                      <a:pt x="7144" y="407194"/>
                    </a:lnTo>
                    <a:cubicBezTo>
                      <a:pt x="7144" y="187166"/>
                      <a:pt x="187166" y="7144"/>
                      <a:pt x="407194" y="7144"/>
                    </a:cubicBezTo>
                    <a:lnTo>
                      <a:pt x="2214086" y="7144"/>
                    </a:lnTo>
                    <a:cubicBezTo>
                      <a:pt x="2434114" y="7144"/>
                      <a:pt x="2614136" y="187166"/>
                      <a:pt x="2614136" y="407194"/>
                    </a:cubicBezTo>
                    <a:lnTo>
                      <a:pt x="2614136" y="3272314"/>
                    </a:lnTo>
                    <a:cubicBezTo>
                      <a:pt x="2614136" y="3492341"/>
                      <a:pt x="2434114" y="3672364"/>
                      <a:pt x="2214086" y="3672364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 dirty="0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任意多边形: 形状 35">
                <a:extLst>
                  <a:ext uri="{FF2B5EF4-FFF2-40B4-BE49-F238E27FC236}">
                    <a16:creationId xmlns="" xmlns:a16="http://schemas.microsoft.com/office/drawing/2014/main" id="{469BD0CA-7E80-4A0E-BC06-C1C0352D7A7F}"/>
                  </a:ext>
                </a:extLst>
              </p:cNvPr>
              <p:cNvSpPr/>
              <p:nvPr/>
            </p:nvSpPr>
            <p:spPr>
              <a:xfrm>
                <a:off x="4988720" y="2533478"/>
                <a:ext cx="2190750" cy="2524773"/>
              </a:xfrm>
              <a:custGeom>
                <a:avLst/>
                <a:gdLst>
                  <a:gd name="connsiteX0" fmla="*/ 1997869 w 2190750"/>
                  <a:gd name="connsiteY0" fmla="*/ 7144 h 1733550"/>
                  <a:gd name="connsiteX1" fmla="*/ 197644 w 2190750"/>
                  <a:gd name="connsiteY1" fmla="*/ 7144 h 1733550"/>
                  <a:gd name="connsiteX2" fmla="*/ 7144 w 2190750"/>
                  <a:gd name="connsiteY2" fmla="*/ 197644 h 1733550"/>
                  <a:gd name="connsiteX3" fmla="*/ 7144 w 2190750"/>
                  <a:gd name="connsiteY3" fmla="*/ 1540669 h 1733550"/>
                  <a:gd name="connsiteX4" fmla="*/ 197644 w 2190750"/>
                  <a:gd name="connsiteY4" fmla="*/ 1731169 h 1733550"/>
                  <a:gd name="connsiteX5" fmla="*/ 1997869 w 2190750"/>
                  <a:gd name="connsiteY5" fmla="*/ 1731169 h 1733550"/>
                  <a:gd name="connsiteX6" fmla="*/ 2188369 w 2190750"/>
                  <a:gd name="connsiteY6" fmla="*/ 1540669 h 1733550"/>
                  <a:gd name="connsiteX7" fmla="*/ 2188369 w 2190750"/>
                  <a:gd name="connsiteY7" fmla="*/ 197644 h 1733550"/>
                  <a:gd name="connsiteX8" fmla="*/ 1997869 w 2190750"/>
                  <a:gd name="connsiteY8" fmla="*/ 7144 h 1733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0750" h="1733550">
                    <a:moveTo>
                      <a:pt x="1997869" y="7144"/>
                    </a:moveTo>
                    <a:lnTo>
                      <a:pt x="197644" y="7144"/>
                    </a:lnTo>
                    <a:cubicBezTo>
                      <a:pt x="92869" y="7144"/>
                      <a:pt x="7144" y="92869"/>
                      <a:pt x="7144" y="197644"/>
                    </a:cubicBezTo>
                    <a:lnTo>
                      <a:pt x="7144" y="1540669"/>
                    </a:lnTo>
                    <a:cubicBezTo>
                      <a:pt x="7144" y="1645444"/>
                      <a:pt x="92869" y="1731169"/>
                      <a:pt x="197644" y="1731169"/>
                    </a:cubicBezTo>
                    <a:lnTo>
                      <a:pt x="1997869" y="1731169"/>
                    </a:lnTo>
                    <a:cubicBezTo>
                      <a:pt x="2102644" y="1731169"/>
                      <a:pt x="2188369" y="1645444"/>
                      <a:pt x="2188369" y="1540669"/>
                    </a:cubicBezTo>
                    <a:lnTo>
                      <a:pt x="2188369" y="197644"/>
                    </a:lnTo>
                    <a:cubicBezTo>
                      <a:pt x="2188369" y="92869"/>
                      <a:pt x="2102644" y="7144"/>
                      <a:pt x="199786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任意多边形: 形状 36">
                <a:extLst>
                  <a:ext uri="{FF2B5EF4-FFF2-40B4-BE49-F238E27FC236}">
                    <a16:creationId xmlns="" xmlns:a16="http://schemas.microsoft.com/office/drawing/2014/main" id="{27E2E4B3-841B-4ED1-87A0-CF1D855CE58D}"/>
                  </a:ext>
                </a:extLst>
              </p:cNvPr>
              <p:cNvSpPr/>
              <p:nvPr/>
            </p:nvSpPr>
            <p:spPr>
              <a:xfrm>
                <a:off x="5219207" y="2827329"/>
                <a:ext cx="1638300" cy="28575"/>
              </a:xfrm>
              <a:custGeom>
                <a:avLst/>
                <a:gdLst>
                  <a:gd name="connsiteX0" fmla="*/ 14288 w 1638300"/>
                  <a:gd name="connsiteY0" fmla="*/ 14288 h 28575"/>
                  <a:gd name="connsiteX1" fmla="*/ 1624013 w 1638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8300" h="28575">
                    <a:moveTo>
                      <a:pt x="14288" y="14288"/>
                    </a:moveTo>
                    <a:lnTo>
                      <a:pt x="1624013" y="14288"/>
                    </a:lnTo>
                  </a:path>
                </a:pathLst>
              </a:custGeom>
              <a:ln w="19050" cap="rnd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任意多边形: 形状 37">
                <a:extLst>
                  <a:ext uri="{FF2B5EF4-FFF2-40B4-BE49-F238E27FC236}">
                    <a16:creationId xmlns="" xmlns:a16="http://schemas.microsoft.com/office/drawing/2014/main" id="{252C9E90-3B0E-4679-BB93-AEA6B118085F}"/>
                  </a:ext>
                </a:extLst>
              </p:cNvPr>
              <p:cNvSpPr/>
              <p:nvPr/>
            </p:nvSpPr>
            <p:spPr>
              <a:xfrm>
                <a:off x="5233988" y="4657725"/>
                <a:ext cx="1638300" cy="28575"/>
              </a:xfrm>
              <a:custGeom>
                <a:avLst/>
                <a:gdLst>
                  <a:gd name="connsiteX0" fmla="*/ 14288 w 1638300"/>
                  <a:gd name="connsiteY0" fmla="*/ 14288 h 28575"/>
                  <a:gd name="connsiteX1" fmla="*/ 1624013 w 1638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8300" h="28575">
                    <a:moveTo>
                      <a:pt x="14288" y="14288"/>
                    </a:moveTo>
                    <a:lnTo>
                      <a:pt x="1624013" y="14288"/>
                    </a:lnTo>
                  </a:path>
                </a:pathLst>
              </a:custGeom>
              <a:ln w="19050" cap="rnd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文本框 143">
              <a:extLst>
                <a:ext uri="{FF2B5EF4-FFF2-40B4-BE49-F238E27FC236}">
                  <a16:creationId xmlns="" xmlns:a16="http://schemas.microsoft.com/office/drawing/2014/main" id="{886AB836-2F5D-477E-9C5E-73EC868270F7}"/>
                </a:ext>
              </a:extLst>
            </p:cNvPr>
            <p:cNvSpPr txBox="1"/>
            <p:nvPr/>
          </p:nvSpPr>
          <p:spPr>
            <a:xfrm rot="21410303">
              <a:off x="877708" y="2028677"/>
              <a:ext cx="1797973" cy="675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rPr>
                <a:t>Nhóm</a:t>
              </a:r>
              <a:r>
                <a:rPr lang="en-US" altLang="zh-CN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rPr>
                <a:t> 3</a:t>
              </a:r>
              <a:endPara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迷你简粗圆" panose="03000509000000000000" pitchFamily="65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文本框 144">
              <a:extLst>
                <a:ext uri="{FF2B5EF4-FFF2-40B4-BE49-F238E27FC236}">
                  <a16:creationId xmlns="" xmlns:a16="http://schemas.microsoft.com/office/drawing/2014/main" id="{38708C1D-EC9D-4CAC-B051-6AB83C63A5A7}"/>
                </a:ext>
              </a:extLst>
            </p:cNvPr>
            <p:cNvSpPr txBox="1"/>
            <p:nvPr/>
          </p:nvSpPr>
          <p:spPr>
            <a:xfrm rot="21364228">
              <a:off x="975564" y="3004591"/>
              <a:ext cx="1733950" cy="181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迷你简准圆" panose="03000509000000000000" pitchFamily="65" charset="-122"/>
                  <a:cs typeface="Times New Roman" panose="02020603050405020304" pitchFamily="18" charset="0"/>
                </a:rPr>
                <a:t>BÀI TẬP 3</a:t>
              </a:r>
              <a:endPara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迷你简准圆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组 133">
            <a:extLst>
              <a:ext uri="{FF2B5EF4-FFF2-40B4-BE49-F238E27FC236}">
                <a16:creationId xmlns="" xmlns:a16="http://schemas.microsoft.com/office/drawing/2014/main" id="{A288F5EE-CDD0-4184-862B-132D7AA7892C}"/>
              </a:ext>
            </a:extLst>
          </p:cNvPr>
          <p:cNvGrpSpPr/>
          <p:nvPr/>
        </p:nvGrpSpPr>
        <p:grpSpPr>
          <a:xfrm rot="413524">
            <a:off x="9330043" y="2916211"/>
            <a:ext cx="2220580" cy="3026956"/>
            <a:chOff x="566877" y="1864331"/>
            <a:chExt cx="2492889" cy="3499109"/>
          </a:xfrm>
        </p:grpSpPr>
        <p:grpSp>
          <p:nvGrpSpPr>
            <p:cNvPr id="33" name="图形 2">
              <a:extLst>
                <a:ext uri="{FF2B5EF4-FFF2-40B4-BE49-F238E27FC236}">
                  <a16:creationId xmlns="" xmlns:a16="http://schemas.microsoft.com/office/drawing/2014/main" id="{C4F35440-F09C-44D3-A53C-6F5D7547BD64}"/>
                </a:ext>
              </a:extLst>
            </p:cNvPr>
            <p:cNvGrpSpPr/>
            <p:nvPr/>
          </p:nvGrpSpPr>
          <p:grpSpPr>
            <a:xfrm rot="21410303">
              <a:off x="566877" y="1864331"/>
              <a:ext cx="2492889" cy="3499109"/>
              <a:chOff x="4783931" y="1588293"/>
              <a:chExt cx="2619375" cy="3676649"/>
            </a:xfrm>
          </p:grpSpPr>
          <p:sp>
            <p:nvSpPr>
              <p:cNvPr id="36" name="任意多边形: 形状 34">
                <a:extLst>
                  <a:ext uri="{FF2B5EF4-FFF2-40B4-BE49-F238E27FC236}">
                    <a16:creationId xmlns="" xmlns:a16="http://schemas.microsoft.com/office/drawing/2014/main" id="{81361236-7FD4-461C-9D14-68F8997438F2}"/>
                  </a:ext>
                </a:extLst>
              </p:cNvPr>
              <p:cNvSpPr/>
              <p:nvPr/>
            </p:nvSpPr>
            <p:spPr>
              <a:xfrm>
                <a:off x="4783931" y="1588293"/>
                <a:ext cx="2619375" cy="3676649"/>
              </a:xfrm>
              <a:custGeom>
                <a:avLst/>
                <a:gdLst>
                  <a:gd name="connsiteX0" fmla="*/ 2214086 w 2619375"/>
                  <a:gd name="connsiteY0" fmla="*/ 3672364 h 3676650"/>
                  <a:gd name="connsiteX1" fmla="*/ 407194 w 2619375"/>
                  <a:gd name="connsiteY1" fmla="*/ 3672364 h 3676650"/>
                  <a:gd name="connsiteX2" fmla="*/ 7144 w 2619375"/>
                  <a:gd name="connsiteY2" fmla="*/ 3272314 h 3676650"/>
                  <a:gd name="connsiteX3" fmla="*/ 7144 w 2619375"/>
                  <a:gd name="connsiteY3" fmla="*/ 407194 h 3676650"/>
                  <a:gd name="connsiteX4" fmla="*/ 407194 w 2619375"/>
                  <a:gd name="connsiteY4" fmla="*/ 7144 h 3676650"/>
                  <a:gd name="connsiteX5" fmla="*/ 2214086 w 2619375"/>
                  <a:gd name="connsiteY5" fmla="*/ 7144 h 3676650"/>
                  <a:gd name="connsiteX6" fmla="*/ 2614136 w 2619375"/>
                  <a:gd name="connsiteY6" fmla="*/ 407194 h 3676650"/>
                  <a:gd name="connsiteX7" fmla="*/ 2614136 w 2619375"/>
                  <a:gd name="connsiteY7" fmla="*/ 3272314 h 3676650"/>
                  <a:gd name="connsiteX8" fmla="*/ 2214086 w 2619375"/>
                  <a:gd name="connsiteY8" fmla="*/ 3672364 h 367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19375" h="3676650">
                    <a:moveTo>
                      <a:pt x="2214086" y="3672364"/>
                    </a:moveTo>
                    <a:lnTo>
                      <a:pt x="407194" y="3672364"/>
                    </a:lnTo>
                    <a:cubicBezTo>
                      <a:pt x="187166" y="3672364"/>
                      <a:pt x="7144" y="3492341"/>
                      <a:pt x="7144" y="3272314"/>
                    </a:cubicBezTo>
                    <a:lnTo>
                      <a:pt x="7144" y="407194"/>
                    </a:lnTo>
                    <a:cubicBezTo>
                      <a:pt x="7144" y="187166"/>
                      <a:pt x="187166" y="7144"/>
                      <a:pt x="407194" y="7144"/>
                    </a:cubicBezTo>
                    <a:lnTo>
                      <a:pt x="2214086" y="7144"/>
                    </a:lnTo>
                    <a:cubicBezTo>
                      <a:pt x="2434114" y="7144"/>
                      <a:pt x="2614136" y="187166"/>
                      <a:pt x="2614136" y="407194"/>
                    </a:cubicBezTo>
                    <a:lnTo>
                      <a:pt x="2614136" y="3272314"/>
                    </a:lnTo>
                    <a:cubicBezTo>
                      <a:pt x="2614136" y="3492341"/>
                      <a:pt x="2434114" y="3672364"/>
                      <a:pt x="2214086" y="3672364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任意多边形: 形状 35">
                <a:extLst>
                  <a:ext uri="{FF2B5EF4-FFF2-40B4-BE49-F238E27FC236}">
                    <a16:creationId xmlns="" xmlns:a16="http://schemas.microsoft.com/office/drawing/2014/main" id="{EB43AB8C-0B6D-43E2-89C2-CE07EB1E8008}"/>
                  </a:ext>
                </a:extLst>
              </p:cNvPr>
              <p:cNvSpPr/>
              <p:nvPr/>
            </p:nvSpPr>
            <p:spPr>
              <a:xfrm>
                <a:off x="4988720" y="2533478"/>
                <a:ext cx="2190750" cy="2524773"/>
              </a:xfrm>
              <a:custGeom>
                <a:avLst/>
                <a:gdLst>
                  <a:gd name="connsiteX0" fmla="*/ 1997869 w 2190750"/>
                  <a:gd name="connsiteY0" fmla="*/ 7144 h 1733550"/>
                  <a:gd name="connsiteX1" fmla="*/ 197644 w 2190750"/>
                  <a:gd name="connsiteY1" fmla="*/ 7144 h 1733550"/>
                  <a:gd name="connsiteX2" fmla="*/ 7144 w 2190750"/>
                  <a:gd name="connsiteY2" fmla="*/ 197644 h 1733550"/>
                  <a:gd name="connsiteX3" fmla="*/ 7144 w 2190750"/>
                  <a:gd name="connsiteY3" fmla="*/ 1540669 h 1733550"/>
                  <a:gd name="connsiteX4" fmla="*/ 197644 w 2190750"/>
                  <a:gd name="connsiteY4" fmla="*/ 1731169 h 1733550"/>
                  <a:gd name="connsiteX5" fmla="*/ 1997869 w 2190750"/>
                  <a:gd name="connsiteY5" fmla="*/ 1731169 h 1733550"/>
                  <a:gd name="connsiteX6" fmla="*/ 2188369 w 2190750"/>
                  <a:gd name="connsiteY6" fmla="*/ 1540669 h 1733550"/>
                  <a:gd name="connsiteX7" fmla="*/ 2188369 w 2190750"/>
                  <a:gd name="connsiteY7" fmla="*/ 197644 h 1733550"/>
                  <a:gd name="connsiteX8" fmla="*/ 1997869 w 2190750"/>
                  <a:gd name="connsiteY8" fmla="*/ 7144 h 1733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0750" h="1733550">
                    <a:moveTo>
                      <a:pt x="1997869" y="7144"/>
                    </a:moveTo>
                    <a:lnTo>
                      <a:pt x="197644" y="7144"/>
                    </a:lnTo>
                    <a:cubicBezTo>
                      <a:pt x="92869" y="7144"/>
                      <a:pt x="7144" y="92869"/>
                      <a:pt x="7144" y="197644"/>
                    </a:cubicBezTo>
                    <a:lnTo>
                      <a:pt x="7144" y="1540669"/>
                    </a:lnTo>
                    <a:cubicBezTo>
                      <a:pt x="7144" y="1645444"/>
                      <a:pt x="92869" y="1731169"/>
                      <a:pt x="197644" y="1731169"/>
                    </a:cubicBezTo>
                    <a:lnTo>
                      <a:pt x="1997869" y="1731169"/>
                    </a:lnTo>
                    <a:cubicBezTo>
                      <a:pt x="2102644" y="1731169"/>
                      <a:pt x="2188369" y="1645444"/>
                      <a:pt x="2188369" y="1540669"/>
                    </a:cubicBezTo>
                    <a:lnTo>
                      <a:pt x="2188369" y="197644"/>
                    </a:lnTo>
                    <a:cubicBezTo>
                      <a:pt x="2188369" y="92869"/>
                      <a:pt x="2102644" y="7144"/>
                      <a:pt x="199786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任意多边形: 形状 36">
                <a:extLst>
                  <a:ext uri="{FF2B5EF4-FFF2-40B4-BE49-F238E27FC236}">
                    <a16:creationId xmlns="" xmlns:a16="http://schemas.microsoft.com/office/drawing/2014/main" id="{70133AA5-1BC5-4CA0-8A7F-3A58DD41FFFC}"/>
                  </a:ext>
                </a:extLst>
              </p:cNvPr>
              <p:cNvSpPr/>
              <p:nvPr/>
            </p:nvSpPr>
            <p:spPr>
              <a:xfrm>
                <a:off x="5219207" y="2827329"/>
                <a:ext cx="1638300" cy="28575"/>
              </a:xfrm>
              <a:custGeom>
                <a:avLst/>
                <a:gdLst>
                  <a:gd name="connsiteX0" fmla="*/ 14288 w 1638300"/>
                  <a:gd name="connsiteY0" fmla="*/ 14288 h 28575"/>
                  <a:gd name="connsiteX1" fmla="*/ 1624013 w 1638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8300" h="28575">
                    <a:moveTo>
                      <a:pt x="14288" y="14288"/>
                    </a:moveTo>
                    <a:lnTo>
                      <a:pt x="1624013" y="14288"/>
                    </a:lnTo>
                  </a:path>
                </a:pathLst>
              </a:custGeom>
              <a:ln w="19050" cap="rnd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任意多边形: 形状 37">
                <a:extLst>
                  <a:ext uri="{FF2B5EF4-FFF2-40B4-BE49-F238E27FC236}">
                    <a16:creationId xmlns="" xmlns:a16="http://schemas.microsoft.com/office/drawing/2014/main" id="{5A2679F1-853D-4983-A7FF-E003D1E176FB}"/>
                  </a:ext>
                </a:extLst>
              </p:cNvPr>
              <p:cNvSpPr/>
              <p:nvPr/>
            </p:nvSpPr>
            <p:spPr>
              <a:xfrm>
                <a:off x="5233988" y="4657725"/>
                <a:ext cx="1638300" cy="28575"/>
              </a:xfrm>
              <a:custGeom>
                <a:avLst/>
                <a:gdLst>
                  <a:gd name="connsiteX0" fmla="*/ 14288 w 1638300"/>
                  <a:gd name="connsiteY0" fmla="*/ 14288 h 28575"/>
                  <a:gd name="connsiteX1" fmla="*/ 1624013 w 1638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8300" h="28575">
                    <a:moveTo>
                      <a:pt x="14288" y="14288"/>
                    </a:moveTo>
                    <a:lnTo>
                      <a:pt x="1624013" y="14288"/>
                    </a:lnTo>
                  </a:path>
                </a:pathLst>
              </a:custGeom>
              <a:ln w="19050" cap="rnd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b="1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4" name="文本框 135">
              <a:extLst>
                <a:ext uri="{FF2B5EF4-FFF2-40B4-BE49-F238E27FC236}">
                  <a16:creationId xmlns="" xmlns:a16="http://schemas.microsoft.com/office/drawing/2014/main" id="{D197B515-C59F-4540-BB93-2AE153D75E42}"/>
                </a:ext>
              </a:extLst>
            </p:cNvPr>
            <p:cNvSpPr txBox="1"/>
            <p:nvPr/>
          </p:nvSpPr>
          <p:spPr>
            <a:xfrm rot="21410303">
              <a:off x="877709" y="2028677"/>
              <a:ext cx="1797973" cy="675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rPr>
                <a:t>Nhóm</a:t>
              </a:r>
              <a:r>
                <a:rPr lang="en-US" altLang="zh-CN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迷你简粗圆" panose="03000509000000000000" pitchFamily="65" charset="-122"/>
                  <a:cs typeface="Times New Roman" panose="02020603050405020304" pitchFamily="18" charset="0"/>
                </a:rPr>
                <a:t> 4</a:t>
              </a:r>
              <a:endPara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迷你简粗圆" panose="03000509000000000000" pitchFamily="65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136">
              <a:extLst>
                <a:ext uri="{FF2B5EF4-FFF2-40B4-BE49-F238E27FC236}">
                  <a16:creationId xmlns="" xmlns:a16="http://schemas.microsoft.com/office/drawing/2014/main" id="{1ADA8341-51D0-418D-B300-AC67C40B75C4}"/>
                </a:ext>
              </a:extLst>
            </p:cNvPr>
            <p:cNvSpPr txBox="1"/>
            <p:nvPr/>
          </p:nvSpPr>
          <p:spPr>
            <a:xfrm rot="21435401">
              <a:off x="817965" y="3005648"/>
              <a:ext cx="2018366" cy="181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200">
                  <a:latin typeface="迷你简准圆" panose="03000509000000000000" pitchFamily="65" charset="-122"/>
                  <a:ea typeface="迷你简准圆" panose="03000509000000000000" pitchFamily="65" charset="-122"/>
                </a:defRPr>
              </a:lvl1pPr>
            </a:lstStyle>
            <a:p>
              <a:pPr algn="ctr"/>
              <a:r>
                <a:rPr lang="en-US" altLang="zh-CN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TẬP 4</a:t>
              </a:r>
              <a:endPara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783" y="1320852"/>
            <a:ext cx="8739550" cy="170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6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5121365" y="0"/>
            <a:ext cx="7070635" cy="686341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endParaRPr lang="en-US" sz="4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6760" y="215329"/>
            <a:ext cx="5087962" cy="15452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54" y="3395486"/>
            <a:ext cx="3603351" cy="360335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-640057" y="1208470"/>
            <a:ext cx="4765961" cy="563231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endParaRPr lang="en-US" sz="3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còng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30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30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rờn</a:t>
            </a:r>
            <a:endParaRPr lang="en-US" sz="30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30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30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0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30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giời</a:t>
            </a:r>
            <a:endParaRPr lang="en-US" sz="30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3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30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sz="30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36771" y="311382"/>
            <a:ext cx="4802983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CẶP 1: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&gt;&lt;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36770" y="987002"/>
            <a:ext cx="5722633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CẶP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&gt;&lt;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56664" y="1646569"/>
            <a:ext cx="4802983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CẶP 3: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&gt;&lt;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556663" y="2322189"/>
            <a:ext cx="5722633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CẶP 4: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&gt;&lt;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任意多边形: 形状 35">
            <a:extLst>
              <a:ext uri="{FF2B5EF4-FFF2-40B4-BE49-F238E27FC236}">
                <a16:creationId xmlns="" xmlns:a16="http://schemas.microsoft.com/office/drawing/2014/main" id="{4340659D-E57E-4446-BCC8-8CC11EDBE4B3}"/>
              </a:ext>
            </a:extLst>
          </p:cNvPr>
          <p:cNvSpPr/>
          <p:nvPr/>
        </p:nvSpPr>
        <p:spPr>
          <a:xfrm>
            <a:off x="5536770" y="3145146"/>
            <a:ext cx="6234754" cy="3473431"/>
          </a:xfrm>
          <a:custGeom>
            <a:avLst/>
            <a:gdLst>
              <a:gd name="connsiteX0" fmla="*/ 1997869 w 2190750"/>
              <a:gd name="connsiteY0" fmla="*/ 7144 h 1733550"/>
              <a:gd name="connsiteX1" fmla="*/ 197644 w 2190750"/>
              <a:gd name="connsiteY1" fmla="*/ 7144 h 1733550"/>
              <a:gd name="connsiteX2" fmla="*/ 7144 w 2190750"/>
              <a:gd name="connsiteY2" fmla="*/ 197644 h 1733550"/>
              <a:gd name="connsiteX3" fmla="*/ 7144 w 2190750"/>
              <a:gd name="connsiteY3" fmla="*/ 1540669 h 1733550"/>
              <a:gd name="connsiteX4" fmla="*/ 197644 w 2190750"/>
              <a:gd name="connsiteY4" fmla="*/ 1731169 h 1733550"/>
              <a:gd name="connsiteX5" fmla="*/ 1997869 w 2190750"/>
              <a:gd name="connsiteY5" fmla="*/ 1731169 h 1733550"/>
              <a:gd name="connsiteX6" fmla="*/ 2188369 w 2190750"/>
              <a:gd name="connsiteY6" fmla="*/ 1540669 h 1733550"/>
              <a:gd name="connsiteX7" fmla="*/ 2188369 w 2190750"/>
              <a:gd name="connsiteY7" fmla="*/ 197644 h 1733550"/>
              <a:gd name="connsiteX8" fmla="*/ 1997869 w 2190750"/>
              <a:gd name="connsiteY8" fmla="*/ 7144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0750" h="1733550">
                <a:moveTo>
                  <a:pt x="1997869" y="7144"/>
                </a:moveTo>
                <a:lnTo>
                  <a:pt x="197644" y="7144"/>
                </a:lnTo>
                <a:cubicBezTo>
                  <a:pt x="92869" y="7144"/>
                  <a:pt x="7144" y="92869"/>
                  <a:pt x="7144" y="197644"/>
                </a:cubicBezTo>
                <a:lnTo>
                  <a:pt x="7144" y="1540669"/>
                </a:lnTo>
                <a:cubicBezTo>
                  <a:pt x="7144" y="1645444"/>
                  <a:pt x="92869" y="1731169"/>
                  <a:pt x="197644" y="1731169"/>
                </a:cubicBezTo>
                <a:lnTo>
                  <a:pt x="1997869" y="1731169"/>
                </a:lnTo>
                <a:cubicBezTo>
                  <a:pt x="2102644" y="1731169"/>
                  <a:pt x="2188369" y="1645444"/>
                  <a:pt x="2188369" y="1540669"/>
                </a:cubicBezTo>
                <a:lnTo>
                  <a:pt x="2188369" y="197644"/>
                </a:lnTo>
                <a:cubicBezTo>
                  <a:pt x="2188369" y="92869"/>
                  <a:pt x="2102644" y="7144"/>
                  <a:pt x="1997869" y="7144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b="1">
              <a:solidFill>
                <a:prstClr val="black"/>
              </a:solidFill>
              <a:latin typeface="Times New Roman" panose="02020603050405020304" pitchFamily="18" charset="0"/>
              <a:ea typeface="迷你简粗圆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54127" y="3327589"/>
            <a:ext cx="56000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88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34" grpId="0"/>
      <p:bldP spid="35" grpId="0"/>
      <p:bldP spid="36" grpId="0" animBg="1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624"/>
            <a:ext cx="4593645" cy="1395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338" y="1382658"/>
            <a:ext cx="2411104" cy="18083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79832" y="382313"/>
            <a:ext cx="5684692" cy="295850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32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2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9" name="Rectangle 8"/>
          <p:cNvSpPr/>
          <p:nvPr/>
        </p:nvSpPr>
        <p:spPr>
          <a:xfrm>
            <a:off x="5360728" y="1276789"/>
            <a:ext cx="3031546" cy="584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A716459-8E3A-41CD-A0E8-B4DA092A02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5843">
            <a:off x="8650567" y="1127861"/>
            <a:ext cx="882629" cy="8826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356" y="1318057"/>
            <a:ext cx="2915025" cy="885304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853" flipV="1">
            <a:off x="354114" y="3593403"/>
            <a:ext cx="1049079" cy="8036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任意多边形: 形状 35">
            <a:extLst>
              <a:ext uri="{FF2B5EF4-FFF2-40B4-BE49-F238E27FC236}">
                <a16:creationId xmlns="" xmlns:a16="http://schemas.microsoft.com/office/drawing/2014/main" id="{4340659D-E57E-4446-BCC8-8CC11EDBE4B3}"/>
              </a:ext>
            </a:extLst>
          </p:cNvPr>
          <p:cNvSpPr/>
          <p:nvPr/>
        </p:nvSpPr>
        <p:spPr>
          <a:xfrm>
            <a:off x="1534287" y="3766755"/>
            <a:ext cx="10237238" cy="2851822"/>
          </a:xfrm>
          <a:custGeom>
            <a:avLst/>
            <a:gdLst>
              <a:gd name="connsiteX0" fmla="*/ 1997869 w 2190750"/>
              <a:gd name="connsiteY0" fmla="*/ 7144 h 1733550"/>
              <a:gd name="connsiteX1" fmla="*/ 197644 w 2190750"/>
              <a:gd name="connsiteY1" fmla="*/ 7144 h 1733550"/>
              <a:gd name="connsiteX2" fmla="*/ 7144 w 2190750"/>
              <a:gd name="connsiteY2" fmla="*/ 197644 h 1733550"/>
              <a:gd name="connsiteX3" fmla="*/ 7144 w 2190750"/>
              <a:gd name="connsiteY3" fmla="*/ 1540669 h 1733550"/>
              <a:gd name="connsiteX4" fmla="*/ 197644 w 2190750"/>
              <a:gd name="connsiteY4" fmla="*/ 1731169 h 1733550"/>
              <a:gd name="connsiteX5" fmla="*/ 1997869 w 2190750"/>
              <a:gd name="connsiteY5" fmla="*/ 1731169 h 1733550"/>
              <a:gd name="connsiteX6" fmla="*/ 2188369 w 2190750"/>
              <a:gd name="connsiteY6" fmla="*/ 1540669 h 1733550"/>
              <a:gd name="connsiteX7" fmla="*/ 2188369 w 2190750"/>
              <a:gd name="connsiteY7" fmla="*/ 197644 h 1733550"/>
              <a:gd name="connsiteX8" fmla="*/ 1997869 w 2190750"/>
              <a:gd name="connsiteY8" fmla="*/ 7144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0750" h="1733550">
                <a:moveTo>
                  <a:pt x="1997869" y="7144"/>
                </a:moveTo>
                <a:lnTo>
                  <a:pt x="197644" y="7144"/>
                </a:lnTo>
                <a:cubicBezTo>
                  <a:pt x="92869" y="7144"/>
                  <a:pt x="7144" y="92869"/>
                  <a:pt x="7144" y="197644"/>
                </a:cubicBezTo>
                <a:lnTo>
                  <a:pt x="7144" y="1540669"/>
                </a:lnTo>
                <a:cubicBezTo>
                  <a:pt x="7144" y="1645444"/>
                  <a:pt x="92869" y="1731169"/>
                  <a:pt x="197644" y="1731169"/>
                </a:cubicBezTo>
                <a:lnTo>
                  <a:pt x="1997869" y="1731169"/>
                </a:lnTo>
                <a:cubicBezTo>
                  <a:pt x="2102644" y="1731169"/>
                  <a:pt x="2188369" y="1645444"/>
                  <a:pt x="2188369" y="1540669"/>
                </a:cubicBezTo>
                <a:lnTo>
                  <a:pt x="2188369" y="197644"/>
                </a:lnTo>
                <a:cubicBezTo>
                  <a:pt x="2188369" y="92869"/>
                  <a:pt x="2102644" y="7144"/>
                  <a:pt x="1997869" y="7144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b="1">
              <a:solidFill>
                <a:prstClr val="black"/>
              </a:solidFill>
              <a:latin typeface="Times New Roman" panose="02020603050405020304" pitchFamily="18" charset="0"/>
              <a:ea typeface="迷你简粗圆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44251" y="2098037"/>
            <a:ext cx="27040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3210" y="4940403"/>
            <a:ext cx="9604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87857" y="3857729"/>
            <a:ext cx="9589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71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3" grpId="0" animBg="1"/>
      <p:bldP spid="11" grpId="0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5035</TotalTime>
  <Words>672</Words>
  <Application>Microsoft Office PowerPoint</Application>
  <PresentationFormat>Widescreen</PresentationFormat>
  <Paragraphs>97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思源黑体 CN Bold</vt:lpstr>
      <vt:lpstr>MS Mincho</vt:lpstr>
      <vt:lpstr>迷你简准圆</vt:lpstr>
      <vt:lpstr>DengXian</vt:lpstr>
      <vt:lpstr>Calibri</vt:lpstr>
      <vt:lpstr>Times New Roman</vt:lpstr>
      <vt:lpstr>Wingdings</vt:lpstr>
      <vt:lpstr>迷你简粗圆</vt:lpstr>
      <vt:lpstr>思源黑体 CN Regular</vt:lpstr>
      <vt:lpstr>Office 主题</vt:lpstr>
      <vt:lpstr>https://www.freeppt7.com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van phong</cp:lastModifiedBy>
  <cp:revision>720</cp:revision>
  <dcterms:created xsi:type="dcterms:W3CDTF">2018-06-17T04:53:58Z</dcterms:created>
  <dcterms:modified xsi:type="dcterms:W3CDTF">2022-08-02T15:55:11Z</dcterms:modified>
</cp:coreProperties>
</file>