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10" r:id="rId2"/>
    <p:sldId id="270" r:id="rId3"/>
    <p:sldId id="296" r:id="rId4"/>
    <p:sldId id="323" r:id="rId5"/>
    <p:sldId id="300" r:id="rId6"/>
    <p:sldId id="312" r:id="rId7"/>
    <p:sldId id="326" r:id="rId8"/>
    <p:sldId id="313" r:id="rId9"/>
    <p:sldId id="291" r:id="rId10"/>
    <p:sldId id="332" r:id="rId11"/>
    <p:sldId id="294" r:id="rId12"/>
    <p:sldId id="328" r:id="rId13"/>
    <p:sldId id="320" r:id="rId14"/>
    <p:sldId id="335" r:id="rId15"/>
    <p:sldId id="295" r:id="rId16"/>
    <p:sldId id="334" r:id="rId17"/>
    <p:sldId id="289" r:id="rId18"/>
    <p:sldId id="298" r:id="rId19"/>
    <p:sldId id="299" r:id="rId20"/>
    <p:sldId id="314" r:id="rId21"/>
    <p:sldId id="336" r:id="rId22"/>
    <p:sldId id="321" r:id="rId23"/>
    <p:sldId id="337" r:id="rId24"/>
    <p:sldId id="338" r:id="rId25"/>
    <p:sldId id="340" r:id="rId26"/>
    <p:sldId id="341" r:id="rId27"/>
    <p:sldId id="372" r:id="rId28"/>
    <p:sldId id="345" r:id="rId29"/>
    <p:sldId id="349" r:id="rId30"/>
    <p:sldId id="350" r:id="rId31"/>
    <p:sldId id="351" r:id="rId32"/>
    <p:sldId id="352" r:id="rId33"/>
    <p:sldId id="353" r:id="rId34"/>
    <p:sldId id="354" r:id="rId35"/>
    <p:sldId id="355" r:id="rId36"/>
    <p:sldId id="356" r:id="rId37"/>
    <p:sldId id="358" r:id="rId38"/>
    <p:sldId id="360" r:id="rId39"/>
    <p:sldId id="362" r:id="rId40"/>
    <p:sldId id="363" r:id="rId41"/>
    <p:sldId id="364" r:id="rId42"/>
    <p:sldId id="365" r:id="rId43"/>
    <p:sldId id="368" r:id="rId4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600"/>
    <a:srgbClr val="FF99FF"/>
    <a:srgbClr val="66CCFF"/>
    <a:srgbClr val="FFFF66"/>
    <a:srgbClr val="996633"/>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9" autoAdjust="0"/>
    <p:restoredTop sz="91756" autoAdjust="0"/>
  </p:normalViewPr>
  <p:slideViewPr>
    <p:cSldViewPr>
      <p:cViewPr varScale="1">
        <p:scale>
          <a:sx n="63" d="100"/>
          <a:sy n="63" d="100"/>
        </p:scale>
        <p:origin x="-1292"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89A04AD1-7C01-4E08-8029-2AAAB2A874C8}" type="datetimeFigureOut">
              <a:rPr lang="en-US"/>
              <a:pPr>
                <a:defRPr/>
              </a:pPr>
              <a:t>3/29/2023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2DE22CF-6880-4F7E-81F1-9C27E9D7ED02}" type="slidenum">
              <a:rPr lang="en-US" altLang="vi-VN"/>
              <a:pPr/>
              <a:t>‹#›</a:t>
            </a:fld>
            <a:endParaRPr lang="en-US" altLang="vi-VN"/>
          </a:p>
        </p:txBody>
      </p:sp>
    </p:spTree>
    <p:extLst>
      <p:ext uri="{BB962C8B-B14F-4D97-AF65-F5344CB8AC3E}">
        <p14:creationId xmlns:p14="http://schemas.microsoft.com/office/powerpoint/2010/main" val="1149498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11F51BD-FB5F-4F19-8B1A-E40E5E463756}" type="slidenum">
              <a:rPr lang="en-US" altLang="vi-VN">
                <a:latin typeface="Arial" charset="0"/>
              </a:rPr>
              <a:pPr>
                <a:spcBef>
                  <a:spcPct val="0"/>
                </a:spcBef>
              </a:pPr>
              <a:t>11</a:t>
            </a:fld>
            <a:endParaRPr lang="en-US" altLang="vi-VN">
              <a:latin typeface="Arial" charset="0"/>
            </a:endParaRPr>
          </a:p>
        </p:txBody>
      </p:sp>
      <p:sp>
        <p:nvSpPr>
          <p:cNvPr id="1536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3AC8910-4FD0-4B41-A5B7-4AB0D4FB1EA8}" type="slidenum">
              <a:rPr lang="en-US" altLang="vi-VN">
                <a:latin typeface="Arial" charset="0"/>
              </a:rPr>
              <a:pPr>
                <a:spcBef>
                  <a:spcPct val="0"/>
                </a:spcBef>
              </a:pPr>
              <a:t>15</a:t>
            </a:fld>
            <a:endParaRPr lang="en-US" altLang="vi-VN">
              <a:latin typeface="Arial" charset="0"/>
            </a:endParaRPr>
          </a:p>
        </p:txBody>
      </p:sp>
      <p:sp>
        <p:nvSpPr>
          <p:cNvPr id="2048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D2CECB1-8ADD-4C42-82D7-5F6A8DFECF10}" type="slidenum">
              <a:rPr lang="en-US" altLang="vi-VN"/>
              <a:pPr/>
              <a:t>‹#›</a:t>
            </a:fld>
            <a:endParaRPr lang="en-US" altLang="vi-VN"/>
          </a:p>
        </p:txBody>
      </p:sp>
    </p:spTree>
    <p:extLst>
      <p:ext uri="{BB962C8B-B14F-4D97-AF65-F5344CB8AC3E}">
        <p14:creationId xmlns:p14="http://schemas.microsoft.com/office/powerpoint/2010/main" val="4037778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D8C93BC-3655-44DA-B724-03D3E15B01FE}" type="slidenum">
              <a:rPr lang="en-US" altLang="vi-VN"/>
              <a:pPr/>
              <a:t>‹#›</a:t>
            </a:fld>
            <a:endParaRPr lang="en-US" altLang="vi-VN"/>
          </a:p>
        </p:txBody>
      </p:sp>
    </p:spTree>
    <p:extLst>
      <p:ext uri="{BB962C8B-B14F-4D97-AF65-F5344CB8AC3E}">
        <p14:creationId xmlns:p14="http://schemas.microsoft.com/office/powerpoint/2010/main" val="193546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48DB2A8-420B-419F-AA7D-510E45E1AC99}" type="slidenum">
              <a:rPr lang="en-US" altLang="vi-VN"/>
              <a:pPr/>
              <a:t>‹#›</a:t>
            </a:fld>
            <a:endParaRPr lang="en-US" altLang="vi-VN"/>
          </a:p>
        </p:txBody>
      </p:sp>
    </p:spTree>
    <p:extLst>
      <p:ext uri="{BB962C8B-B14F-4D97-AF65-F5344CB8AC3E}">
        <p14:creationId xmlns:p14="http://schemas.microsoft.com/office/powerpoint/2010/main" val="4233420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3124200" y="6248400"/>
            <a:ext cx="2895600" cy="457200"/>
          </a:xfrm>
        </p:spPr>
        <p:txBody>
          <a:bodyPr/>
          <a:lstStyle>
            <a:lvl1pPr>
              <a:defRPr/>
            </a:lvl1pPr>
          </a:lstStyle>
          <a:p>
            <a:pPr>
              <a:defRPr/>
            </a:pPr>
            <a:endParaRPr lang="en-US"/>
          </a:p>
        </p:txBody>
      </p:sp>
      <p:sp>
        <p:nvSpPr>
          <p:cNvPr id="4" name="Slide Number Placeholder 3"/>
          <p:cNvSpPr>
            <a:spLocks noGrp="1"/>
          </p:cNvSpPr>
          <p:nvPr>
            <p:ph type="sldNum" sz="quarter" idx="11"/>
          </p:nvPr>
        </p:nvSpPr>
        <p:spPr>
          <a:xfrm>
            <a:off x="6553200" y="6243638"/>
            <a:ext cx="2133600" cy="457200"/>
          </a:xfrm>
        </p:spPr>
        <p:txBody>
          <a:bodyPr/>
          <a:lstStyle>
            <a:lvl1pPr>
              <a:defRPr/>
            </a:lvl1pPr>
          </a:lstStyle>
          <a:p>
            <a:fld id="{17705429-E1E1-451B-BE6C-BA246E497FFF}" type="slidenum">
              <a:rPr lang="en-US" altLang="vi-VN"/>
              <a:pPr/>
              <a:t>‹#›</a:t>
            </a:fld>
            <a:endParaRPr lang="en-US" altLang="vi-VN"/>
          </a:p>
        </p:txBody>
      </p:sp>
      <p:sp>
        <p:nvSpPr>
          <p:cNvPr id="5" name="Date Placeholder 4"/>
          <p:cNvSpPr>
            <a:spLocks noGrp="1"/>
          </p:cNvSpPr>
          <p:nvPr>
            <p:ph type="dt" sz="half" idx="12"/>
          </p:nvPr>
        </p:nvSpPr>
        <p:spPr>
          <a:xfrm>
            <a:off x="457200" y="6248400"/>
            <a:ext cx="2133600" cy="457200"/>
          </a:xfrm>
        </p:spPr>
        <p:txBody>
          <a:bodyPr/>
          <a:lstStyle>
            <a:lvl1pPr>
              <a:defRPr/>
            </a:lvl1pPr>
          </a:lstStyle>
          <a:p>
            <a:pPr>
              <a:defRPr/>
            </a:pPr>
            <a:endParaRPr lang="en-US"/>
          </a:p>
        </p:txBody>
      </p:sp>
    </p:spTree>
    <p:extLst>
      <p:ext uri="{BB962C8B-B14F-4D97-AF65-F5344CB8AC3E}">
        <p14:creationId xmlns:p14="http://schemas.microsoft.com/office/powerpoint/2010/main" val="3727421444"/>
      </p:ext>
    </p:extLst>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A81001B-0324-4875-B4FD-7B2DB9AF3C1E}" type="slidenum">
              <a:rPr lang="en-US" altLang="vi-VN"/>
              <a:pPr/>
              <a:t>‹#›</a:t>
            </a:fld>
            <a:endParaRPr lang="en-US" altLang="vi-VN"/>
          </a:p>
        </p:txBody>
      </p:sp>
    </p:spTree>
    <p:extLst>
      <p:ext uri="{BB962C8B-B14F-4D97-AF65-F5344CB8AC3E}">
        <p14:creationId xmlns:p14="http://schemas.microsoft.com/office/powerpoint/2010/main" val="2504790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6A2C3DB-654B-4C14-BF6B-939C8FDD4F06}" type="slidenum">
              <a:rPr lang="en-US" altLang="vi-VN"/>
              <a:pPr/>
              <a:t>‹#›</a:t>
            </a:fld>
            <a:endParaRPr lang="en-US" altLang="vi-VN"/>
          </a:p>
        </p:txBody>
      </p:sp>
    </p:spTree>
    <p:extLst>
      <p:ext uri="{BB962C8B-B14F-4D97-AF65-F5344CB8AC3E}">
        <p14:creationId xmlns:p14="http://schemas.microsoft.com/office/powerpoint/2010/main" val="3220846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831329C-35FD-4D9A-A5C8-9CEB0C418EFE}" type="slidenum">
              <a:rPr lang="en-US" altLang="vi-VN"/>
              <a:pPr/>
              <a:t>‹#›</a:t>
            </a:fld>
            <a:endParaRPr lang="en-US" altLang="vi-VN"/>
          </a:p>
        </p:txBody>
      </p:sp>
    </p:spTree>
    <p:extLst>
      <p:ext uri="{BB962C8B-B14F-4D97-AF65-F5344CB8AC3E}">
        <p14:creationId xmlns:p14="http://schemas.microsoft.com/office/powerpoint/2010/main" val="54181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B76ADC1-96FE-4D1B-BBD6-8E46DBC31F7E}" type="slidenum">
              <a:rPr lang="en-US" altLang="vi-VN"/>
              <a:pPr/>
              <a:t>‹#›</a:t>
            </a:fld>
            <a:endParaRPr lang="en-US" altLang="vi-VN"/>
          </a:p>
        </p:txBody>
      </p:sp>
    </p:spTree>
    <p:extLst>
      <p:ext uri="{BB962C8B-B14F-4D97-AF65-F5344CB8AC3E}">
        <p14:creationId xmlns:p14="http://schemas.microsoft.com/office/powerpoint/2010/main" val="1458905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E4994FC-85D9-41D8-9755-5A02A521A81B}" type="slidenum">
              <a:rPr lang="en-US" altLang="vi-VN"/>
              <a:pPr/>
              <a:t>‹#›</a:t>
            </a:fld>
            <a:endParaRPr lang="en-US" altLang="vi-VN"/>
          </a:p>
        </p:txBody>
      </p:sp>
    </p:spTree>
    <p:extLst>
      <p:ext uri="{BB962C8B-B14F-4D97-AF65-F5344CB8AC3E}">
        <p14:creationId xmlns:p14="http://schemas.microsoft.com/office/powerpoint/2010/main" val="3149676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B960130-F711-4EC4-B3D6-97CEDFE6D4E7}" type="slidenum">
              <a:rPr lang="en-US" altLang="vi-VN"/>
              <a:pPr/>
              <a:t>‹#›</a:t>
            </a:fld>
            <a:endParaRPr lang="en-US" altLang="vi-VN"/>
          </a:p>
        </p:txBody>
      </p:sp>
    </p:spTree>
    <p:extLst>
      <p:ext uri="{BB962C8B-B14F-4D97-AF65-F5344CB8AC3E}">
        <p14:creationId xmlns:p14="http://schemas.microsoft.com/office/powerpoint/2010/main" val="725539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F98AE36-5AD7-4898-A963-0FD52AAA2284}" type="slidenum">
              <a:rPr lang="en-US" altLang="vi-VN"/>
              <a:pPr/>
              <a:t>‹#›</a:t>
            </a:fld>
            <a:endParaRPr lang="en-US" altLang="vi-VN"/>
          </a:p>
        </p:txBody>
      </p:sp>
    </p:spTree>
    <p:extLst>
      <p:ext uri="{BB962C8B-B14F-4D97-AF65-F5344CB8AC3E}">
        <p14:creationId xmlns:p14="http://schemas.microsoft.com/office/powerpoint/2010/main" val="690228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607A4DE-9DC7-4CCE-95FD-3BD50C1370BB}" type="slidenum">
              <a:rPr lang="en-US" altLang="vi-VN"/>
              <a:pPr/>
              <a:t>‹#›</a:t>
            </a:fld>
            <a:endParaRPr lang="en-US" altLang="vi-VN"/>
          </a:p>
        </p:txBody>
      </p:sp>
    </p:spTree>
    <p:extLst>
      <p:ext uri="{BB962C8B-B14F-4D97-AF65-F5344CB8AC3E}">
        <p14:creationId xmlns:p14="http://schemas.microsoft.com/office/powerpoint/2010/main" val="1870949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92932998-CB3F-483A-A029-6FAB7C7DEC8A}"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vi.wikipedia.org/wiki/Hi%E1%BB%87p_H%C3%B2a" TargetMode="External"/><Relationship Id="rId13" Type="http://schemas.openxmlformats.org/officeDocument/2006/relationships/hyperlink" Target="http://vi.wikipedia.org/wiki/Ngh%E1%BB%87_An" TargetMode="External"/><Relationship Id="rId3" Type="http://schemas.openxmlformats.org/officeDocument/2006/relationships/hyperlink" Target="http://vi.wikipedia.org/wiki/%C4%90%C3%ACnh_nguy%C3%AAn" TargetMode="External"/><Relationship Id="rId7" Type="http://schemas.openxmlformats.org/officeDocument/2006/relationships/hyperlink" Target="http://vi.wikipedia.org/wiki/D%E1%BB%A5c_%C4%90%E1%BB%A9c" TargetMode="External"/><Relationship Id="rId12" Type="http://schemas.openxmlformats.org/officeDocument/2006/relationships/hyperlink" Target="http://vi.wikipedia.org/wiki/Thanh_H%C3%B3a" TargetMode="External"/><Relationship Id="rId17" Type="http://schemas.openxmlformats.org/officeDocument/2006/relationships/hyperlink" Target="http://vi.wikipedia.org/w/index.php?title=B%E1%BB%87nh_l%E1%BB%B5&amp;action=edit" TargetMode="External"/><Relationship Id="rId2" Type="http://schemas.openxmlformats.org/officeDocument/2006/relationships/hyperlink" Target="http://vi.wikipedia.org/w/index.php?title=1877&amp;action=edit" TargetMode="External"/><Relationship Id="rId16" Type="http://schemas.openxmlformats.org/officeDocument/2006/relationships/hyperlink" Target="http://vi.wikipedia.org/w/index.php?title=1895&amp;action=edit" TargetMode="External"/><Relationship Id="rId1" Type="http://schemas.openxmlformats.org/officeDocument/2006/relationships/slideLayout" Target="../slideLayouts/slideLayout2.xml"/><Relationship Id="rId6" Type="http://schemas.openxmlformats.org/officeDocument/2006/relationships/hyperlink" Target="http://vi.wikipedia.org/wiki/T%C3%B4n_Th%E1%BA%A5t_Thuy%E1%BA%BFt" TargetMode="External"/><Relationship Id="rId11" Type="http://schemas.openxmlformats.org/officeDocument/2006/relationships/hyperlink" Target="http://vi.wikipedia.org/wiki/H%C3%A0m_Nghi" TargetMode="External"/><Relationship Id="rId5" Type="http://schemas.openxmlformats.org/officeDocument/2006/relationships/hyperlink" Target="http://vi.wikipedia.org/w/index.php?title=1883&amp;action=edit" TargetMode="External"/><Relationship Id="rId15" Type="http://schemas.openxmlformats.org/officeDocument/2006/relationships/hyperlink" Target="http://vi.wikipedia.org/wiki/28_th%C3%A1ng_12" TargetMode="External"/><Relationship Id="rId10" Type="http://schemas.openxmlformats.org/officeDocument/2006/relationships/hyperlink" Target="http://vi.wikipedia.org/wiki/Chi%E1%BA%BFu_C%E1%BA%A7n_V%C6%B0%C6%A1ng" TargetMode="External"/><Relationship Id="rId4" Type="http://schemas.openxmlformats.org/officeDocument/2006/relationships/hyperlink" Target="http://vi.wikipedia.org/wiki/Ninh_B%C3%ACnh" TargetMode="External"/><Relationship Id="rId9" Type="http://schemas.openxmlformats.org/officeDocument/2006/relationships/hyperlink" Target="http://vi.wikipedia.org/w/index.php?title=1885&amp;action=edit" TargetMode="External"/><Relationship Id="rId14" Type="http://schemas.openxmlformats.org/officeDocument/2006/relationships/hyperlink" Target="http://vi.wikipedia.org/wiki/H%C6%B0%C6%A1ng_Kh%C3%AA"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33400"/>
            <a:ext cx="9144000" cy="1878013"/>
          </a:xfrm>
          <a:prstGeom prst="rect">
            <a:avLst/>
          </a:prstGeom>
        </p:spPr>
        <p:txBody>
          <a:bodyPr>
            <a:spAutoFit/>
          </a:bodyPr>
          <a:lstStyle/>
          <a:p>
            <a:pPr eaLnBrk="1" hangingPunct="1">
              <a:defRPr/>
            </a:pPr>
            <a:r>
              <a:rPr lang="en-US" sz="2800" b="1" u="sng" kern="0" dirty="0">
                <a:solidFill>
                  <a:srgbClr val="FF0000"/>
                </a:solidFill>
                <a:latin typeface="Times New Roman" pitchFamily="18" charset="0"/>
                <a:cs typeface="Times New Roman" pitchFamily="18" charset="0"/>
              </a:rPr>
              <a:t>SỬ 8- </a:t>
            </a:r>
            <a:r>
              <a:rPr lang="en-US" sz="2800" b="1" u="sng" kern="0" dirty="0" err="1">
                <a:solidFill>
                  <a:srgbClr val="FF0000"/>
                </a:solidFill>
                <a:latin typeface="Times New Roman" pitchFamily="18" charset="0"/>
                <a:cs typeface="Times New Roman" pitchFamily="18" charset="0"/>
              </a:rPr>
              <a:t>Tiết</a:t>
            </a:r>
            <a:r>
              <a:rPr lang="en-US" sz="2800" b="1" u="sng" kern="0" dirty="0">
                <a:solidFill>
                  <a:srgbClr val="FF0000"/>
                </a:solidFill>
                <a:latin typeface="Times New Roman" pitchFamily="18" charset="0"/>
                <a:cs typeface="Times New Roman" pitchFamily="18" charset="0"/>
              </a:rPr>
              <a:t> </a:t>
            </a:r>
            <a:r>
              <a:rPr lang="en-US" sz="2800" b="1" u="sng" kern="0" dirty="0" smtClean="0">
                <a:solidFill>
                  <a:srgbClr val="FF0000"/>
                </a:solidFill>
                <a:latin typeface="Times New Roman" pitchFamily="18" charset="0"/>
                <a:cs typeface="Times New Roman" pitchFamily="18" charset="0"/>
              </a:rPr>
              <a:t>39 </a:t>
            </a:r>
            <a:r>
              <a:rPr lang="en-US" sz="2800" b="1" u="sng" kern="0" dirty="0">
                <a:solidFill>
                  <a:srgbClr val="FF0000"/>
                </a:solidFill>
                <a:latin typeface="Times New Roman" pitchFamily="18" charset="0"/>
                <a:cs typeface="Times New Roman" pitchFamily="18" charset="0"/>
              </a:rPr>
              <a:t>- </a:t>
            </a:r>
            <a:r>
              <a:rPr lang="en-US" sz="2800" b="1" u="sng" kern="0" dirty="0">
                <a:solidFill>
                  <a:srgbClr val="FF0000"/>
                </a:solidFill>
                <a:latin typeface="Times New Roman" pitchFamily="18" charset="0"/>
                <a:cs typeface="Times New Roman" pitchFamily="18" charset="0"/>
              </a:rPr>
              <a:t>Bài 26:</a:t>
            </a:r>
            <a:r>
              <a:rPr lang="en-US" sz="2800" b="1" kern="0" dirty="0">
                <a:solidFill>
                  <a:srgbClr val="FF0000"/>
                </a:solidFill>
                <a:latin typeface="Times New Roman" pitchFamily="18" charset="0"/>
                <a:cs typeface="Times New Roman" pitchFamily="18" charset="0"/>
              </a:rPr>
              <a:t>    </a:t>
            </a:r>
          </a:p>
          <a:p>
            <a:pPr eaLnBrk="1" hangingPunct="1">
              <a:defRPr/>
            </a:pPr>
            <a:r>
              <a:rPr lang="en-US" sz="2800" b="1" kern="0" dirty="0">
                <a:solidFill>
                  <a:srgbClr val="FF0000"/>
                </a:solidFill>
                <a:latin typeface="Times New Roman" pitchFamily="18" charset="0"/>
                <a:cs typeface="Times New Roman" pitchFamily="18" charset="0"/>
              </a:rPr>
              <a:t>             PHONG TRÀO KHÁNG CHIẾN CHỐNG PHÁP                                      </a:t>
            </a:r>
          </a:p>
          <a:p>
            <a:pPr algn="ctr" eaLnBrk="1" hangingPunct="1">
              <a:defRPr/>
            </a:pPr>
            <a:r>
              <a:rPr lang="en-US" sz="2800" b="1" kern="0" dirty="0">
                <a:solidFill>
                  <a:srgbClr val="FF0000"/>
                </a:solidFill>
                <a:latin typeface="Times New Roman" pitchFamily="18" charset="0"/>
                <a:cs typeface="Times New Roman" pitchFamily="18" charset="0"/>
              </a:rPr>
              <a:t>          TRONG NHỮNG NĂM CUỐI THẾ KỈ XIX</a:t>
            </a:r>
          </a:p>
          <a:p>
            <a:pPr eaLnBrk="1" hangingPunct="1">
              <a:defRPr/>
            </a:pPr>
            <a:endParaRPr lang="en-US" sz="3200" b="1" kern="0" dirty="0">
              <a:solidFill>
                <a:srgbClr val="FF0000"/>
              </a:solidFill>
              <a:latin typeface="Times New Roman" pitchFamily="18" charset="0"/>
              <a:cs typeface="Times New Roman" pitchFamily="18" charset="0"/>
            </a:endParaRPr>
          </a:p>
        </p:txBody>
      </p:sp>
      <p:sp>
        <p:nvSpPr>
          <p:cNvPr id="5" name="Rectangle 4"/>
          <p:cNvSpPr/>
          <p:nvPr/>
        </p:nvSpPr>
        <p:spPr>
          <a:xfrm>
            <a:off x="533400" y="2362200"/>
            <a:ext cx="8229600" cy="1384300"/>
          </a:xfrm>
          <a:prstGeom prst="rect">
            <a:avLst/>
          </a:prstGeom>
        </p:spPr>
        <p:txBody>
          <a:bodyPr>
            <a:spAutoFit/>
          </a:bodyPr>
          <a:lstStyle/>
          <a:p>
            <a:pPr algn="ctr" eaLnBrk="1" hangingPunct="1">
              <a:defRPr/>
            </a:pPr>
            <a:r>
              <a:rPr lang="en-US" sz="2800" b="1" kern="0" dirty="0">
                <a:solidFill>
                  <a:srgbClr val="0000FF"/>
                </a:solidFill>
                <a:latin typeface="Times New Roman" pitchFamily="18" charset="0"/>
                <a:cs typeface="Times New Roman" pitchFamily="18" charset="0"/>
              </a:rPr>
              <a:t>I. CUỘC PHẢN CÔNG CỦA PHÁI CHỦ CHIẾN TẠI KINH THÀNH HUẾ. VUA HÀM NGHI RA “CHIẾU CẦN VƯƠNG”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1219200"/>
            <a:ext cx="9144000" cy="609600"/>
          </a:xfrm>
        </p:spPr>
        <p:txBody>
          <a:bodyPr/>
          <a:lstStyle/>
          <a:p>
            <a:pPr algn="l" eaLnBrk="1" hangingPunct="1"/>
            <a:r>
              <a:rPr lang="en-US" altLang="vi-VN" sz="2300" b="1" u="sng" smtClean="0">
                <a:solidFill>
                  <a:srgbClr val="0000FF"/>
                </a:solidFill>
                <a:latin typeface="Times New Roman" pitchFamily="18" charset="0"/>
                <a:cs typeface="Times New Roman" pitchFamily="18" charset="0"/>
              </a:rPr>
              <a:t>1. Cuộc phản công quân Pháp của phái chủ chiến ở  Huế tháng 7/1885</a:t>
            </a:r>
          </a:p>
        </p:txBody>
      </p:sp>
      <p:sp>
        <p:nvSpPr>
          <p:cNvPr id="10" name="Rectangle 2"/>
          <p:cNvSpPr txBox="1">
            <a:spLocks noChangeArrowheads="1"/>
          </p:cNvSpPr>
          <p:nvPr/>
        </p:nvSpPr>
        <p:spPr bwMode="auto">
          <a:xfrm>
            <a:off x="0" y="609600"/>
            <a:ext cx="8610600" cy="609600"/>
          </a:xfrm>
          <a:prstGeom prst="rect">
            <a:avLst/>
          </a:prstGeom>
          <a:noFill/>
          <a:ln w="9525">
            <a:noFill/>
            <a:miter lim="800000"/>
            <a:headEnd/>
            <a:tailEnd/>
          </a:ln>
          <a:effectLst/>
        </p:spPr>
        <p:txBody>
          <a:bodyPr anchor="ctr"/>
          <a:lstStyle/>
          <a:p>
            <a:pPr algn="ctr" eaLnBrk="1" hangingPunct="1">
              <a:defRPr/>
            </a:pPr>
            <a:r>
              <a:rPr lang="en-US" sz="2000" b="1" kern="0" dirty="0">
                <a:solidFill>
                  <a:srgbClr val="0000FF"/>
                </a:solidFill>
                <a:latin typeface="Times New Roman" pitchFamily="18" charset="0"/>
                <a:ea typeface="+mj-ea"/>
                <a:cs typeface="Times New Roman" pitchFamily="18" charset="0"/>
              </a:rPr>
              <a:t>I. CUỘC PHẢN CÔNG CỦA PHÁI CHỦ CHIẾN TẠI KINH THÀNH HUẾ. VUA HÀM NGHI RA “CHIẾU CẦN VƯƠNG”</a:t>
            </a:r>
          </a:p>
        </p:txBody>
      </p:sp>
      <p:sp>
        <p:nvSpPr>
          <p:cNvPr id="11" name="Rectangle 2"/>
          <p:cNvSpPr txBox="1">
            <a:spLocks noChangeArrowheads="1"/>
          </p:cNvSpPr>
          <p:nvPr/>
        </p:nvSpPr>
        <p:spPr bwMode="auto">
          <a:xfrm>
            <a:off x="0" y="1676400"/>
            <a:ext cx="2514600" cy="381000"/>
          </a:xfrm>
          <a:prstGeom prst="rect">
            <a:avLst/>
          </a:prstGeom>
          <a:noFill/>
          <a:ln w="9525">
            <a:noFill/>
            <a:miter lim="800000"/>
            <a:headEnd/>
            <a:tailEnd/>
          </a:ln>
          <a:effectLst/>
        </p:spPr>
        <p:txBody>
          <a:bodyPr anchor="ctr"/>
          <a:lstStyle/>
          <a:p>
            <a:pPr eaLnBrk="1" hangingPunct="1">
              <a:defRPr/>
            </a:pPr>
            <a:r>
              <a:rPr lang="en-US" sz="2300" b="1" u="sng" kern="0" dirty="0">
                <a:solidFill>
                  <a:srgbClr val="0000FF"/>
                </a:solidFill>
                <a:latin typeface="Times New Roman" pitchFamily="18" charset="0"/>
                <a:ea typeface="+mj-ea"/>
                <a:cs typeface="Times New Roman" pitchFamily="18" charset="0"/>
              </a:rPr>
              <a:t>a. </a:t>
            </a:r>
            <a:r>
              <a:rPr lang="en-US" sz="2300" b="1" u="sng" kern="0" dirty="0" err="1">
                <a:solidFill>
                  <a:srgbClr val="0000FF"/>
                </a:solidFill>
                <a:latin typeface="Times New Roman" pitchFamily="18" charset="0"/>
                <a:ea typeface="+mj-ea"/>
                <a:cs typeface="Times New Roman" pitchFamily="18" charset="0"/>
              </a:rPr>
              <a:t>Bối</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cảnh</a:t>
            </a:r>
            <a:endParaRPr lang="en-US" sz="2300" b="1" u="sng" kern="0" dirty="0">
              <a:solidFill>
                <a:srgbClr val="0000FF"/>
              </a:solidFill>
              <a:latin typeface="Times New Roman" pitchFamily="18" charset="0"/>
              <a:ea typeface="+mj-ea"/>
              <a:cs typeface="Times New Roman" pitchFamily="18" charset="0"/>
            </a:endParaRPr>
          </a:p>
        </p:txBody>
      </p:sp>
      <p:sp>
        <p:nvSpPr>
          <p:cNvPr id="12" name="Rectangle 2"/>
          <p:cNvSpPr txBox="1">
            <a:spLocks noChangeArrowheads="1"/>
          </p:cNvSpPr>
          <p:nvPr/>
        </p:nvSpPr>
        <p:spPr bwMode="auto">
          <a:xfrm>
            <a:off x="0" y="2057400"/>
            <a:ext cx="2514600" cy="381000"/>
          </a:xfrm>
          <a:prstGeom prst="rect">
            <a:avLst/>
          </a:prstGeom>
          <a:noFill/>
          <a:ln w="9525">
            <a:noFill/>
            <a:miter lim="800000"/>
            <a:headEnd/>
            <a:tailEnd/>
          </a:ln>
          <a:effectLst/>
        </p:spPr>
        <p:txBody>
          <a:bodyPr anchor="ctr"/>
          <a:lstStyle/>
          <a:p>
            <a:pPr eaLnBrk="1" hangingPunct="1">
              <a:defRPr/>
            </a:pPr>
            <a:r>
              <a:rPr lang="en-US" sz="2300" b="1" u="sng" kern="0" dirty="0">
                <a:solidFill>
                  <a:srgbClr val="0000FF"/>
                </a:solidFill>
                <a:latin typeface="Times New Roman" pitchFamily="18" charset="0"/>
                <a:ea typeface="+mj-ea"/>
                <a:cs typeface="Times New Roman" pitchFamily="18" charset="0"/>
              </a:rPr>
              <a:t>b. </a:t>
            </a:r>
            <a:r>
              <a:rPr lang="en-US" sz="2300" b="1" u="sng" kern="0" dirty="0" err="1">
                <a:solidFill>
                  <a:srgbClr val="0000FF"/>
                </a:solidFill>
                <a:latin typeface="Times New Roman" pitchFamily="18" charset="0"/>
                <a:ea typeface="+mj-ea"/>
                <a:cs typeface="Times New Roman" pitchFamily="18" charset="0"/>
              </a:rPr>
              <a:t>Diễn</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biến</a:t>
            </a:r>
            <a:endParaRPr lang="en-US" sz="2300" b="1" u="sng" kern="0" dirty="0">
              <a:solidFill>
                <a:srgbClr val="0000FF"/>
              </a:solidFill>
              <a:latin typeface="Times New Roman" pitchFamily="18" charset="0"/>
              <a:ea typeface="+mj-ea"/>
              <a:cs typeface="Times New Roman" pitchFamily="18" charset="0"/>
            </a:endParaRPr>
          </a:p>
        </p:txBody>
      </p:sp>
      <p:sp>
        <p:nvSpPr>
          <p:cNvPr id="13" name="Rectangle 4"/>
          <p:cNvSpPr txBox="1">
            <a:spLocks noChangeArrowheads="1"/>
          </p:cNvSpPr>
          <p:nvPr/>
        </p:nvSpPr>
        <p:spPr bwMode="auto">
          <a:xfrm>
            <a:off x="38100" y="2238375"/>
            <a:ext cx="9144000" cy="3505200"/>
          </a:xfrm>
          <a:prstGeom prst="rect">
            <a:avLst/>
          </a:prstGeom>
          <a:noFill/>
          <a:ln w="9525">
            <a:solidFill>
              <a:schemeClr val="bg1">
                <a:lumMod val="95000"/>
              </a:schemeClr>
            </a:solidFill>
            <a:miter lim="800000"/>
            <a:headEnd/>
            <a:tailEnd/>
          </a:ln>
        </p:spPr>
        <p:txBody>
          <a:bodyPr anchor="ctr"/>
          <a:lstStyle/>
          <a:p>
            <a:pPr eaLnBrk="1" hangingPunct="1">
              <a:tabLst>
                <a:tab pos="457200" algn="r"/>
                <a:tab pos="2743200" algn="ctr"/>
                <a:tab pos="5486400" algn="r"/>
              </a:tabLst>
              <a:defRPr/>
            </a:pPr>
            <a:endParaRPr lang="en-US" sz="2800" kern="0" dirty="0">
              <a:solidFill>
                <a:srgbClr val="0000CC"/>
              </a:solidFill>
              <a:latin typeface="Times New Roman" pitchFamily="18" charset="0"/>
              <a:ea typeface="+mj-ea"/>
              <a:cs typeface="Times New Roman" pitchFamily="18" charset="0"/>
            </a:endParaRPr>
          </a:p>
          <a:p>
            <a:pPr eaLnBrk="1" hangingPunct="1">
              <a:tabLst>
                <a:tab pos="457200" algn="r"/>
                <a:tab pos="2743200" algn="ctr"/>
                <a:tab pos="5486400" algn="r"/>
              </a:tabLst>
              <a:defRPr/>
            </a:pPr>
            <a:r>
              <a:rPr lang="en-US" sz="2800" kern="0" dirty="0">
                <a:latin typeface="Times New Roman" pitchFamily="18" charset="0"/>
                <a:ea typeface="+mj-ea"/>
                <a:cs typeface="Times New Roman" pitchFamily="18" charset="0"/>
              </a:rPr>
              <a:t>- Đêm mùng 4 rạng sáng 5-7-1885, Tôn Thất Thuyết hạ lệnh tấn công đồn Mang Cá và toà Khâm Sứ. </a:t>
            </a:r>
            <a:br>
              <a:rPr lang="en-US" sz="2800" kern="0" dirty="0">
                <a:latin typeface="Times New Roman" pitchFamily="18" charset="0"/>
                <a:ea typeface="+mj-ea"/>
                <a:cs typeface="Times New Roman" pitchFamily="18" charset="0"/>
              </a:rPr>
            </a:br>
            <a:r>
              <a:rPr lang="en-US" sz="2800" kern="0" dirty="0">
                <a:latin typeface="Times New Roman" pitchFamily="18" charset="0"/>
                <a:ea typeface="+mj-ea"/>
                <a:cs typeface="Times New Roman" pitchFamily="18" charset="0"/>
              </a:rPr>
              <a:t>- Cuộc phản công thất bại.</a:t>
            </a:r>
            <a:br>
              <a:rPr lang="en-US" sz="2800" kern="0" dirty="0">
                <a:latin typeface="Times New Roman" pitchFamily="18" charset="0"/>
                <a:ea typeface="+mj-ea"/>
                <a:cs typeface="Times New Roman" pitchFamily="18" charset="0"/>
              </a:rPr>
            </a:br>
            <a:r>
              <a:rPr lang="en-US" sz="2800" kern="0" dirty="0">
                <a:latin typeface="Times New Roman" pitchFamily="18" charset="0"/>
                <a:ea typeface="+mj-ea"/>
                <a:cs typeface="Times New Roman" pitchFamily="18" charset="0"/>
              </a:rPr>
              <a:t>- Tôn Thất Thuyết đưa vua Hàm Nghi ra Tân Sở (Quảng trị ) để tính chuyện kháng chiến lâu dài. </a:t>
            </a:r>
            <a:r>
              <a:rPr lang="en-US" sz="2800" kern="0" dirty="0">
                <a:solidFill>
                  <a:srgbClr val="0000CC"/>
                </a:solidFill>
                <a:latin typeface="Times New Roman" pitchFamily="18" charset="0"/>
                <a:ea typeface="+mj-ea"/>
                <a:cs typeface="Times New Roman" pitchFamily="18" charset="0"/>
              </a:rPr>
              <a:t/>
            </a:r>
            <a:br>
              <a:rPr lang="en-US" sz="2800" kern="0" dirty="0">
                <a:solidFill>
                  <a:srgbClr val="0000CC"/>
                </a:solidFill>
                <a:latin typeface="Times New Roman" pitchFamily="18" charset="0"/>
                <a:ea typeface="+mj-ea"/>
                <a:cs typeface="Times New Roman" pitchFamily="18" charset="0"/>
              </a:rPr>
            </a:br>
            <a:endParaRPr lang="en-US" sz="2800" kern="0" dirty="0">
              <a:solidFill>
                <a:srgbClr val="0000CC"/>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lide0228_image024"/>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8" name="Rectangle 2"/>
          <p:cNvSpPr txBox="1">
            <a:spLocks noChangeArrowheads="1"/>
          </p:cNvSpPr>
          <p:nvPr/>
        </p:nvSpPr>
        <p:spPr bwMode="auto">
          <a:xfrm>
            <a:off x="304800" y="6248400"/>
            <a:ext cx="9144000" cy="609600"/>
          </a:xfrm>
          <a:prstGeom prst="rect">
            <a:avLst/>
          </a:prstGeom>
          <a:noFill/>
          <a:ln w="9525">
            <a:noFill/>
            <a:miter lim="800000"/>
            <a:headEnd/>
            <a:tailEnd/>
          </a:ln>
        </p:spPr>
        <p:txBody>
          <a:bodyPr/>
          <a:lstStyle/>
          <a:p>
            <a:pPr marL="342900" indent="-342900" eaLnBrk="1" hangingPunct="1">
              <a:spcBef>
                <a:spcPct val="20000"/>
              </a:spcBef>
              <a:defRPr/>
            </a:pPr>
            <a:r>
              <a:rPr lang="en-US" sz="2600" b="1" kern="0" dirty="0" err="1">
                <a:solidFill>
                  <a:schemeClr val="bg1"/>
                </a:solidFill>
                <a:latin typeface="Times New Roman" pitchFamily="18" charset="0"/>
                <a:cs typeface="Times New Roman" pitchFamily="18" charset="0"/>
              </a:rPr>
              <a:t>Tôn</a:t>
            </a:r>
            <a:r>
              <a:rPr lang="en-US" sz="2600" b="1" kern="0" dirty="0">
                <a:solidFill>
                  <a:schemeClr val="bg1"/>
                </a:solidFill>
                <a:latin typeface="Times New Roman" pitchFamily="18" charset="0"/>
                <a:cs typeface="Times New Roman" pitchFamily="18" charset="0"/>
              </a:rPr>
              <a:t> </a:t>
            </a:r>
            <a:r>
              <a:rPr lang="en-US" sz="2600" b="1" kern="0" dirty="0" err="1">
                <a:solidFill>
                  <a:schemeClr val="bg1"/>
                </a:solidFill>
                <a:latin typeface="Times New Roman" pitchFamily="18" charset="0"/>
                <a:cs typeface="Times New Roman" pitchFamily="18" charset="0"/>
              </a:rPr>
              <a:t>Thất</a:t>
            </a:r>
            <a:r>
              <a:rPr lang="en-US" sz="2600" b="1" kern="0" dirty="0">
                <a:solidFill>
                  <a:schemeClr val="bg1"/>
                </a:solidFill>
                <a:latin typeface="Times New Roman" pitchFamily="18" charset="0"/>
                <a:cs typeface="Times New Roman" pitchFamily="18" charset="0"/>
              </a:rPr>
              <a:t> </a:t>
            </a:r>
            <a:r>
              <a:rPr lang="en-US" sz="2600" b="1" kern="0" dirty="0" err="1">
                <a:solidFill>
                  <a:schemeClr val="bg1"/>
                </a:solidFill>
                <a:latin typeface="Times New Roman" pitchFamily="18" charset="0"/>
                <a:cs typeface="Times New Roman" pitchFamily="18" charset="0"/>
              </a:rPr>
              <a:t>thuyết</a:t>
            </a:r>
            <a:r>
              <a:rPr lang="en-US" sz="2600" b="1" kern="0" dirty="0">
                <a:solidFill>
                  <a:schemeClr val="bg1"/>
                </a:solidFill>
                <a:latin typeface="Times New Roman" pitchFamily="18" charset="0"/>
                <a:cs typeface="Times New Roman" pitchFamily="18" charset="0"/>
              </a:rPr>
              <a:t> </a:t>
            </a:r>
            <a:r>
              <a:rPr lang="en-US" sz="2600" b="1" kern="0" dirty="0" err="1">
                <a:solidFill>
                  <a:schemeClr val="bg1"/>
                </a:solidFill>
                <a:latin typeface="Times New Roman" pitchFamily="18" charset="0"/>
                <a:cs typeface="Times New Roman" pitchFamily="18" charset="0"/>
              </a:rPr>
              <a:t>đưa</a:t>
            </a:r>
            <a:r>
              <a:rPr lang="en-US" sz="2600" b="1" kern="0" dirty="0">
                <a:solidFill>
                  <a:schemeClr val="bg1"/>
                </a:solidFill>
                <a:latin typeface="Times New Roman" pitchFamily="18" charset="0"/>
                <a:cs typeface="Times New Roman" pitchFamily="18" charset="0"/>
              </a:rPr>
              <a:t> </a:t>
            </a:r>
            <a:r>
              <a:rPr lang="en-US" sz="2600" b="1" kern="0" dirty="0" err="1">
                <a:solidFill>
                  <a:schemeClr val="bg1"/>
                </a:solidFill>
                <a:latin typeface="Times New Roman" pitchFamily="18" charset="0"/>
                <a:cs typeface="Times New Roman" pitchFamily="18" charset="0"/>
              </a:rPr>
              <a:t>vua</a:t>
            </a:r>
            <a:r>
              <a:rPr lang="en-US" sz="2600" b="1" kern="0" dirty="0">
                <a:solidFill>
                  <a:schemeClr val="bg1"/>
                </a:solidFill>
                <a:latin typeface="Times New Roman" pitchFamily="18" charset="0"/>
                <a:cs typeface="Times New Roman" pitchFamily="18" charset="0"/>
              </a:rPr>
              <a:t> </a:t>
            </a:r>
            <a:r>
              <a:rPr lang="en-US" sz="2600" b="1" kern="0" dirty="0" err="1">
                <a:solidFill>
                  <a:schemeClr val="bg1"/>
                </a:solidFill>
                <a:latin typeface="Times New Roman" pitchFamily="18" charset="0"/>
                <a:cs typeface="Times New Roman" pitchFamily="18" charset="0"/>
              </a:rPr>
              <a:t>Hàm</a:t>
            </a:r>
            <a:r>
              <a:rPr lang="en-US" sz="2600" b="1" kern="0" dirty="0">
                <a:solidFill>
                  <a:schemeClr val="bg1"/>
                </a:solidFill>
                <a:latin typeface="Times New Roman" pitchFamily="18" charset="0"/>
                <a:cs typeface="Times New Roman" pitchFamily="18" charset="0"/>
              </a:rPr>
              <a:t> </a:t>
            </a:r>
            <a:r>
              <a:rPr lang="en-US" sz="2600" b="1" kern="0" dirty="0" err="1">
                <a:solidFill>
                  <a:schemeClr val="bg1"/>
                </a:solidFill>
                <a:latin typeface="Times New Roman" pitchFamily="18" charset="0"/>
                <a:cs typeface="Times New Roman" pitchFamily="18" charset="0"/>
              </a:rPr>
              <a:t>Nghi</a:t>
            </a:r>
            <a:r>
              <a:rPr lang="en-US" sz="2600" b="1" kern="0" dirty="0">
                <a:solidFill>
                  <a:schemeClr val="bg1"/>
                </a:solidFill>
                <a:latin typeface="Times New Roman" pitchFamily="18" charset="0"/>
                <a:cs typeface="Times New Roman" pitchFamily="18" charset="0"/>
              </a:rPr>
              <a:t> </a:t>
            </a:r>
            <a:r>
              <a:rPr lang="en-US" sz="2600" b="1" kern="0" dirty="0" err="1">
                <a:solidFill>
                  <a:schemeClr val="bg1"/>
                </a:solidFill>
                <a:latin typeface="Times New Roman" pitchFamily="18" charset="0"/>
                <a:cs typeface="Times New Roman" pitchFamily="18" charset="0"/>
              </a:rPr>
              <a:t>rời</a:t>
            </a:r>
            <a:r>
              <a:rPr lang="en-US" sz="2600" b="1" kern="0" dirty="0">
                <a:solidFill>
                  <a:schemeClr val="bg1"/>
                </a:solidFill>
                <a:latin typeface="Times New Roman" pitchFamily="18" charset="0"/>
                <a:cs typeface="Times New Roman" pitchFamily="18" charset="0"/>
              </a:rPr>
              <a:t> </a:t>
            </a:r>
            <a:r>
              <a:rPr lang="en-US" sz="2600" b="1" kern="0" dirty="0" err="1">
                <a:solidFill>
                  <a:schemeClr val="bg1"/>
                </a:solidFill>
                <a:latin typeface="Times New Roman" pitchFamily="18" charset="0"/>
                <a:cs typeface="Times New Roman" pitchFamily="18" charset="0"/>
              </a:rPr>
              <a:t>khởi</a:t>
            </a:r>
            <a:r>
              <a:rPr lang="en-US" sz="2600" b="1" kern="0" dirty="0">
                <a:solidFill>
                  <a:schemeClr val="bg1"/>
                </a:solidFill>
                <a:latin typeface="Times New Roman" pitchFamily="18" charset="0"/>
                <a:cs typeface="Times New Roman" pitchFamily="18" charset="0"/>
              </a:rPr>
              <a:t> </a:t>
            </a:r>
            <a:r>
              <a:rPr lang="en-US" sz="2600" b="1" kern="0" dirty="0" err="1">
                <a:solidFill>
                  <a:schemeClr val="bg1"/>
                </a:solidFill>
                <a:latin typeface="Times New Roman" pitchFamily="18" charset="0"/>
                <a:cs typeface="Times New Roman" pitchFamily="18" charset="0"/>
              </a:rPr>
              <a:t>kinh</a:t>
            </a:r>
            <a:r>
              <a:rPr lang="en-US" sz="2600" b="1" kern="0" dirty="0">
                <a:solidFill>
                  <a:schemeClr val="bg1"/>
                </a:solidFill>
                <a:latin typeface="Times New Roman" pitchFamily="18" charset="0"/>
                <a:cs typeface="Times New Roman" pitchFamily="18" charset="0"/>
              </a:rPr>
              <a:t> </a:t>
            </a:r>
            <a:r>
              <a:rPr lang="en-US" sz="2600" b="1" kern="0" dirty="0" err="1">
                <a:solidFill>
                  <a:schemeClr val="bg1"/>
                </a:solidFill>
                <a:latin typeface="Times New Roman" pitchFamily="18" charset="0"/>
                <a:cs typeface="Times New Roman" pitchFamily="18" charset="0"/>
              </a:rPr>
              <a:t>thành</a:t>
            </a:r>
            <a:r>
              <a:rPr lang="en-US" sz="2600" b="1" kern="0" dirty="0">
                <a:solidFill>
                  <a:schemeClr val="bg1"/>
                </a:solidFill>
                <a:latin typeface="Times New Roman" pitchFamily="18" charset="0"/>
                <a:cs typeface="Times New Roman" pitchFamily="18" charset="0"/>
              </a:rPr>
              <a:t> </a:t>
            </a:r>
            <a:r>
              <a:rPr lang="en-US" sz="2600" b="1" kern="0" dirty="0" err="1">
                <a:solidFill>
                  <a:schemeClr val="bg1"/>
                </a:solidFill>
                <a:latin typeface="Times New Roman" pitchFamily="18" charset="0"/>
                <a:cs typeface="Times New Roman" pitchFamily="18" charset="0"/>
              </a:rPr>
              <a:t>Huế</a:t>
            </a:r>
            <a:endParaRPr lang="en-US" sz="2600" b="1" kern="0" dirty="0">
              <a:solidFill>
                <a:schemeClr val="bg1"/>
              </a:solidFill>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0"/>
          <p:cNvSpPr txBox="1">
            <a:spLocks noChangeArrowheads="1"/>
          </p:cNvSpPr>
          <p:nvPr/>
        </p:nvSpPr>
        <p:spPr bwMode="auto">
          <a:xfrm>
            <a:off x="1828800" y="457200"/>
            <a:ext cx="464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vi-VN" sz="3600" b="1" u="sng">
                <a:solidFill>
                  <a:srgbClr val="990033"/>
                </a:solidFill>
              </a:rPr>
              <a:t>Thảo luận (3 phút) </a:t>
            </a:r>
          </a:p>
        </p:txBody>
      </p:sp>
      <p:sp>
        <p:nvSpPr>
          <p:cNvPr id="16387" name="Text Box 22"/>
          <p:cNvSpPr txBox="1">
            <a:spLocks noChangeArrowheads="1"/>
          </p:cNvSpPr>
          <p:nvPr/>
        </p:nvSpPr>
        <p:spPr bwMode="auto">
          <a:xfrm>
            <a:off x="457200" y="53340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vi-VN" altLang="vi-VN" sz="1800"/>
          </a:p>
        </p:txBody>
      </p:sp>
      <p:sp>
        <p:nvSpPr>
          <p:cNvPr id="95255" name="Text Box 23"/>
          <p:cNvSpPr txBox="1">
            <a:spLocks noChangeArrowheads="1"/>
          </p:cNvSpPr>
          <p:nvPr/>
        </p:nvSpPr>
        <p:spPr bwMode="auto">
          <a:xfrm>
            <a:off x="0" y="3200400"/>
            <a:ext cx="9144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vi-VN" sz="2800" b="1">
                <a:solidFill>
                  <a:srgbClr val="003399"/>
                </a:solidFill>
                <a:latin typeface="Times New Roman" pitchFamily="18" charset="0"/>
                <a:cs typeface="Times New Roman" pitchFamily="18" charset="0"/>
              </a:rPr>
              <a:t>-  Lực lượng ta còn yếu, vũ khí ít, còn vướng phái chủ hòa.  </a:t>
            </a:r>
          </a:p>
          <a:p>
            <a:pPr eaLnBrk="1" hangingPunct="1">
              <a:spcBef>
                <a:spcPct val="50000"/>
              </a:spcBef>
              <a:buFontTx/>
              <a:buNone/>
            </a:pPr>
            <a:r>
              <a:rPr lang="en-US" altLang="vi-VN" sz="2800" b="1">
                <a:solidFill>
                  <a:srgbClr val="003399"/>
                </a:solidFill>
                <a:latin typeface="Times New Roman" pitchFamily="18" charset="0"/>
                <a:cs typeface="Times New Roman" pitchFamily="18" charset="0"/>
              </a:rPr>
              <a:t>- Pháp có vũ khí, lực lượng mạnh, ưu thế hơn hẳn. </a:t>
            </a:r>
          </a:p>
          <a:p>
            <a:pPr algn="ctr" eaLnBrk="1" hangingPunct="1">
              <a:spcBef>
                <a:spcPct val="50000"/>
              </a:spcBef>
              <a:buFontTx/>
              <a:buNone/>
            </a:pPr>
            <a:endParaRPr lang="en-US" altLang="vi-VN" sz="2000" b="1">
              <a:solidFill>
                <a:srgbClr val="003399"/>
              </a:solidFill>
            </a:endParaRPr>
          </a:p>
        </p:txBody>
      </p:sp>
      <p:sp>
        <p:nvSpPr>
          <p:cNvPr id="16389" name="TextBox 5"/>
          <p:cNvSpPr txBox="1">
            <a:spLocks noChangeArrowheads="1"/>
          </p:cNvSpPr>
          <p:nvPr/>
        </p:nvSpPr>
        <p:spPr bwMode="auto">
          <a:xfrm>
            <a:off x="0" y="1524000"/>
            <a:ext cx="89154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en-US" altLang="vi-VN" sz="2800" b="1">
                <a:solidFill>
                  <a:srgbClr val="003399"/>
                </a:solidFill>
                <a:latin typeface="Times New Roman" pitchFamily="18" charset="0"/>
                <a:cs typeface="Times New Roman" pitchFamily="18" charset="0"/>
              </a:rPr>
              <a:t>Vì sao cuộc phản công của phái chủ chiến diễn ra nhưng nhanh chóng thất bại ? </a:t>
            </a:r>
          </a:p>
          <a:p>
            <a:pPr eaLnBrk="1" hangingPunct="1">
              <a:spcBef>
                <a:spcPct val="0"/>
              </a:spcBef>
              <a:buFontTx/>
              <a:buNone/>
            </a:pPr>
            <a:endParaRPr lang="en-US" altLang="vi-VN" sz="1800"/>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5255">
                                            <p:txEl>
                                              <p:pRg st="0" end="0"/>
                                            </p:txEl>
                                          </p:spTgt>
                                        </p:tgtEl>
                                        <p:attrNameLst>
                                          <p:attrName>style.visibility</p:attrName>
                                        </p:attrNameLst>
                                      </p:cBhvr>
                                      <p:to>
                                        <p:strVal val="visible"/>
                                      </p:to>
                                    </p:set>
                                    <p:animEffect transition="in" filter="wipe(down)">
                                      <p:cBhvr>
                                        <p:cTn id="7" dur="1000"/>
                                        <p:tgtEl>
                                          <p:spTgt spid="952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95255">
                                            <p:txEl>
                                              <p:pRg st="1" end="1"/>
                                            </p:txEl>
                                          </p:spTgt>
                                        </p:tgtEl>
                                        <p:attrNameLst>
                                          <p:attrName>style.visibility</p:attrName>
                                        </p:attrNameLst>
                                      </p:cBhvr>
                                      <p:to>
                                        <p:strVal val="visible"/>
                                      </p:to>
                                    </p:set>
                                    <p:animEffect transition="in" filter="randombar(horizontal)">
                                      <p:cBhvr>
                                        <p:cTn id="12" dur="500"/>
                                        <p:tgtEl>
                                          <p:spTgt spid="952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219200"/>
            <a:ext cx="9144000" cy="609600"/>
          </a:xfrm>
        </p:spPr>
        <p:txBody>
          <a:bodyPr/>
          <a:lstStyle/>
          <a:p>
            <a:pPr algn="l" eaLnBrk="1" hangingPunct="1"/>
            <a:r>
              <a:rPr lang="en-US" altLang="vi-VN" sz="2300" b="1" u="sng" smtClean="0">
                <a:solidFill>
                  <a:srgbClr val="0000FF"/>
                </a:solidFill>
                <a:latin typeface="Times New Roman" pitchFamily="18" charset="0"/>
                <a:cs typeface="Times New Roman" pitchFamily="18" charset="0"/>
              </a:rPr>
              <a:t>1. Cuộc phản công quân Pháp của phái chủ chiến ở  Huế tháng 7/1885</a:t>
            </a:r>
          </a:p>
        </p:txBody>
      </p:sp>
      <p:sp>
        <p:nvSpPr>
          <p:cNvPr id="10" name="Rectangle 2"/>
          <p:cNvSpPr txBox="1">
            <a:spLocks noChangeArrowheads="1"/>
          </p:cNvSpPr>
          <p:nvPr/>
        </p:nvSpPr>
        <p:spPr bwMode="auto">
          <a:xfrm>
            <a:off x="0" y="609600"/>
            <a:ext cx="8610600" cy="609600"/>
          </a:xfrm>
          <a:prstGeom prst="rect">
            <a:avLst/>
          </a:prstGeom>
          <a:noFill/>
          <a:ln w="9525">
            <a:noFill/>
            <a:miter lim="800000"/>
            <a:headEnd/>
            <a:tailEnd/>
          </a:ln>
          <a:effectLst/>
        </p:spPr>
        <p:txBody>
          <a:bodyPr anchor="ctr"/>
          <a:lstStyle/>
          <a:p>
            <a:pPr algn="ctr" eaLnBrk="1" hangingPunct="1">
              <a:defRPr/>
            </a:pPr>
            <a:r>
              <a:rPr lang="en-US" sz="2000" b="1" kern="0" dirty="0">
                <a:solidFill>
                  <a:srgbClr val="0000FF"/>
                </a:solidFill>
                <a:latin typeface="Times New Roman" pitchFamily="18" charset="0"/>
                <a:ea typeface="+mj-ea"/>
                <a:cs typeface="Times New Roman" pitchFamily="18" charset="0"/>
              </a:rPr>
              <a:t>I. CUỘC PHẢN CÔNG CỦA PHÁI CHỦ CHIẾN TẠI KINH THÀNH HUẾ. VUA HÀM NGHI RA “CHIẾU CẦN VƯƠNG”</a:t>
            </a:r>
          </a:p>
        </p:txBody>
      </p:sp>
      <p:sp>
        <p:nvSpPr>
          <p:cNvPr id="11" name="Rectangle 2"/>
          <p:cNvSpPr txBox="1">
            <a:spLocks noChangeArrowheads="1"/>
          </p:cNvSpPr>
          <p:nvPr/>
        </p:nvSpPr>
        <p:spPr bwMode="auto">
          <a:xfrm>
            <a:off x="0" y="1752600"/>
            <a:ext cx="4191000" cy="381000"/>
          </a:xfrm>
          <a:prstGeom prst="rect">
            <a:avLst/>
          </a:prstGeom>
          <a:noFill/>
          <a:ln w="9525">
            <a:noFill/>
            <a:miter lim="800000"/>
            <a:headEnd/>
            <a:tailEnd/>
          </a:ln>
          <a:effectLst/>
        </p:spPr>
        <p:txBody>
          <a:bodyPr anchor="ctr"/>
          <a:lstStyle/>
          <a:p>
            <a:pPr eaLnBrk="1" hangingPunct="1">
              <a:defRPr/>
            </a:pPr>
            <a:r>
              <a:rPr lang="en-US" sz="2300" b="1" u="sng" kern="0" dirty="0">
                <a:solidFill>
                  <a:srgbClr val="0000FF"/>
                </a:solidFill>
                <a:latin typeface="Times New Roman" pitchFamily="18" charset="0"/>
                <a:ea typeface="+mj-ea"/>
                <a:cs typeface="Times New Roman" pitchFamily="18" charset="0"/>
              </a:rPr>
              <a:t>2. </a:t>
            </a:r>
            <a:r>
              <a:rPr lang="en-US" sz="2300" b="1" u="sng" kern="0" dirty="0" err="1">
                <a:solidFill>
                  <a:srgbClr val="0000FF"/>
                </a:solidFill>
                <a:latin typeface="Times New Roman" pitchFamily="18" charset="0"/>
                <a:ea typeface="+mj-ea"/>
                <a:cs typeface="Times New Roman" pitchFamily="18" charset="0"/>
              </a:rPr>
              <a:t>Phong</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trào</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Cần</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vương</a:t>
            </a:r>
            <a:endParaRPr lang="en-US" sz="2300" b="1" u="sng" kern="0" dirty="0">
              <a:solidFill>
                <a:srgbClr val="0000FF"/>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1219200"/>
            <a:ext cx="9144000" cy="609600"/>
          </a:xfrm>
        </p:spPr>
        <p:txBody>
          <a:bodyPr/>
          <a:lstStyle/>
          <a:p>
            <a:pPr algn="l" eaLnBrk="1" hangingPunct="1"/>
            <a:r>
              <a:rPr lang="en-US" altLang="vi-VN" sz="2300" b="1" u="sng" smtClean="0">
                <a:solidFill>
                  <a:srgbClr val="0000FF"/>
                </a:solidFill>
                <a:latin typeface="Times New Roman" pitchFamily="18" charset="0"/>
                <a:cs typeface="Times New Roman" pitchFamily="18" charset="0"/>
              </a:rPr>
              <a:t>1. Cuộc phản công quân Pháp của phái chủ chiến ở  Huế tháng 7/1885</a:t>
            </a:r>
          </a:p>
        </p:txBody>
      </p:sp>
      <p:sp>
        <p:nvSpPr>
          <p:cNvPr id="9" name="Rectangle 2"/>
          <p:cNvSpPr txBox="1">
            <a:spLocks noChangeArrowheads="1"/>
          </p:cNvSpPr>
          <p:nvPr/>
        </p:nvSpPr>
        <p:spPr bwMode="auto">
          <a:xfrm>
            <a:off x="0" y="0"/>
            <a:ext cx="9144000" cy="685800"/>
          </a:xfrm>
          <a:prstGeom prst="rect">
            <a:avLst/>
          </a:prstGeom>
          <a:noFill/>
          <a:ln w="9525">
            <a:noFill/>
            <a:miter lim="800000"/>
            <a:headEnd/>
            <a:tailEnd/>
          </a:ln>
          <a:effectLst/>
        </p:spPr>
        <p:txBody>
          <a:bodyPr anchor="ctr"/>
          <a:lstStyle/>
          <a:p>
            <a:pPr eaLnBrk="1" hangingPunct="1">
              <a:defRPr/>
            </a:pPr>
            <a:r>
              <a:rPr lang="en-US" sz="2000" b="1" kern="0" dirty="0">
                <a:solidFill>
                  <a:srgbClr val="0000FF"/>
                </a:solidFill>
                <a:latin typeface="Times New Roman" pitchFamily="18" charset="0"/>
                <a:ea typeface="+mj-ea"/>
                <a:cs typeface="Times New Roman" pitchFamily="18" charset="0"/>
              </a:rPr>
              <a:t>     </a:t>
            </a:r>
            <a:r>
              <a:rPr lang="en-US" sz="2000" b="1" u="sng" kern="0" dirty="0">
                <a:solidFill>
                  <a:srgbClr val="FF0000"/>
                </a:solidFill>
                <a:latin typeface="Times New Roman" pitchFamily="18" charset="0"/>
                <a:ea typeface="+mj-ea"/>
                <a:cs typeface="Times New Roman" pitchFamily="18" charset="0"/>
              </a:rPr>
              <a:t>Tiết 40 – Bài 26:</a:t>
            </a:r>
            <a:r>
              <a:rPr lang="en-US" sz="2000" b="1" kern="0" dirty="0">
                <a:solidFill>
                  <a:srgbClr val="FF0000"/>
                </a:solidFill>
                <a:latin typeface="Times New Roman" pitchFamily="18" charset="0"/>
                <a:ea typeface="+mj-ea"/>
                <a:cs typeface="Times New Roman" pitchFamily="18" charset="0"/>
              </a:rPr>
              <a:t>    PHONG TRÀO KHÁNG CHIẾN CHỐNG PHÁP </a:t>
            </a:r>
          </a:p>
          <a:p>
            <a:pPr eaLnBrk="1" hangingPunct="1">
              <a:defRPr/>
            </a:pPr>
            <a:r>
              <a:rPr lang="en-US" sz="2000" b="1" kern="0" dirty="0">
                <a:solidFill>
                  <a:srgbClr val="FF0000"/>
                </a:solidFill>
                <a:latin typeface="Times New Roman" pitchFamily="18" charset="0"/>
                <a:ea typeface="+mj-ea"/>
                <a:cs typeface="Times New Roman" pitchFamily="18" charset="0"/>
              </a:rPr>
              <a:t>                                         TRONG NHỮNG NĂM CUỐI THẾ KỈ XIX</a:t>
            </a:r>
          </a:p>
        </p:txBody>
      </p:sp>
      <p:sp>
        <p:nvSpPr>
          <p:cNvPr id="10" name="Rectangle 2"/>
          <p:cNvSpPr txBox="1">
            <a:spLocks noChangeArrowheads="1"/>
          </p:cNvSpPr>
          <p:nvPr/>
        </p:nvSpPr>
        <p:spPr bwMode="auto">
          <a:xfrm>
            <a:off x="0" y="609600"/>
            <a:ext cx="8610600" cy="609600"/>
          </a:xfrm>
          <a:prstGeom prst="rect">
            <a:avLst/>
          </a:prstGeom>
          <a:noFill/>
          <a:ln w="9525">
            <a:noFill/>
            <a:miter lim="800000"/>
            <a:headEnd/>
            <a:tailEnd/>
          </a:ln>
          <a:effectLst/>
        </p:spPr>
        <p:txBody>
          <a:bodyPr anchor="ctr"/>
          <a:lstStyle/>
          <a:p>
            <a:pPr algn="ctr" eaLnBrk="1" hangingPunct="1">
              <a:defRPr/>
            </a:pPr>
            <a:r>
              <a:rPr lang="en-US" sz="2000" b="1" kern="0" dirty="0">
                <a:solidFill>
                  <a:srgbClr val="0000FF"/>
                </a:solidFill>
                <a:latin typeface="Times New Roman" pitchFamily="18" charset="0"/>
                <a:ea typeface="+mj-ea"/>
                <a:cs typeface="Times New Roman" pitchFamily="18" charset="0"/>
              </a:rPr>
              <a:t>I. CUỘC PHẢN CÔNG CỦA PHÁI CHỦ CHIẾN TẠI KINH THÀNH HUẾ. VUA HÀM NGHI RA “CHIẾU CẦN VƯƠNG”</a:t>
            </a:r>
          </a:p>
        </p:txBody>
      </p:sp>
      <p:sp>
        <p:nvSpPr>
          <p:cNvPr id="11" name="Rectangle 2"/>
          <p:cNvSpPr txBox="1">
            <a:spLocks noChangeArrowheads="1"/>
          </p:cNvSpPr>
          <p:nvPr/>
        </p:nvSpPr>
        <p:spPr bwMode="auto">
          <a:xfrm>
            <a:off x="0" y="1752600"/>
            <a:ext cx="4191000" cy="381000"/>
          </a:xfrm>
          <a:prstGeom prst="rect">
            <a:avLst/>
          </a:prstGeom>
          <a:noFill/>
          <a:ln w="9525">
            <a:noFill/>
            <a:miter lim="800000"/>
            <a:headEnd/>
            <a:tailEnd/>
          </a:ln>
          <a:effectLst/>
        </p:spPr>
        <p:txBody>
          <a:bodyPr anchor="ctr"/>
          <a:lstStyle/>
          <a:p>
            <a:pPr eaLnBrk="1" hangingPunct="1">
              <a:defRPr/>
            </a:pPr>
            <a:r>
              <a:rPr lang="en-US" sz="2300" b="1" u="sng" kern="0" dirty="0">
                <a:solidFill>
                  <a:srgbClr val="0000FF"/>
                </a:solidFill>
                <a:latin typeface="Times New Roman" pitchFamily="18" charset="0"/>
                <a:ea typeface="+mj-ea"/>
                <a:cs typeface="Times New Roman" pitchFamily="18" charset="0"/>
              </a:rPr>
              <a:t>2. </a:t>
            </a:r>
            <a:r>
              <a:rPr lang="en-US" sz="2300" b="1" u="sng" kern="0" dirty="0" err="1">
                <a:solidFill>
                  <a:srgbClr val="0000FF"/>
                </a:solidFill>
                <a:latin typeface="Times New Roman" pitchFamily="18" charset="0"/>
                <a:ea typeface="+mj-ea"/>
                <a:cs typeface="Times New Roman" pitchFamily="18" charset="0"/>
              </a:rPr>
              <a:t>Phong</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trào</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Cần</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vương</a:t>
            </a:r>
            <a:endParaRPr lang="en-US" sz="2300" b="1" u="sng" kern="0" dirty="0">
              <a:solidFill>
                <a:srgbClr val="0000FF"/>
              </a:solidFill>
              <a:latin typeface="Times New Roman" pitchFamily="18" charset="0"/>
              <a:ea typeface="+mj-ea"/>
              <a:cs typeface="Times New Roman" pitchFamily="18" charset="0"/>
            </a:endParaRPr>
          </a:p>
        </p:txBody>
      </p:sp>
      <p:sp>
        <p:nvSpPr>
          <p:cNvPr id="6" name="Text Box 58"/>
          <p:cNvSpPr txBox="1">
            <a:spLocks noChangeArrowheads="1"/>
          </p:cNvSpPr>
          <p:nvPr/>
        </p:nvSpPr>
        <p:spPr bwMode="auto">
          <a:xfrm>
            <a:off x="0" y="2133600"/>
            <a:ext cx="373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vi-VN" sz="2800">
                <a:solidFill>
                  <a:srgbClr val="003399"/>
                </a:solidFill>
                <a:latin typeface="Times New Roman" pitchFamily="18" charset="0"/>
                <a:cs typeface="Times New Roman" pitchFamily="18" charset="0"/>
              </a:rPr>
              <a:t>a. </a:t>
            </a:r>
            <a:r>
              <a:rPr lang="en-US" altLang="vi-VN" sz="2800" u="sng">
                <a:solidFill>
                  <a:srgbClr val="003399"/>
                </a:solidFill>
                <a:latin typeface="Times New Roman" pitchFamily="18" charset="0"/>
                <a:cs typeface="Times New Roman" pitchFamily="18" charset="0"/>
              </a:rPr>
              <a:t>Hoàn cảnh bùng nổ </a:t>
            </a:r>
            <a:r>
              <a:rPr lang="en-US" altLang="vi-VN" sz="2800">
                <a:solidFill>
                  <a:srgbClr val="003399"/>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ue-Q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963"/>
            <a:ext cx="9144000" cy="669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8939" name="Picture 11" descr="slide0229_image0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95250"/>
            <a:ext cx="304800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8931" name="Freeform 3"/>
          <p:cNvSpPr>
            <a:spLocks/>
          </p:cNvSpPr>
          <p:nvPr/>
        </p:nvSpPr>
        <p:spPr bwMode="auto">
          <a:xfrm>
            <a:off x="3276600" y="2235200"/>
            <a:ext cx="3352800" cy="2108200"/>
          </a:xfrm>
          <a:custGeom>
            <a:avLst/>
            <a:gdLst>
              <a:gd name="T0" fmla="*/ 2147483646 w 2112"/>
              <a:gd name="T1" fmla="*/ 2147483646 h 1328"/>
              <a:gd name="T2" fmla="*/ 2147483646 w 2112"/>
              <a:gd name="T3" fmla="*/ 2147483646 h 1328"/>
              <a:gd name="T4" fmla="*/ 2147483646 w 2112"/>
              <a:gd name="T5" fmla="*/ 2147483646 h 1328"/>
              <a:gd name="T6" fmla="*/ 2147483646 w 2112"/>
              <a:gd name="T7" fmla="*/ 2147483646 h 1328"/>
              <a:gd name="T8" fmla="*/ 2147483646 w 2112"/>
              <a:gd name="T9" fmla="*/ 2147483646 h 1328"/>
              <a:gd name="T10" fmla="*/ 2147483646 w 2112"/>
              <a:gd name="T11" fmla="*/ 2147483646 h 1328"/>
              <a:gd name="T12" fmla="*/ 2147483646 w 2112"/>
              <a:gd name="T13" fmla="*/ 2147483646 h 1328"/>
              <a:gd name="T14" fmla="*/ 2147483646 w 2112"/>
              <a:gd name="T15" fmla="*/ 2147483646 h 1328"/>
              <a:gd name="T16" fmla="*/ 2147483646 w 2112"/>
              <a:gd name="T17" fmla="*/ 2147483646 h 1328"/>
              <a:gd name="T18" fmla="*/ 0 w 2112"/>
              <a:gd name="T19" fmla="*/ 2147483646 h 13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2"/>
              <a:gd name="T31" fmla="*/ 0 h 1328"/>
              <a:gd name="T32" fmla="*/ 2112 w 2112"/>
              <a:gd name="T33" fmla="*/ 1328 h 13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2" h="1328">
                <a:moveTo>
                  <a:pt x="2112" y="1328"/>
                </a:moveTo>
                <a:cubicBezTo>
                  <a:pt x="1924" y="1264"/>
                  <a:pt x="1736" y="1200"/>
                  <a:pt x="1632" y="1136"/>
                </a:cubicBezTo>
                <a:cubicBezTo>
                  <a:pt x="1528" y="1072"/>
                  <a:pt x="1552" y="1008"/>
                  <a:pt x="1488" y="944"/>
                </a:cubicBezTo>
                <a:cubicBezTo>
                  <a:pt x="1424" y="880"/>
                  <a:pt x="1320" y="816"/>
                  <a:pt x="1248" y="752"/>
                </a:cubicBezTo>
                <a:cubicBezTo>
                  <a:pt x="1176" y="688"/>
                  <a:pt x="1120" y="624"/>
                  <a:pt x="1056" y="560"/>
                </a:cubicBezTo>
                <a:cubicBezTo>
                  <a:pt x="992" y="496"/>
                  <a:pt x="928" y="424"/>
                  <a:pt x="864" y="368"/>
                </a:cubicBezTo>
                <a:cubicBezTo>
                  <a:pt x="800" y="312"/>
                  <a:pt x="736" y="280"/>
                  <a:pt x="672" y="224"/>
                </a:cubicBezTo>
                <a:cubicBezTo>
                  <a:pt x="608" y="168"/>
                  <a:pt x="560" y="64"/>
                  <a:pt x="480" y="32"/>
                </a:cubicBezTo>
                <a:cubicBezTo>
                  <a:pt x="400" y="0"/>
                  <a:pt x="272" y="32"/>
                  <a:pt x="192" y="32"/>
                </a:cubicBezTo>
                <a:cubicBezTo>
                  <a:pt x="112" y="32"/>
                  <a:pt x="56" y="32"/>
                  <a:pt x="0" y="32"/>
                </a:cubicBezTo>
              </a:path>
            </a:pathLst>
          </a:custGeom>
          <a:noFill/>
          <a:ln w="57150">
            <a:solidFill>
              <a:srgbClr val="CC33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61" name="Oval 4"/>
          <p:cNvSpPr>
            <a:spLocks noChangeArrowheads="1"/>
          </p:cNvSpPr>
          <p:nvPr/>
        </p:nvSpPr>
        <p:spPr bwMode="auto">
          <a:xfrm>
            <a:off x="3124200" y="2133600"/>
            <a:ext cx="304800" cy="304800"/>
          </a:xfrm>
          <a:prstGeom prst="ellipse">
            <a:avLst/>
          </a:prstGeom>
          <a:solidFill>
            <a:srgbClr val="FFFF00"/>
          </a:solidFill>
          <a:ln w="9525" algn="ctr">
            <a:solidFill>
              <a:srgbClr val="000000"/>
            </a:solidFill>
            <a:round/>
            <a:headEnd/>
            <a:tailEnd/>
          </a:ln>
          <a:effectLst>
            <a:outerShdw dist="35921" dir="2700000" algn="ctr" rotWithShape="0">
              <a:srgbClr val="808080"/>
            </a:outerShdw>
          </a:effectLst>
        </p:spPr>
        <p:txBody>
          <a:bodyPr wrap="none" lIns="0" tIns="0" rIns="0" bIns="0"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vi-VN" sz="1800"/>
          </a:p>
        </p:txBody>
      </p:sp>
      <p:sp>
        <p:nvSpPr>
          <p:cNvPr id="19462" name="Oval 5"/>
          <p:cNvSpPr>
            <a:spLocks noChangeArrowheads="1"/>
          </p:cNvSpPr>
          <p:nvPr/>
        </p:nvSpPr>
        <p:spPr bwMode="auto">
          <a:xfrm>
            <a:off x="6477000" y="4114800"/>
            <a:ext cx="304800" cy="304800"/>
          </a:xfrm>
          <a:prstGeom prst="ellipse">
            <a:avLst/>
          </a:prstGeom>
          <a:solidFill>
            <a:srgbClr val="FFFF00"/>
          </a:solidFill>
          <a:ln w="9525" algn="ctr">
            <a:solidFill>
              <a:srgbClr val="000000"/>
            </a:solidFill>
            <a:round/>
            <a:headEnd/>
            <a:tailEnd/>
          </a:ln>
          <a:effectLst>
            <a:outerShdw dist="35921" dir="2700000" algn="ctr" rotWithShape="0">
              <a:srgbClr val="808080"/>
            </a:outerShdw>
          </a:effectLst>
        </p:spPr>
        <p:txBody>
          <a:bodyPr wrap="none" lIns="0" tIns="0" rIns="0" bIns="0"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vi-VN" altLang="vi-VN">
              <a:solidFill>
                <a:srgbClr val="FFFF00"/>
              </a:solidFill>
            </a:endParaRPr>
          </a:p>
        </p:txBody>
      </p:sp>
      <p:pic>
        <p:nvPicPr>
          <p:cNvPr id="508934" name="Picture 6" descr="Ton_That_Thuy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400" y="4038600"/>
            <a:ext cx="609600" cy="609600"/>
          </a:xfrm>
          <a:prstGeom prst="rect">
            <a:avLst/>
          </a:prstGeom>
          <a:noFill/>
          <a:ln w="9525">
            <a:solidFill>
              <a:srgbClr val="042A29"/>
            </a:solidFill>
            <a:miter lim="800000"/>
            <a:headEnd/>
            <a:tailEnd/>
          </a:ln>
          <a:effectLst>
            <a:outerShdw dist="53882" dir="2700000" algn="ctr" rotWithShape="0">
              <a:srgbClr val="042A29"/>
            </a:outerShdw>
          </a:effectLst>
          <a:extLst>
            <a:ext uri="{909E8E84-426E-40DD-AFC4-6F175D3DCCD1}">
              <a14:hiddenFill xmlns:a14="http://schemas.microsoft.com/office/drawing/2010/main">
                <a:solidFill>
                  <a:srgbClr val="FFFFFF"/>
                </a:solidFill>
              </a14:hiddenFill>
            </a:ext>
          </a:extLst>
        </p:spPr>
      </p:pic>
      <p:pic>
        <p:nvPicPr>
          <p:cNvPr id="508935" name="Picture 7" descr="Vua_Ham_Ngh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8163" y="4038600"/>
            <a:ext cx="434975" cy="609600"/>
          </a:xfrm>
          <a:prstGeom prst="rect">
            <a:avLst/>
          </a:prstGeom>
          <a:noFill/>
          <a:ln w="9525">
            <a:solidFill>
              <a:srgbClr val="042A29"/>
            </a:solidFill>
            <a:miter lim="800000"/>
            <a:headEnd/>
            <a:tailEnd/>
          </a:ln>
          <a:effectLst>
            <a:outerShdw dist="71842" dir="2700000" algn="ctr" rotWithShape="0">
              <a:srgbClr val="042A29"/>
            </a:outerShdw>
          </a:effectLst>
          <a:extLst>
            <a:ext uri="{909E8E84-426E-40DD-AFC4-6F175D3DCCD1}">
              <a14:hiddenFill xmlns:a14="http://schemas.microsoft.com/office/drawing/2010/main">
                <a:solidFill>
                  <a:srgbClr val="FFFFFF"/>
                </a:solidFill>
              </a14:hiddenFill>
            </a:ext>
          </a:extLst>
        </p:spPr>
      </p:pic>
      <p:sp>
        <p:nvSpPr>
          <p:cNvPr id="19465" name="WordArt 8"/>
          <p:cNvSpPr>
            <a:spLocks noChangeArrowheads="1" noChangeShapeType="1" noTextEdit="1"/>
          </p:cNvSpPr>
          <p:nvPr/>
        </p:nvSpPr>
        <p:spPr bwMode="auto">
          <a:xfrm>
            <a:off x="1905000" y="2133600"/>
            <a:ext cx="1143000" cy="381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ahoma"/>
                <a:ea typeface="Tahoma"/>
                <a:cs typeface="Tahoma"/>
              </a:rPr>
              <a:t>Tân Sở</a:t>
            </a:r>
          </a:p>
        </p:txBody>
      </p:sp>
      <p:sp>
        <p:nvSpPr>
          <p:cNvPr id="19466" name="WordArt 9"/>
          <p:cNvSpPr>
            <a:spLocks noChangeArrowheads="1" noChangeShapeType="1" noTextEdit="1"/>
          </p:cNvSpPr>
          <p:nvPr/>
        </p:nvSpPr>
        <p:spPr bwMode="auto">
          <a:xfrm>
            <a:off x="4343400" y="4191000"/>
            <a:ext cx="2133600" cy="457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ahoma"/>
                <a:ea typeface="Tahoma"/>
                <a:cs typeface="Tahoma"/>
              </a:rPr>
              <a:t>Kinh thành HUẾ</a:t>
            </a:r>
          </a:p>
        </p:txBody>
      </p:sp>
      <p:sp>
        <p:nvSpPr>
          <p:cNvPr id="508948" name="AutoShape 20"/>
          <p:cNvSpPr>
            <a:spLocks noChangeArrowheads="1"/>
          </p:cNvSpPr>
          <p:nvPr/>
        </p:nvSpPr>
        <p:spPr bwMode="auto">
          <a:xfrm>
            <a:off x="304800" y="3276600"/>
            <a:ext cx="3048000" cy="1752600"/>
          </a:xfrm>
          <a:prstGeom prst="wedgeRoundRectCallout">
            <a:avLst>
              <a:gd name="adj1" fmla="val 47815"/>
              <a:gd name="adj2" fmla="val -110000"/>
              <a:gd name="adj3" fmla="val 16667"/>
            </a:avLst>
          </a:prstGeom>
          <a:solidFill>
            <a:schemeClr val="accent1"/>
          </a:solidFill>
          <a:ln w="9525" algn="ctr">
            <a:solidFill>
              <a:srgbClr val="000000"/>
            </a:solidFill>
            <a:miter lim="800000"/>
            <a:headEnd/>
            <a:tailEnd/>
          </a:ln>
          <a:effectLst>
            <a:outerShdw dist="35921" dir="2700000" algn="ctr" rotWithShape="0">
              <a:srgbClr val="808080"/>
            </a:outerShdw>
          </a:effectLst>
        </p:spPr>
        <p:txBody>
          <a:bodyPr lIns="0" tIns="0" rIns="0" bIns="0"/>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vi-VN" sz="2400">
                <a:latin typeface="Times New Roman" pitchFamily="18" charset="0"/>
                <a:cs typeface="Times New Roman" pitchFamily="18" charset="0"/>
              </a:rPr>
              <a:t>Khi ra tới Tân Sở vua Hàm Nghi và Tôn Thất Thuyết có hành động gì?</a:t>
            </a:r>
            <a:endParaRPr lang="en-US" altLang="vi-VN" sz="2400">
              <a:latin typeface="Times New Roman" pitchFamily="18" charset="0"/>
              <a:cs typeface="Times New Roman" pitchFamily="18" charset="0"/>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08935"/>
                                        </p:tgtEl>
                                        <p:attrNameLst>
                                          <p:attrName>style.visibility</p:attrName>
                                        </p:attrNameLst>
                                      </p:cBhvr>
                                      <p:to>
                                        <p:strVal val="visible"/>
                                      </p:to>
                                    </p:set>
                                    <p:anim calcmode="lin" valueType="num">
                                      <p:cBhvr>
                                        <p:cTn id="7" dur="500" fill="hold"/>
                                        <p:tgtEl>
                                          <p:spTgt spid="508935"/>
                                        </p:tgtEl>
                                        <p:attrNameLst>
                                          <p:attrName>ppt_w</p:attrName>
                                        </p:attrNameLst>
                                      </p:cBhvr>
                                      <p:tavLst>
                                        <p:tav tm="0">
                                          <p:val>
                                            <p:fltVal val="0"/>
                                          </p:val>
                                        </p:tav>
                                        <p:tav tm="100000">
                                          <p:val>
                                            <p:strVal val="#ppt_w"/>
                                          </p:val>
                                        </p:tav>
                                      </p:tavLst>
                                    </p:anim>
                                    <p:anim calcmode="lin" valueType="num">
                                      <p:cBhvr>
                                        <p:cTn id="8" dur="500" fill="hold"/>
                                        <p:tgtEl>
                                          <p:spTgt spid="50893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08934"/>
                                        </p:tgtEl>
                                        <p:attrNameLst>
                                          <p:attrName>style.visibility</p:attrName>
                                        </p:attrNameLst>
                                      </p:cBhvr>
                                      <p:to>
                                        <p:strVal val="visible"/>
                                      </p:to>
                                    </p:set>
                                    <p:anim calcmode="lin" valueType="num">
                                      <p:cBhvr>
                                        <p:cTn id="11" dur="500" fill="hold"/>
                                        <p:tgtEl>
                                          <p:spTgt spid="508934"/>
                                        </p:tgtEl>
                                        <p:attrNameLst>
                                          <p:attrName>ppt_w</p:attrName>
                                        </p:attrNameLst>
                                      </p:cBhvr>
                                      <p:tavLst>
                                        <p:tav tm="0">
                                          <p:val>
                                            <p:fltVal val="0"/>
                                          </p:val>
                                        </p:tav>
                                        <p:tav tm="100000">
                                          <p:val>
                                            <p:strVal val="#ppt_w"/>
                                          </p:val>
                                        </p:tav>
                                      </p:tavLst>
                                    </p:anim>
                                    <p:anim calcmode="lin" valueType="num">
                                      <p:cBhvr>
                                        <p:cTn id="12" dur="500" fill="hold"/>
                                        <p:tgtEl>
                                          <p:spTgt spid="508934"/>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08931"/>
                                        </p:tgtEl>
                                        <p:attrNameLst>
                                          <p:attrName>style.visibility</p:attrName>
                                        </p:attrNameLst>
                                      </p:cBhvr>
                                      <p:to>
                                        <p:strVal val="visible"/>
                                      </p:to>
                                    </p:set>
                                    <p:animEffect transition="in" filter="wipe(down)">
                                      <p:cBhvr>
                                        <p:cTn id="17" dur="3000"/>
                                        <p:tgtEl>
                                          <p:spTgt spid="508931"/>
                                        </p:tgtEl>
                                      </p:cBhvr>
                                    </p:animEffect>
                                  </p:childTnLst>
                                </p:cTn>
                              </p:par>
                              <p:par>
                                <p:cTn id="18" presetID="0" presetClass="path" presetSubtype="0" accel="50000" decel="50000" fill="hold" nodeType="withEffect">
                                  <p:stCondLst>
                                    <p:cond delay="0"/>
                                  </p:stCondLst>
                                  <p:childTnLst>
                                    <p:animMotion origin="layout" path="M -0.02083 -0.01944 C -0.03802 -0.02268 -0.0552 -0.02592 -0.075 -0.03611 C -0.09479 -0.04629 -0.12395 -0.06759 -0.13958 -0.08055 C -0.1552 -0.09352 -0.15902 -0.10046 -0.16875 -0.11389 C -0.17847 -0.12731 -0.18784 -0.14583 -0.19791 -0.16111 C -0.20798 -0.17639 -0.2184 -0.19213 -0.22916 -0.20555 C -0.23993 -0.21898 -0.25173 -0.22777 -0.2625 -0.24166 C -0.27326 -0.25555 -0.28264 -0.275 -0.29375 -0.28889 C -0.30486 -0.30277 -0.31632 -0.31852 -0.32916 -0.325 C -0.34201 -0.33148 -0.3434 -0.32083 -0.37083 -0.32777 C -0.39826 -0.33472 -0.47291 -0.36018 -0.49375 -0.36666 " pathEditMode="relative" rAng="0" ptsTypes="aaaaaaaaaaA">
                                      <p:cBhvr>
                                        <p:cTn id="19" dur="5000" fill="hold"/>
                                        <p:tgtEl>
                                          <p:spTgt spid="508935"/>
                                        </p:tgtEl>
                                        <p:attrNameLst>
                                          <p:attrName>ppt_x</p:attrName>
                                          <p:attrName>ppt_y</p:attrName>
                                        </p:attrNameLst>
                                      </p:cBhvr>
                                      <p:rCtr x="-23646" y="-17361"/>
                                    </p:animMotion>
                                  </p:childTnLst>
                                </p:cTn>
                              </p:par>
                              <p:par>
                                <p:cTn id="20" presetID="0" presetClass="path" presetSubtype="0" accel="50000" decel="50000" fill="hold" nodeType="withEffect">
                                  <p:stCondLst>
                                    <p:cond delay="0"/>
                                  </p:stCondLst>
                                  <p:childTnLst>
                                    <p:animMotion origin="layout" path="M 3.33333E-6 -3.33333E-6 C -0.01858 -0.00347 -0.03698 -0.00694 -0.05834 -0.01782 C -0.07952 -0.02847 -0.11094 -0.05092 -0.12778 -0.06458 C -0.14445 -0.07824 -0.14861 -0.08564 -0.15903 -0.09977 C -0.16945 -0.11412 -0.17969 -0.13356 -0.19045 -0.14977 C -0.20122 -0.16574 -0.2125 -0.1824 -0.22396 -0.19676 C -0.23559 -0.21088 -0.24827 -0.22014 -0.2599 -0.23472 C -0.27136 -0.24953 -0.28143 -0.2699 -0.29341 -0.28472 C -0.30539 -0.2993 -0.31771 -0.31597 -0.3316 -0.32268 C -0.34532 -0.32963 -0.34688 -0.31828 -0.37622 -0.32569 C -0.40573 -0.3331 -0.48611 -0.35995 -0.50834 -0.36666 " pathEditMode="relative" rAng="0" ptsTypes="aaaaaaaaaaA">
                                      <p:cBhvr>
                                        <p:cTn id="21" dur="5000" fill="hold"/>
                                        <p:tgtEl>
                                          <p:spTgt spid="508934"/>
                                        </p:tgtEl>
                                        <p:attrNameLst>
                                          <p:attrName>ppt_x</p:attrName>
                                          <p:attrName>ppt_y</p:attrName>
                                        </p:attrNameLst>
                                      </p:cBhvr>
                                      <p:rCtr x="-25417" y="-18333"/>
                                    </p:animMotion>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508948"/>
                                        </p:tgtEl>
                                        <p:attrNameLst>
                                          <p:attrName>style.visibility</p:attrName>
                                        </p:attrNameLst>
                                      </p:cBhvr>
                                      <p:to>
                                        <p:strVal val="visible"/>
                                      </p:to>
                                    </p:set>
                                    <p:anim calcmode="lin" valueType="num">
                                      <p:cBhvr>
                                        <p:cTn id="26" dur="500" fill="hold"/>
                                        <p:tgtEl>
                                          <p:spTgt spid="508948"/>
                                        </p:tgtEl>
                                        <p:attrNameLst>
                                          <p:attrName>ppt_w</p:attrName>
                                        </p:attrNameLst>
                                      </p:cBhvr>
                                      <p:tavLst>
                                        <p:tav tm="0">
                                          <p:val>
                                            <p:fltVal val="0"/>
                                          </p:val>
                                        </p:tav>
                                        <p:tav tm="100000">
                                          <p:val>
                                            <p:strVal val="#ppt_w"/>
                                          </p:val>
                                        </p:tav>
                                      </p:tavLst>
                                    </p:anim>
                                    <p:anim calcmode="lin" valueType="num">
                                      <p:cBhvr>
                                        <p:cTn id="27" dur="500" fill="hold"/>
                                        <p:tgtEl>
                                          <p:spTgt spid="508948"/>
                                        </p:tgtEl>
                                        <p:attrNameLst>
                                          <p:attrName>ppt_h</p:attrName>
                                        </p:attrNameLst>
                                      </p:cBhvr>
                                      <p:tavLst>
                                        <p:tav tm="0">
                                          <p:val>
                                            <p:fltVal val="0"/>
                                          </p:val>
                                        </p:tav>
                                        <p:tav tm="100000">
                                          <p:val>
                                            <p:strVal val="#ppt_h"/>
                                          </p:val>
                                        </p:tav>
                                      </p:tavLst>
                                    </p:anim>
                                    <p:animEffect transition="in" filter="fade">
                                      <p:cBhvr>
                                        <p:cTn id="28" dur="500"/>
                                        <p:tgtEl>
                                          <p:spTgt spid="50894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0" presetClass="entr" presetSubtype="0" fill="hold" nodeType="clickEffect">
                                  <p:stCondLst>
                                    <p:cond delay="0"/>
                                  </p:stCondLst>
                                  <p:childTnLst>
                                    <p:set>
                                      <p:cBhvr>
                                        <p:cTn id="32" dur="1" fill="hold">
                                          <p:stCondLst>
                                            <p:cond delay="0"/>
                                          </p:stCondLst>
                                        </p:cTn>
                                        <p:tgtEl>
                                          <p:spTgt spid="508939"/>
                                        </p:tgtEl>
                                        <p:attrNameLst>
                                          <p:attrName>style.visibility</p:attrName>
                                        </p:attrNameLst>
                                      </p:cBhvr>
                                      <p:to>
                                        <p:strVal val="visible"/>
                                      </p:to>
                                    </p:set>
                                    <p:animEffect transition="in" filter="wedge">
                                      <p:cBhvr>
                                        <p:cTn id="33" dur="2000"/>
                                        <p:tgtEl>
                                          <p:spTgt spid="508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1" grpId="0" animBg="1"/>
      <p:bldP spid="50894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1219200"/>
            <a:ext cx="9144000" cy="609600"/>
          </a:xfrm>
        </p:spPr>
        <p:txBody>
          <a:bodyPr/>
          <a:lstStyle/>
          <a:p>
            <a:pPr algn="l" eaLnBrk="1" hangingPunct="1"/>
            <a:r>
              <a:rPr lang="en-US" altLang="vi-VN" sz="2300" b="1" u="sng" smtClean="0">
                <a:solidFill>
                  <a:srgbClr val="0000FF"/>
                </a:solidFill>
                <a:latin typeface="Times New Roman" pitchFamily="18" charset="0"/>
                <a:cs typeface="Times New Roman" pitchFamily="18" charset="0"/>
              </a:rPr>
              <a:t>1. Cuộc phản công quân Pháp của phái chủ chiến ở  Huế tháng 7/1885</a:t>
            </a:r>
          </a:p>
        </p:txBody>
      </p:sp>
      <p:sp>
        <p:nvSpPr>
          <p:cNvPr id="10" name="Rectangle 2"/>
          <p:cNvSpPr txBox="1">
            <a:spLocks noChangeArrowheads="1"/>
          </p:cNvSpPr>
          <p:nvPr/>
        </p:nvSpPr>
        <p:spPr bwMode="auto">
          <a:xfrm>
            <a:off x="0" y="609600"/>
            <a:ext cx="8610600" cy="609600"/>
          </a:xfrm>
          <a:prstGeom prst="rect">
            <a:avLst/>
          </a:prstGeom>
          <a:noFill/>
          <a:ln w="9525">
            <a:noFill/>
            <a:miter lim="800000"/>
            <a:headEnd/>
            <a:tailEnd/>
          </a:ln>
          <a:effectLst/>
        </p:spPr>
        <p:txBody>
          <a:bodyPr anchor="ctr"/>
          <a:lstStyle/>
          <a:p>
            <a:pPr algn="ctr" eaLnBrk="1" hangingPunct="1">
              <a:defRPr/>
            </a:pPr>
            <a:r>
              <a:rPr lang="en-US" sz="2000" b="1" kern="0" dirty="0">
                <a:solidFill>
                  <a:srgbClr val="0000FF"/>
                </a:solidFill>
                <a:latin typeface="Times New Roman" pitchFamily="18" charset="0"/>
                <a:ea typeface="+mj-ea"/>
                <a:cs typeface="Times New Roman" pitchFamily="18" charset="0"/>
              </a:rPr>
              <a:t>I. CUỘC PHẢN CÔNG CỦA PHÁI CHỦ CHIẾN TẠI KINH THÀNH HUẾ. VUA HÀM NGHI RA “CHIẾU CẦN VƯƠNG”</a:t>
            </a:r>
          </a:p>
        </p:txBody>
      </p:sp>
      <p:sp>
        <p:nvSpPr>
          <p:cNvPr id="11" name="Rectangle 2"/>
          <p:cNvSpPr txBox="1">
            <a:spLocks noChangeArrowheads="1"/>
          </p:cNvSpPr>
          <p:nvPr/>
        </p:nvSpPr>
        <p:spPr bwMode="auto">
          <a:xfrm>
            <a:off x="0" y="1752600"/>
            <a:ext cx="4191000" cy="381000"/>
          </a:xfrm>
          <a:prstGeom prst="rect">
            <a:avLst/>
          </a:prstGeom>
          <a:noFill/>
          <a:ln w="9525">
            <a:noFill/>
            <a:miter lim="800000"/>
            <a:headEnd/>
            <a:tailEnd/>
          </a:ln>
          <a:effectLst/>
        </p:spPr>
        <p:txBody>
          <a:bodyPr anchor="ctr"/>
          <a:lstStyle/>
          <a:p>
            <a:pPr eaLnBrk="1" hangingPunct="1">
              <a:defRPr/>
            </a:pPr>
            <a:r>
              <a:rPr lang="en-US" sz="2300" b="1" u="sng" kern="0" dirty="0">
                <a:solidFill>
                  <a:srgbClr val="0000FF"/>
                </a:solidFill>
                <a:latin typeface="Times New Roman" pitchFamily="18" charset="0"/>
                <a:ea typeface="+mj-ea"/>
                <a:cs typeface="Times New Roman" pitchFamily="18" charset="0"/>
              </a:rPr>
              <a:t>2. </a:t>
            </a:r>
            <a:r>
              <a:rPr lang="en-US" sz="2300" b="1" u="sng" kern="0" dirty="0" err="1">
                <a:solidFill>
                  <a:srgbClr val="0000FF"/>
                </a:solidFill>
                <a:latin typeface="Times New Roman" pitchFamily="18" charset="0"/>
                <a:ea typeface="+mj-ea"/>
                <a:cs typeface="Times New Roman" pitchFamily="18" charset="0"/>
              </a:rPr>
              <a:t>Phong</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trào</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Cần</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vương</a:t>
            </a:r>
            <a:endParaRPr lang="en-US" sz="2300" b="1" u="sng" kern="0" dirty="0">
              <a:solidFill>
                <a:srgbClr val="0000FF"/>
              </a:solidFill>
              <a:latin typeface="Times New Roman" pitchFamily="18" charset="0"/>
              <a:ea typeface="+mj-ea"/>
              <a:cs typeface="Times New Roman" pitchFamily="18" charset="0"/>
            </a:endParaRPr>
          </a:p>
        </p:txBody>
      </p:sp>
      <p:sp>
        <p:nvSpPr>
          <p:cNvPr id="8" name="Text Box 58"/>
          <p:cNvSpPr txBox="1">
            <a:spLocks noChangeArrowheads="1"/>
          </p:cNvSpPr>
          <p:nvPr/>
        </p:nvSpPr>
        <p:spPr bwMode="auto">
          <a:xfrm>
            <a:off x="0" y="2057400"/>
            <a:ext cx="373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vi-VN" sz="2800">
                <a:solidFill>
                  <a:srgbClr val="003399"/>
                </a:solidFill>
                <a:latin typeface="Times New Roman" pitchFamily="18" charset="0"/>
                <a:cs typeface="Times New Roman" pitchFamily="18" charset="0"/>
              </a:rPr>
              <a:t>a. </a:t>
            </a:r>
            <a:r>
              <a:rPr lang="en-US" altLang="vi-VN" sz="2800" u="sng">
                <a:solidFill>
                  <a:srgbClr val="003399"/>
                </a:solidFill>
                <a:latin typeface="Times New Roman" pitchFamily="18" charset="0"/>
                <a:cs typeface="Times New Roman" pitchFamily="18" charset="0"/>
              </a:rPr>
              <a:t>Hoàn cảnh bùng nổ </a:t>
            </a:r>
            <a:r>
              <a:rPr lang="en-US" altLang="vi-VN" sz="2800">
                <a:solidFill>
                  <a:srgbClr val="003399"/>
                </a:solidFill>
                <a:latin typeface="Times New Roman" pitchFamily="18" charset="0"/>
                <a:cs typeface="Times New Roman" pitchFamily="18" charset="0"/>
              </a:rPr>
              <a:t> </a:t>
            </a:r>
          </a:p>
        </p:txBody>
      </p:sp>
      <p:sp>
        <p:nvSpPr>
          <p:cNvPr id="13" name="TextBox 12"/>
          <p:cNvSpPr txBox="1">
            <a:spLocks noChangeArrowheads="1"/>
          </p:cNvSpPr>
          <p:nvPr/>
        </p:nvSpPr>
        <p:spPr bwMode="auto">
          <a:xfrm>
            <a:off x="0" y="2895600"/>
            <a:ext cx="8991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en-US" altLang="vi-VN" sz="2800">
                <a:solidFill>
                  <a:schemeClr val="accent2"/>
                </a:solidFill>
                <a:latin typeface="Times New Roman" pitchFamily="18" charset="0"/>
                <a:cs typeface="Times New Roman" pitchFamily="18" charset="0"/>
              </a:rPr>
              <a:t>- Cuộc phản công ở Huế thất bại, phái chủ chiến chạy ra tân sở,</a:t>
            </a:r>
            <a:r>
              <a:rPr lang="en-US" altLang="vi-VN" sz="2800">
                <a:solidFill>
                  <a:schemeClr val="accent2"/>
                </a:solidFill>
                <a:latin typeface="Times New Roman" pitchFamily="18" charset="0"/>
                <a:cs typeface="Times New Roman" pitchFamily="18" charset="0"/>
                <a:sym typeface="Wingdings" pitchFamily="2" charset="2"/>
              </a:rPr>
              <a:t> 13/7/1885 Tôn Thất Thuyết nhân danh vua Hàm Nghi ra chiếu Cần Vương.</a:t>
            </a:r>
            <a:endParaRPr lang="en-US" altLang="vi-VN"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ox(in)">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1219200"/>
            <a:ext cx="9144000" cy="609600"/>
          </a:xfrm>
        </p:spPr>
        <p:txBody>
          <a:bodyPr/>
          <a:lstStyle/>
          <a:p>
            <a:pPr algn="l" eaLnBrk="1" hangingPunct="1"/>
            <a:r>
              <a:rPr lang="en-US" altLang="vi-VN" sz="2300" b="1" u="sng" smtClean="0">
                <a:solidFill>
                  <a:srgbClr val="0000FF"/>
                </a:solidFill>
                <a:latin typeface="Times New Roman" pitchFamily="18" charset="0"/>
                <a:cs typeface="Times New Roman" pitchFamily="18" charset="0"/>
              </a:rPr>
              <a:t>1. Cuộc phản công quân Pháp của phái chủ chiến ở  Huế tháng 7/1885</a:t>
            </a:r>
          </a:p>
        </p:txBody>
      </p:sp>
      <p:sp>
        <p:nvSpPr>
          <p:cNvPr id="9" name="Rectangle 2"/>
          <p:cNvSpPr txBox="1">
            <a:spLocks noChangeArrowheads="1"/>
          </p:cNvSpPr>
          <p:nvPr/>
        </p:nvSpPr>
        <p:spPr bwMode="auto">
          <a:xfrm>
            <a:off x="0" y="0"/>
            <a:ext cx="9144000" cy="685800"/>
          </a:xfrm>
          <a:prstGeom prst="rect">
            <a:avLst/>
          </a:prstGeom>
          <a:noFill/>
          <a:ln w="9525">
            <a:noFill/>
            <a:miter lim="800000"/>
            <a:headEnd/>
            <a:tailEnd/>
          </a:ln>
          <a:effectLst/>
        </p:spPr>
        <p:txBody>
          <a:bodyPr anchor="ctr"/>
          <a:lstStyle/>
          <a:p>
            <a:pPr eaLnBrk="1" hangingPunct="1">
              <a:defRPr/>
            </a:pPr>
            <a:r>
              <a:rPr lang="en-US" sz="2000" b="1" kern="0" dirty="0">
                <a:solidFill>
                  <a:srgbClr val="0000FF"/>
                </a:solidFill>
                <a:latin typeface="Times New Roman" pitchFamily="18" charset="0"/>
                <a:ea typeface="+mj-ea"/>
                <a:cs typeface="Times New Roman" pitchFamily="18" charset="0"/>
              </a:rPr>
              <a:t>     </a:t>
            </a:r>
            <a:r>
              <a:rPr lang="en-US" sz="2000" b="1" u="sng" kern="0" dirty="0">
                <a:solidFill>
                  <a:srgbClr val="FF0000"/>
                </a:solidFill>
                <a:latin typeface="Times New Roman" pitchFamily="18" charset="0"/>
                <a:ea typeface="+mj-ea"/>
                <a:cs typeface="Times New Roman" pitchFamily="18" charset="0"/>
              </a:rPr>
              <a:t>Tiết 40 – Bài 26:</a:t>
            </a:r>
            <a:r>
              <a:rPr lang="en-US" sz="2000" b="1" kern="0" dirty="0">
                <a:solidFill>
                  <a:srgbClr val="FF0000"/>
                </a:solidFill>
                <a:latin typeface="Times New Roman" pitchFamily="18" charset="0"/>
                <a:ea typeface="+mj-ea"/>
                <a:cs typeface="Times New Roman" pitchFamily="18" charset="0"/>
              </a:rPr>
              <a:t>    PHONG TRÀO KHÁNG CHIẾN CHỐNG PHÁP </a:t>
            </a:r>
          </a:p>
          <a:p>
            <a:pPr eaLnBrk="1" hangingPunct="1">
              <a:defRPr/>
            </a:pPr>
            <a:r>
              <a:rPr lang="en-US" sz="2000" b="1" kern="0" dirty="0">
                <a:solidFill>
                  <a:srgbClr val="FF0000"/>
                </a:solidFill>
                <a:latin typeface="Times New Roman" pitchFamily="18" charset="0"/>
                <a:ea typeface="+mj-ea"/>
                <a:cs typeface="Times New Roman" pitchFamily="18" charset="0"/>
              </a:rPr>
              <a:t>                                         TRONG NHỮNG NĂM CUỐI THẾ KỈ XIX</a:t>
            </a:r>
          </a:p>
        </p:txBody>
      </p:sp>
      <p:sp>
        <p:nvSpPr>
          <p:cNvPr id="10" name="Rectangle 2"/>
          <p:cNvSpPr txBox="1">
            <a:spLocks noChangeArrowheads="1"/>
          </p:cNvSpPr>
          <p:nvPr/>
        </p:nvSpPr>
        <p:spPr bwMode="auto">
          <a:xfrm>
            <a:off x="0" y="609600"/>
            <a:ext cx="8610600" cy="609600"/>
          </a:xfrm>
          <a:prstGeom prst="rect">
            <a:avLst/>
          </a:prstGeom>
          <a:noFill/>
          <a:ln w="9525">
            <a:noFill/>
            <a:miter lim="800000"/>
            <a:headEnd/>
            <a:tailEnd/>
          </a:ln>
          <a:effectLst/>
        </p:spPr>
        <p:txBody>
          <a:bodyPr anchor="ctr"/>
          <a:lstStyle/>
          <a:p>
            <a:pPr algn="ctr" eaLnBrk="1" hangingPunct="1">
              <a:defRPr/>
            </a:pPr>
            <a:r>
              <a:rPr lang="en-US" sz="2000" b="1" kern="0" dirty="0">
                <a:solidFill>
                  <a:srgbClr val="0000FF"/>
                </a:solidFill>
                <a:latin typeface="Times New Roman" pitchFamily="18" charset="0"/>
                <a:ea typeface="+mj-ea"/>
                <a:cs typeface="Times New Roman" pitchFamily="18" charset="0"/>
              </a:rPr>
              <a:t>I. CUỘC PHẢN CÔNG CỦA PHÁI CHỦ CHIẾN TẠI KINH THÀNH HUẾ. VUA HÀM NGHI RA “CHIẾU CẦN VƯƠNG”</a:t>
            </a:r>
          </a:p>
        </p:txBody>
      </p:sp>
      <p:sp>
        <p:nvSpPr>
          <p:cNvPr id="11" name="Rectangle 2"/>
          <p:cNvSpPr txBox="1">
            <a:spLocks noChangeArrowheads="1"/>
          </p:cNvSpPr>
          <p:nvPr/>
        </p:nvSpPr>
        <p:spPr bwMode="auto">
          <a:xfrm>
            <a:off x="0" y="1752600"/>
            <a:ext cx="4191000" cy="381000"/>
          </a:xfrm>
          <a:prstGeom prst="rect">
            <a:avLst/>
          </a:prstGeom>
          <a:noFill/>
          <a:ln w="9525">
            <a:noFill/>
            <a:miter lim="800000"/>
            <a:headEnd/>
            <a:tailEnd/>
          </a:ln>
          <a:effectLst/>
        </p:spPr>
        <p:txBody>
          <a:bodyPr anchor="ctr"/>
          <a:lstStyle/>
          <a:p>
            <a:pPr eaLnBrk="1" hangingPunct="1">
              <a:defRPr/>
            </a:pPr>
            <a:r>
              <a:rPr lang="en-US" sz="2300" b="1" u="sng" kern="0" dirty="0">
                <a:solidFill>
                  <a:srgbClr val="0000FF"/>
                </a:solidFill>
                <a:latin typeface="Times New Roman" pitchFamily="18" charset="0"/>
                <a:ea typeface="+mj-ea"/>
                <a:cs typeface="Times New Roman" pitchFamily="18" charset="0"/>
              </a:rPr>
              <a:t>2. </a:t>
            </a:r>
            <a:r>
              <a:rPr lang="en-US" sz="2300" b="1" u="sng" kern="0" dirty="0" err="1">
                <a:solidFill>
                  <a:srgbClr val="0000FF"/>
                </a:solidFill>
                <a:latin typeface="Times New Roman" pitchFamily="18" charset="0"/>
                <a:ea typeface="+mj-ea"/>
                <a:cs typeface="Times New Roman" pitchFamily="18" charset="0"/>
              </a:rPr>
              <a:t>Phong</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trào</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Cần</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vương</a:t>
            </a:r>
            <a:endParaRPr lang="en-US" sz="2300" b="1" u="sng" kern="0" dirty="0">
              <a:solidFill>
                <a:srgbClr val="0000FF"/>
              </a:solidFill>
              <a:latin typeface="Times New Roman" pitchFamily="18" charset="0"/>
              <a:ea typeface="+mj-ea"/>
              <a:cs typeface="Times New Roman" pitchFamily="18" charset="0"/>
            </a:endParaRPr>
          </a:p>
        </p:txBody>
      </p:sp>
      <p:grpSp>
        <p:nvGrpSpPr>
          <p:cNvPr id="2" name="Group 10"/>
          <p:cNvGrpSpPr>
            <a:grpSpLocks/>
          </p:cNvGrpSpPr>
          <p:nvPr/>
        </p:nvGrpSpPr>
        <p:grpSpPr bwMode="auto">
          <a:xfrm>
            <a:off x="1143000" y="2209800"/>
            <a:ext cx="6858000" cy="4267200"/>
            <a:chOff x="432" y="528"/>
            <a:chExt cx="2430" cy="2259"/>
          </a:xfrm>
        </p:grpSpPr>
        <p:pic>
          <p:nvPicPr>
            <p:cNvPr id="22535" name="Picture 8" descr="hv_chieucanv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528"/>
              <a:ext cx="2430" cy="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9"/>
            <p:cNvSpPr txBox="1">
              <a:spLocks noChangeArrowheads="1"/>
            </p:cNvSpPr>
            <p:nvPr/>
          </p:nvSpPr>
          <p:spPr bwMode="auto">
            <a:xfrm>
              <a:off x="816" y="2496"/>
              <a:ext cx="168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vi-VN" altLang="vi-VN" sz="2400">
                  <a:solidFill>
                    <a:srgbClr val="FF0000"/>
                  </a:solidFill>
                  <a:latin typeface="Times New Roman" pitchFamily="18" charset="0"/>
                  <a:cs typeface="Times New Roman" pitchFamily="18" charset="0"/>
                </a:rPr>
                <a:t>Chiếu Cần </a:t>
              </a:r>
              <a:r>
                <a:rPr lang="en-US" altLang="vi-VN" sz="2400">
                  <a:solidFill>
                    <a:srgbClr val="FF0000"/>
                  </a:solidFill>
                  <a:latin typeface="Times New Roman" pitchFamily="18" charset="0"/>
                  <a:cs typeface="Times New Roman" pitchFamily="18" charset="0"/>
                </a:rPr>
                <a:t>v</a:t>
              </a:r>
              <a:r>
                <a:rPr lang="vi-VN" altLang="vi-VN" sz="2400">
                  <a:solidFill>
                    <a:srgbClr val="FF0000"/>
                  </a:solidFill>
                  <a:latin typeface="Times New Roman" pitchFamily="18" charset="0"/>
                  <a:cs typeface="Times New Roman" pitchFamily="18" charset="0"/>
                </a:rPr>
                <a:t>ương</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blip>
          <a:stretch>
            <a:fillRect/>
          </a:stretch>
        </p:blipFill>
        <p:spPr>
          <a:xfrm>
            <a:off x="0" y="152400"/>
            <a:ext cx="9144000" cy="6248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2362200" y="6396038"/>
            <a:ext cx="4572000" cy="46196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fontAlgn="auto" hangingPunct="1">
              <a:spcBef>
                <a:spcPts val="0"/>
              </a:spcBef>
              <a:spcAft>
                <a:spcPts val="0"/>
              </a:spcAft>
              <a:defRPr/>
            </a:pPr>
            <a:r>
              <a:rPr lang="en-US" sz="2400" b="1" dirty="0" err="1">
                <a:solidFill>
                  <a:srgbClr val="FF0000"/>
                </a:solidFill>
              </a:rPr>
              <a:t>Toàn</a:t>
            </a:r>
            <a:r>
              <a:rPr lang="en-US" sz="2400" b="1" dirty="0">
                <a:solidFill>
                  <a:srgbClr val="FF0000"/>
                </a:solidFill>
              </a:rPr>
              <a:t> </a:t>
            </a:r>
            <a:r>
              <a:rPr lang="en-US" sz="2400" b="1" dirty="0" err="1">
                <a:solidFill>
                  <a:srgbClr val="FF0000"/>
                </a:solidFill>
              </a:rPr>
              <a:t>văn</a:t>
            </a:r>
            <a:r>
              <a:rPr lang="en-US" sz="2400" b="1" dirty="0">
                <a:solidFill>
                  <a:srgbClr val="FF0000"/>
                </a:solidFill>
              </a:rPr>
              <a:t> </a:t>
            </a:r>
            <a:r>
              <a:rPr lang="en-US" sz="2400" b="1" dirty="0" err="1">
                <a:solidFill>
                  <a:srgbClr val="FF0000"/>
                </a:solidFill>
              </a:rPr>
              <a:t>Chiếu</a:t>
            </a:r>
            <a:r>
              <a:rPr lang="en-US" sz="2400" b="1" dirty="0">
                <a:solidFill>
                  <a:srgbClr val="FF0000"/>
                </a:solidFill>
              </a:rPr>
              <a:t> </a:t>
            </a:r>
            <a:r>
              <a:rPr lang="en-US" sz="2400" b="1" dirty="0" err="1">
                <a:solidFill>
                  <a:srgbClr val="FF0000"/>
                </a:solidFill>
              </a:rPr>
              <a:t>Cần</a:t>
            </a:r>
            <a:r>
              <a:rPr lang="en-US" sz="2400" b="1" dirty="0">
                <a:solidFill>
                  <a:srgbClr val="FF0000"/>
                </a:solidFill>
              </a:rPr>
              <a:t> </a:t>
            </a:r>
            <a:r>
              <a:rPr lang="en-US" sz="2400" b="1" dirty="0" err="1">
                <a:solidFill>
                  <a:srgbClr val="FF0000"/>
                </a:solidFill>
              </a:rPr>
              <a:t>Vương</a:t>
            </a:r>
            <a:endParaRPr 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152400" y="762000"/>
            <a:ext cx="8991600" cy="5632450"/>
          </a:xfrm>
          <a:prstGeom prst="rect">
            <a:avLst/>
          </a:prstGeom>
          <a:noFill/>
          <a:ln w="9525" algn="ctr">
            <a:noFill/>
            <a:miter lim="800000"/>
            <a:headEnd/>
            <a:tailEnd/>
          </a:ln>
          <a:effectLst/>
        </p:spPr>
        <p:txBody>
          <a:bodyPr>
            <a:spAutoFit/>
          </a:bodyPr>
          <a:lstStyle/>
          <a:p>
            <a:pPr algn="just" eaLnBrk="1" hangingPunct="1">
              <a:defRPr/>
            </a:pPr>
            <a:r>
              <a:rPr lang="en-US" sz="3200" dirty="0">
                <a:solidFill>
                  <a:srgbClr val="0070C0"/>
                </a:solidFill>
              </a:rPr>
              <a:t>  </a:t>
            </a:r>
            <a:r>
              <a:rPr lang="en-US" sz="2200" dirty="0">
                <a:latin typeface="Times New Roman" pitchFamily="18" charset="0"/>
                <a:cs typeface="Times New Roman" pitchFamily="18" charset="0"/>
              </a:rPr>
              <a:t>“</a:t>
            </a: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xưa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xuất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giặc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ngoài</a:t>
            </a:r>
            <a:r>
              <a:rPr lang="en-US" sz="2200" dirty="0">
                <a:latin typeface="Times New Roman" pitchFamily="18" charset="0"/>
                <a:cs typeface="Times New Roman" pitchFamily="18" charset="0"/>
              </a:rPr>
              <a:t> 3 </a:t>
            </a:r>
            <a:r>
              <a:rPr lang="en-US" sz="2200" dirty="0" err="1">
                <a:latin typeface="Times New Roman" pitchFamily="18" charset="0"/>
                <a:cs typeface="Times New Roman" pitchFamily="18" charset="0"/>
              </a:rPr>
              <a:t>điều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thì</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chưa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hội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thì</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đòi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hỏi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Đang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lúc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thiên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đắc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dùng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dương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đời</a:t>
            </a:r>
            <a:r>
              <a:rPr lang="en-US" sz="2200" dirty="0">
                <a:latin typeface="Times New Roman" pitchFamily="18" charset="0"/>
                <a:cs typeface="Times New Roman" pitchFamily="18" charset="0"/>
              </a:rPr>
              <a:t> ở </a:t>
            </a:r>
            <a:r>
              <a:rPr lang="en-US" sz="2200" dirty="0" err="1">
                <a:latin typeface="Times New Roman" pitchFamily="18" charset="0"/>
                <a:cs typeface="Times New Roman" pitchFamily="18" charset="0"/>
              </a:rPr>
              <a:t>đất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Kì</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Tông</a:t>
            </a:r>
            <a:r>
              <a:rPr lang="en-US" sz="2200" dirty="0">
                <a:latin typeface="Times New Roman" pitchFamily="18" charset="0"/>
                <a:cs typeface="Times New Roman" pitchFamily="18" charset="0"/>
              </a:rPr>
              <a:t> sang </a:t>
            </a:r>
            <a:r>
              <a:rPr lang="en-US" sz="2200" dirty="0" err="1">
                <a:latin typeface="Times New Roman" pitchFamily="18" charset="0"/>
                <a:cs typeface="Times New Roman" pitchFamily="18" charset="0"/>
              </a:rPr>
              <a:t>chơi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Thục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xưa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ngẫu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nhiên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gặp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việc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trẫm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tuổi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trẻ</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ngôi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lúc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cường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Kẻ</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Tây</a:t>
            </a:r>
            <a:r>
              <a:rPr lang="en-US" sz="2200" dirty="0">
                <a:latin typeface="Times New Roman" pitchFamily="18" charset="0"/>
                <a:cs typeface="Times New Roman" pitchFamily="18" charset="0"/>
              </a:rPr>
              <a:t> Nam </a:t>
            </a:r>
            <a:r>
              <a:rPr lang="en-US" sz="2200" dirty="0" err="1">
                <a:latin typeface="Times New Roman" pitchFamily="18" charset="0"/>
                <a:cs typeface="Times New Roman" pitchFamily="18" charset="0"/>
              </a:rPr>
              <a:t>bức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mỗi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ngày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Hôm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tăng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buộc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Ta </a:t>
            </a:r>
            <a:r>
              <a:rPr lang="en-US" sz="2200" dirty="0" err="1">
                <a:latin typeface="Times New Roman" pitchFamily="18" charset="0"/>
                <a:cs typeface="Times New Roman" pitchFamily="18" charset="0"/>
              </a:rPr>
              <a:t>chiếu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lệ</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thường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khoản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tiếp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chịu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gì</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đắn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2 </a:t>
            </a:r>
            <a:r>
              <a:rPr lang="en-US" sz="2200" dirty="0" err="1">
                <a:latin typeface="Times New Roman" pitchFamily="18" charset="0"/>
                <a:cs typeface="Times New Roman" pitchFamily="18" charset="0"/>
              </a:rPr>
              <a:t>điều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cúi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tâm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ngồi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hội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bằng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nhìn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thấy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chỗ</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âm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mưu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vì</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bằng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việc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thì</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còn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việc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ngày</a:t>
            </a:r>
            <a:r>
              <a:rPr lang="en-US" sz="2200" dirty="0">
                <a:latin typeface="Times New Roman" pitchFamily="18" charset="0"/>
                <a:cs typeface="Times New Roman" pitchFamily="18" charset="0"/>
              </a:rPr>
              <a:t> nay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mưu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tốt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ấy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do </a:t>
            </a:r>
            <a:r>
              <a:rPr lang="en-US" sz="2200" dirty="0" err="1">
                <a:latin typeface="Times New Roman" pitchFamily="18" charset="0"/>
                <a:cs typeface="Times New Roman" pitchFamily="18" charset="0"/>
              </a:rPr>
              <a:t>thời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xui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vậy</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Ph</a:t>
            </a:r>
            <a:r>
              <a:rPr lang="en-US" sz="2200" dirty="0">
                <a:latin typeface="Times New Roman" pitchFamily="18" charset="0"/>
                <a:cs typeface="Times New Roman" pitchFamily="18" charset="0"/>
              </a:rPr>
              <a:t>à</a:t>
            </a:r>
            <a:r>
              <a:rPr lang="vi-VN" sz="2200" dirty="0">
                <a:latin typeface="Times New Roman" pitchFamily="18" charset="0"/>
                <a:cs typeface="Times New Roman" pitchFamily="18" charset="0"/>
              </a:rPr>
              <a:t>m những người c</a:t>
            </a:r>
            <a:r>
              <a:rPr lang="en-US" sz="2200" dirty="0">
                <a:latin typeface="Times New Roman" pitchFamily="18" charset="0"/>
                <a:cs typeface="Times New Roman" pitchFamily="18" charset="0"/>
              </a:rPr>
              <a:t>ù</a:t>
            </a:r>
            <a:r>
              <a:rPr lang="vi-VN" sz="2200" dirty="0">
                <a:latin typeface="Times New Roman" pitchFamily="18" charset="0"/>
                <a:cs typeface="Times New Roman" pitchFamily="18" charset="0"/>
              </a:rPr>
              <a:t>ng d</a:t>
            </a:r>
            <a:r>
              <a:rPr lang="en-US" sz="2200" dirty="0">
                <a:latin typeface="Times New Roman" pitchFamily="18" charset="0"/>
                <a:cs typeface="Times New Roman" pitchFamily="18" charset="0"/>
              </a:rPr>
              <a:t>ư</a:t>
            </a:r>
            <a:r>
              <a:rPr lang="vi-VN" sz="2200" dirty="0">
                <a:latin typeface="Times New Roman" pitchFamily="18" charset="0"/>
                <a:cs typeface="Times New Roman" pitchFamily="18" charset="0"/>
              </a:rPr>
              <a:t> chia mối lo n</a:t>
            </a:r>
            <a:r>
              <a:rPr lang="en-US" sz="2200" dirty="0">
                <a:latin typeface="Times New Roman" pitchFamily="18" charset="0"/>
                <a:cs typeface="Times New Roman" pitchFamily="18" charset="0"/>
              </a:rPr>
              <a:t>à</a:t>
            </a:r>
            <a:r>
              <a:rPr lang="vi-VN" sz="2200" dirty="0">
                <a:latin typeface="Times New Roman" pitchFamily="18" charset="0"/>
                <a:cs typeface="Times New Roman" pitchFamily="18" charset="0"/>
              </a:rPr>
              <a:t>y cũng </a:t>
            </a:r>
            <a:r>
              <a:rPr lang="en-US" sz="2200" dirty="0" err="1">
                <a:latin typeface="Times New Roman" pitchFamily="18" charset="0"/>
                <a:cs typeface="Times New Roman" pitchFamily="18" charset="0"/>
              </a:rPr>
              <a:t>đã</a:t>
            </a:r>
            <a:r>
              <a:rPr lang="vi-VN" sz="2200" dirty="0">
                <a:latin typeface="Times New Roman" pitchFamily="18" charset="0"/>
                <a:cs typeface="Times New Roman" pitchFamily="18" charset="0"/>
              </a:rPr>
              <a:t> dư biết. Biết th</a:t>
            </a:r>
            <a:r>
              <a:rPr lang="en-US" sz="2200" dirty="0">
                <a:latin typeface="Times New Roman" pitchFamily="18" charset="0"/>
                <a:cs typeface="Times New Roman" pitchFamily="18" charset="0"/>
              </a:rPr>
              <a:t>ì</a:t>
            </a:r>
            <a:r>
              <a:rPr lang="vi-VN" sz="2200" dirty="0">
                <a:latin typeface="Times New Roman" pitchFamily="18" charset="0"/>
                <a:cs typeface="Times New Roman" pitchFamily="18" charset="0"/>
              </a:rPr>
              <a:t> phải tham gia c</a:t>
            </a:r>
            <a:r>
              <a:rPr lang="en-US" sz="2200" dirty="0">
                <a:latin typeface="Times New Roman" pitchFamily="18" charset="0"/>
                <a:cs typeface="Times New Roman" pitchFamily="18" charset="0"/>
              </a:rPr>
              <a:t>ô</a:t>
            </a:r>
            <a:r>
              <a:rPr lang="vi-VN" sz="2200" dirty="0">
                <a:latin typeface="Times New Roman" pitchFamily="18" charset="0"/>
                <a:cs typeface="Times New Roman" pitchFamily="18" charset="0"/>
              </a:rPr>
              <a:t>ng việc, nghiến răng dựng t</a:t>
            </a:r>
            <a:r>
              <a:rPr lang="en-US" sz="2200" dirty="0">
                <a:latin typeface="Times New Roman" pitchFamily="18" charset="0"/>
                <a:cs typeface="Times New Roman" pitchFamily="18" charset="0"/>
              </a:rPr>
              <a:t>ó</a:t>
            </a:r>
            <a:r>
              <a:rPr lang="vi-VN" sz="2200" dirty="0">
                <a:latin typeface="Times New Roman" pitchFamily="18" charset="0"/>
                <a:cs typeface="Times New Roman" pitchFamily="18" charset="0"/>
              </a:rPr>
              <a:t>c, thề giết hết giặc, n</a:t>
            </a:r>
            <a:r>
              <a:rPr lang="en-US" sz="2200" dirty="0">
                <a:latin typeface="Times New Roman" pitchFamily="18" charset="0"/>
                <a:cs typeface="Times New Roman" pitchFamily="18" charset="0"/>
              </a:rPr>
              <a:t>à</a:t>
            </a:r>
            <a:r>
              <a:rPr lang="vi-VN" sz="2200" dirty="0">
                <a:latin typeface="Times New Roman" pitchFamily="18" charset="0"/>
                <a:cs typeface="Times New Roman" pitchFamily="18" charset="0"/>
              </a:rPr>
              <a:t>o ai l</a:t>
            </a:r>
            <a:r>
              <a:rPr lang="en-US" sz="2200" dirty="0">
                <a:latin typeface="Times New Roman" pitchFamily="18" charset="0"/>
                <a:cs typeface="Times New Roman" pitchFamily="18" charset="0"/>
              </a:rPr>
              <a:t>à</a:t>
            </a:r>
            <a:r>
              <a:rPr lang="vi-VN" sz="2200" dirty="0">
                <a:latin typeface="Times New Roman" pitchFamily="18" charset="0"/>
                <a:cs typeface="Times New Roman" pitchFamily="18" charset="0"/>
              </a:rPr>
              <a:t> kh</a:t>
            </a:r>
            <a:r>
              <a:rPr lang="en-US" sz="2200" dirty="0">
                <a:latin typeface="Times New Roman" pitchFamily="18" charset="0"/>
                <a:cs typeface="Times New Roman" pitchFamily="18" charset="0"/>
              </a:rPr>
              <a:t>ô</a:t>
            </a:r>
            <a:r>
              <a:rPr lang="vi-VN" sz="2200" dirty="0">
                <a:latin typeface="Times New Roman" pitchFamily="18" charset="0"/>
                <a:cs typeface="Times New Roman" pitchFamily="18" charset="0"/>
              </a:rPr>
              <a:t>ng c</a:t>
            </a:r>
            <a:r>
              <a:rPr lang="en-US" sz="2200" dirty="0">
                <a:latin typeface="Times New Roman" pitchFamily="18" charset="0"/>
                <a:cs typeface="Times New Roman" pitchFamily="18" charset="0"/>
              </a:rPr>
              <a:t>ó</a:t>
            </a:r>
            <a:r>
              <a:rPr lang="vi-VN" sz="2200" dirty="0">
                <a:latin typeface="Times New Roman" pitchFamily="18" charset="0"/>
                <a:cs typeface="Times New Roman" pitchFamily="18" charset="0"/>
              </a:rPr>
              <a:t> c</a:t>
            </a:r>
            <a:r>
              <a:rPr lang="en-US" sz="2200" dirty="0" err="1">
                <a:latin typeface="Times New Roman" pitchFamily="18" charset="0"/>
                <a:cs typeface="Times New Roman" pitchFamily="18" charset="0"/>
              </a:rPr>
              <a:t>ái</a:t>
            </a:r>
            <a:r>
              <a:rPr lang="vi-VN" sz="2200" dirty="0">
                <a:latin typeface="Times New Roman" pitchFamily="18" charset="0"/>
                <a:cs typeface="Times New Roman" pitchFamily="18" charset="0"/>
              </a:rPr>
              <a:t> l</a:t>
            </a:r>
            <a:r>
              <a:rPr lang="en-US" sz="2200" dirty="0">
                <a:latin typeface="Times New Roman" pitchFamily="18" charset="0"/>
                <a:cs typeface="Times New Roman" pitchFamily="18" charset="0"/>
              </a:rPr>
              <a:t>ò</a:t>
            </a:r>
            <a:r>
              <a:rPr lang="vi-VN" sz="2200" dirty="0">
                <a:latin typeface="Times New Roman" pitchFamily="18" charset="0"/>
                <a:cs typeface="Times New Roman" pitchFamily="18" charset="0"/>
              </a:rPr>
              <a:t>ng như thế?”</a:t>
            </a:r>
          </a:p>
          <a:p>
            <a:pPr algn="just" eaLnBrk="1" hangingPunct="1">
              <a:defRPr/>
            </a:pPr>
            <a:r>
              <a:rPr lang="en-US" sz="2200" i="1" dirty="0">
                <a:latin typeface="Times New Roman" pitchFamily="18" charset="0"/>
                <a:cs typeface="Times New Roman" pitchFamily="18" charset="0"/>
              </a:rPr>
              <a:t>                                                          </a:t>
            </a:r>
            <a:r>
              <a:rPr lang="en-US" sz="2200" i="1" dirty="0">
                <a:solidFill>
                  <a:schemeClr val="accent2"/>
                </a:solidFill>
                <a:latin typeface="Times New Roman" pitchFamily="18" charset="0"/>
                <a:cs typeface="Times New Roman" pitchFamily="18" charset="0"/>
              </a:rPr>
              <a:t>(</a:t>
            </a:r>
            <a:r>
              <a:rPr lang="en-US" sz="2200" i="1" dirty="0" err="1">
                <a:solidFill>
                  <a:schemeClr val="accent2"/>
                </a:solidFill>
                <a:latin typeface="Times New Roman" pitchFamily="18" charset="0"/>
                <a:cs typeface="Times New Roman" pitchFamily="18" charset="0"/>
              </a:rPr>
              <a:t>Trích</a:t>
            </a:r>
            <a:r>
              <a:rPr lang="en-US" sz="2200" i="1" dirty="0">
                <a:solidFill>
                  <a:schemeClr val="accent2"/>
                </a:solidFill>
                <a:latin typeface="Times New Roman" pitchFamily="18" charset="0"/>
                <a:cs typeface="Times New Roman" pitchFamily="18" charset="0"/>
              </a:rPr>
              <a:t>  “</a:t>
            </a:r>
            <a:r>
              <a:rPr lang="en-US" sz="2200" i="1" dirty="0" err="1">
                <a:solidFill>
                  <a:schemeClr val="accent2"/>
                </a:solidFill>
                <a:latin typeface="Times New Roman" pitchFamily="18" charset="0"/>
                <a:cs typeface="Times New Roman" pitchFamily="18" charset="0"/>
              </a:rPr>
              <a:t>Chiếu</a:t>
            </a:r>
            <a:r>
              <a:rPr lang="en-US" sz="2200" i="1" dirty="0">
                <a:solidFill>
                  <a:schemeClr val="accent2"/>
                </a:solidFill>
                <a:latin typeface="Times New Roman" pitchFamily="18" charset="0"/>
                <a:cs typeface="Times New Roman" pitchFamily="18" charset="0"/>
              </a:rPr>
              <a:t> </a:t>
            </a:r>
            <a:r>
              <a:rPr lang="en-US" sz="2200" i="1" dirty="0" err="1">
                <a:solidFill>
                  <a:schemeClr val="accent2"/>
                </a:solidFill>
                <a:latin typeface="Times New Roman" pitchFamily="18" charset="0"/>
                <a:cs typeface="Times New Roman" pitchFamily="18" charset="0"/>
              </a:rPr>
              <a:t>Cần</a:t>
            </a:r>
            <a:r>
              <a:rPr lang="en-US" sz="2200" i="1" dirty="0">
                <a:solidFill>
                  <a:schemeClr val="accent2"/>
                </a:solidFill>
                <a:latin typeface="Times New Roman" pitchFamily="18" charset="0"/>
                <a:cs typeface="Times New Roman" pitchFamily="18" charset="0"/>
              </a:rPr>
              <a:t> </a:t>
            </a:r>
            <a:r>
              <a:rPr lang="en-US" sz="2200" i="1" dirty="0" err="1">
                <a:solidFill>
                  <a:schemeClr val="accent2"/>
                </a:solidFill>
                <a:latin typeface="Times New Roman" pitchFamily="18" charset="0"/>
                <a:cs typeface="Times New Roman" pitchFamily="18" charset="0"/>
              </a:rPr>
              <a:t>vương</a:t>
            </a:r>
            <a:r>
              <a:rPr lang="en-US" sz="2200" i="1" dirty="0">
                <a:solidFill>
                  <a:schemeClr val="accent2"/>
                </a:solidFill>
                <a:latin typeface="Times New Roman" pitchFamily="18" charset="0"/>
                <a:cs typeface="Times New Roman" pitchFamily="18" charset="0"/>
              </a:rPr>
              <a:t>”)</a:t>
            </a:r>
          </a:p>
          <a:p>
            <a:pPr marL="342900" indent="-342900" algn="just" eaLnBrk="1" hangingPunct="1">
              <a:defRPr/>
            </a:pPr>
            <a:endParaRPr lang="en-US" sz="2000" i="1" dirty="0">
              <a:solidFill>
                <a:srgbClr val="0033CC"/>
              </a:solidFill>
              <a:latin typeface="Times New Roman" pitchFamily="18" charset="0"/>
              <a:cs typeface="Times New Roman" pitchFamily="18" charset="0"/>
            </a:endParaRPr>
          </a:p>
        </p:txBody>
      </p:sp>
      <p:sp>
        <p:nvSpPr>
          <p:cNvPr id="6" name="TextBox 5"/>
          <p:cNvSpPr txBox="1"/>
          <p:nvPr/>
        </p:nvSpPr>
        <p:spPr>
          <a:xfrm>
            <a:off x="3048000" y="228600"/>
            <a:ext cx="2971800" cy="4619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fontAlgn="auto" hangingPunct="1">
              <a:spcBef>
                <a:spcPts val="0"/>
              </a:spcBef>
              <a:spcAft>
                <a:spcPts val="0"/>
              </a:spcAft>
              <a:defRPr/>
            </a:pPr>
            <a:r>
              <a:rPr lang="en-US" sz="2400" b="1" dirty="0" err="1">
                <a:solidFill>
                  <a:srgbClr val="FF0000"/>
                </a:solidFill>
                <a:latin typeface="Times New Roman" pitchFamily="18" charset="0"/>
                <a:cs typeface="Times New Roman" pitchFamily="18" charset="0"/>
              </a:rPr>
              <a:t>Chiếu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Cần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Vương</a:t>
            </a:r>
            <a:endParaRPr lang="en-US"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295400"/>
            <a:ext cx="9144000" cy="609600"/>
          </a:xfrm>
        </p:spPr>
        <p:txBody>
          <a:bodyPr/>
          <a:lstStyle/>
          <a:p>
            <a:pPr algn="l" eaLnBrk="1" hangingPunct="1"/>
            <a:r>
              <a:rPr lang="en-US" altLang="vi-VN" sz="2300" b="1" u="sng" smtClean="0">
                <a:solidFill>
                  <a:srgbClr val="0000FF"/>
                </a:solidFill>
                <a:latin typeface="Times New Roman" pitchFamily="18" charset="0"/>
                <a:cs typeface="Times New Roman" pitchFamily="18" charset="0"/>
              </a:rPr>
              <a:t>1. Cuộc phản công quân Pháp của phái chủ chiến ở  Huế tháng 7/1885</a:t>
            </a:r>
          </a:p>
        </p:txBody>
      </p:sp>
      <p:sp>
        <p:nvSpPr>
          <p:cNvPr id="9" name="Rectangle 2"/>
          <p:cNvSpPr txBox="1">
            <a:spLocks noChangeArrowheads="1"/>
          </p:cNvSpPr>
          <p:nvPr/>
        </p:nvSpPr>
        <p:spPr bwMode="auto">
          <a:xfrm>
            <a:off x="0" y="0"/>
            <a:ext cx="9144000" cy="685800"/>
          </a:xfrm>
          <a:prstGeom prst="rect">
            <a:avLst/>
          </a:prstGeom>
          <a:noFill/>
          <a:ln w="9525">
            <a:noFill/>
            <a:miter lim="800000"/>
            <a:headEnd/>
            <a:tailEnd/>
          </a:ln>
          <a:effectLst/>
        </p:spPr>
        <p:txBody>
          <a:bodyPr anchor="ctr"/>
          <a:lstStyle/>
          <a:p>
            <a:pPr eaLnBrk="1" hangingPunct="1">
              <a:defRPr/>
            </a:pPr>
            <a:r>
              <a:rPr lang="en-US" sz="2000" b="1" kern="0" dirty="0">
                <a:solidFill>
                  <a:srgbClr val="0000FF"/>
                </a:solidFill>
                <a:latin typeface="Times New Roman" pitchFamily="18" charset="0"/>
                <a:ea typeface="+mj-ea"/>
                <a:cs typeface="Times New Roman" pitchFamily="18" charset="0"/>
              </a:rPr>
              <a:t>     </a:t>
            </a:r>
            <a:r>
              <a:rPr lang="en-US" sz="2000" b="1" u="sng" kern="0" dirty="0" err="1">
                <a:solidFill>
                  <a:srgbClr val="FF0000"/>
                </a:solidFill>
                <a:latin typeface="Times New Roman" pitchFamily="18" charset="0"/>
                <a:ea typeface="+mj-ea"/>
                <a:cs typeface="Times New Roman" pitchFamily="18" charset="0"/>
              </a:rPr>
              <a:t>Tiết</a:t>
            </a:r>
            <a:r>
              <a:rPr lang="en-US" sz="2000" b="1" u="sng" kern="0" dirty="0">
                <a:solidFill>
                  <a:srgbClr val="FF0000"/>
                </a:solidFill>
                <a:latin typeface="Times New Roman" pitchFamily="18" charset="0"/>
                <a:ea typeface="+mj-ea"/>
                <a:cs typeface="Times New Roman" pitchFamily="18" charset="0"/>
              </a:rPr>
              <a:t> </a:t>
            </a:r>
            <a:r>
              <a:rPr lang="en-US" sz="2000" b="1" u="sng" kern="0" dirty="0" smtClean="0">
                <a:solidFill>
                  <a:srgbClr val="FF0000"/>
                </a:solidFill>
                <a:latin typeface="Times New Roman" pitchFamily="18" charset="0"/>
                <a:ea typeface="+mj-ea"/>
                <a:cs typeface="Times New Roman" pitchFamily="18" charset="0"/>
              </a:rPr>
              <a:t>39 </a:t>
            </a:r>
            <a:r>
              <a:rPr lang="en-US" sz="2000" b="1" u="sng" kern="0" dirty="0">
                <a:solidFill>
                  <a:srgbClr val="FF0000"/>
                </a:solidFill>
                <a:latin typeface="Times New Roman" pitchFamily="18" charset="0"/>
                <a:ea typeface="+mj-ea"/>
                <a:cs typeface="Times New Roman" pitchFamily="18" charset="0"/>
              </a:rPr>
              <a:t>- </a:t>
            </a:r>
            <a:r>
              <a:rPr lang="en-US" sz="2000" b="1" u="sng" kern="0" dirty="0">
                <a:solidFill>
                  <a:srgbClr val="FF0000"/>
                </a:solidFill>
                <a:latin typeface="Times New Roman" pitchFamily="18" charset="0"/>
                <a:ea typeface="+mj-ea"/>
                <a:cs typeface="Times New Roman" pitchFamily="18" charset="0"/>
              </a:rPr>
              <a:t>Bài 26:</a:t>
            </a:r>
            <a:r>
              <a:rPr lang="en-US" sz="2000" b="1" kern="0" dirty="0">
                <a:solidFill>
                  <a:srgbClr val="FF0000"/>
                </a:solidFill>
                <a:latin typeface="Times New Roman" pitchFamily="18" charset="0"/>
                <a:ea typeface="+mj-ea"/>
                <a:cs typeface="Times New Roman" pitchFamily="18" charset="0"/>
              </a:rPr>
              <a:t>    PHONG TRÀO KHÁNG CHIẾN CHỐNG PHÁP </a:t>
            </a:r>
          </a:p>
          <a:p>
            <a:pPr eaLnBrk="1" hangingPunct="1">
              <a:defRPr/>
            </a:pPr>
            <a:r>
              <a:rPr lang="en-US" sz="2000" b="1" kern="0" dirty="0">
                <a:solidFill>
                  <a:srgbClr val="FF0000"/>
                </a:solidFill>
                <a:latin typeface="Times New Roman" pitchFamily="18" charset="0"/>
                <a:ea typeface="+mj-ea"/>
                <a:cs typeface="Times New Roman" pitchFamily="18" charset="0"/>
              </a:rPr>
              <a:t>                                         TRONG NHỮNG NĂM CUỐI THẾ KỈ XIX</a:t>
            </a:r>
          </a:p>
        </p:txBody>
      </p:sp>
      <p:sp>
        <p:nvSpPr>
          <p:cNvPr id="10" name="Rectangle 2"/>
          <p:cNvSpPr txBox="1">
            <a:spLocks noChangeArrowheads="1"/>
          </p:cNvSpPr>
          <p:nvPr/>
        </p:nvSpPr>
        <p:spPr bwMode="auto">
          <a:xfrm>
            <a:off x="0" y="609600"/>
            <a:ext cx="8610600" cy="609600"/>
          </a:xfrm>
          <a:prstGeom prst="rect">
            <a:avLst/>
          </a:prstGeom>
          <a:noFill/>
          <a:ln w="9525">
            <a:noFill/>
            <a:miter lim="800000"/>
            <a:headEnd/>
            <a:tailEnd/>
          </a:ln>
          <a:effectLst/>
        </p:spPr>
        <p:txBody>
          <a:bodyPr anchor="ctr"/>
          <a:lstStyle/>
          <a:p>
            <a:pPr algn="ctr" eaLnBrk="1" hangingPunct="1">
              <a:defRPr/>
            </a:pPr>
            <a:r>
              <a:rPr lang="en-US" sz="2000" b="1" kern="0" dirty="0">
                <a:solidFill>
                  <a:srgbClr val="0000FF"/>
                </a:solidFill>
                <a:latin typeface="Times New Roman" pitchFamily="18" charset="0"/>
                <a:ea typeface="+mj-ea"/>
                <a:cs typeface="Times New Roman" pitchFamily="18" charset="0"/>
              </a:rPr>
              <a:t>I. CUỘC PHẢN CÔNG CỦA PHÁI CHỦ CHIẾN TẠI KINH THÀNH HUẾ. VUA HÀM NGHI RA “CHIẾU CẦN VƯƠNG”</a:t>
            </a:r>
          </a:p>
        </p:txBody>
      </p:sp>
      <p:sp>
        <p:nvSpPr>
          <p:cNvPr id="11" name="Rectangle 2"/>
          <p:cNvSpPr txBox="1">
            <a:spLocks noChangeArrowheads="1"/>
          </p:cNvSpPr>
          <p:nvPr/>
        </p:nvSpPr>
        <p:spPr bwMode="auto">
          <a:xfrm>
            <a:off x="0" y="1905000"/>
            <a:ext cx="2514600" cy="381000"/>
          </a:xfrm>
          <a:prstGeom prst="rect">
            <a:avLst/>
          </a:prstGeom>
          <a:noFill/>
          <a:ln w="9525">
            <a:noFill/>
            <a:miter lim="800000"/>
            <a:headEnd/>
            <a:tailEnd/>
          </a:ln>
          <a:effectLst/>
        </p:spPr>
        <p:txBody>
          <a:bodyPr anchor="ctr"/>
          <a:lstStyle/>
          <a:p>
            <a:pPr eaLnBrk="1" hangingPunct="1">
              <a:defRPr/>
            </a:pPr>
            <a:r>
              <a:rPr lang="en-US" sz="2300" b="1" u="sng" kern="0" dirty="0">
                <a:solidFill>
                  <a:srgbClr val="0000FF"/>
                </a:solidFill>
                <a:latin typeface="Times New Roman" pitchFamily="18" charset="0"/>
                <a:ea typeface="+mj-ea"/>
                <a:cs typeface="Times New Roman" pitchFamily="18" charset="0"/>
              </a:rPr>
              <a:t>a. </a:t>
            </a:r>
            <a:r>
              <a:rPr lang="en-US" sz="2300" b="1" u="sng" kern="0" dirty="0" err="1">
                <a:solidFill>
                  <a:srgbClr val="0000FF"/>
                </a:solidFill>
                <a:latin typeface="Times New Roman" pitchFamily="18" charset="0"/>
                <a:ea typeface="+mj-ea"/>
                <a:cs typeface="Times New Roman" pitchFamily="18" charset="0"/>
              </a:rPr>
              <a:t>Bối</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cảnh</a:t>
            </a:r>
            <a:endParaRPr lang="en-US" sz="2300" b="1" u="sng" kern="0" dirty="0">
              <a:solidFill>
                <a:srgbClr val="0000FF"/>
              </a:solidFill>
              <a:latin typeface="Times New Roman" pitchFamily="18" charset="0"/>
              <a:ea typeface="+mj-ea"/>
              <a:cs typeface="Times New Roman" pitchFamily="18" charset="0"/>
            </a:endParaRPr>
          </a:p>
        </p:txBody>
      </p:sp>
      <p:sp>
        <p:nvSpPr>
          <p:cNvPr id="8" name="Rectangle 7"/>
          <p:cNvSpPr/>
          <p:nvPr/>
        </p:nvSpPr>
        <p:spPr>
          <a:xfrm>
            <a:off x="0" y="3516313"/>
            <a:ext cx="8991600" cy="3108325"/>
          </a:xfrm>
          <a:prstGeom prst="rect">
            <a:avLst/>
          </a:prstGeom>
        </p:spPr>
        <p:txBody>
          <a:bodyPr>
            <a:spAutoFit/>
          </a:bodyPr>
          <a:lstStyle/>
          <a:p>
            <a:pPr marL="342900" indent="-342900" algn="just" eaLnBrk="1" hangingPunct="1">
              <a:lnSpc>
                <a:spcPct val="80000"/>
              </a:lnSpc>
              <a:spcBef>
                <a:spcPct val="20000"/>
              </a:spcBef>
              <a:defRPr/>
            </a:pPr>
            <a:r>
              <a:rPr lang="en-US" sz="2800" b="1" kern="0" dirty="0">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Phái</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chủ</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chiến</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đứng</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đầu</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là</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Tôn</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Thất</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Thuyết</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vẫn</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nuôi</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hy</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vọng</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giành</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lại</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quyền</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thống</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trị</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từ</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tay</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Pháp</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khi</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có</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điều</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kiện</a:t>
            </a:r>
            <a:r>
              <a:rPr lang="en-US" sz="2800" b="1" kern="0" dirty="0">
                <a:solidFill>
                  <a:schemeClr val="accent2"/>
                </a:solidFill>
                <a:latin typeface="Times New Roman" pitchFamily="18" charset="0"/>
                <a:cs typeface="Times New Roman" pitchFamily="18" charset="0"/>
              </a:rPr>
              <a:t>.</a:t>
            </a:r>
          </a:p>
          <a:p>
            <a:pPr marL="342900" indent="-342900" algn="just" eaLnBrk="1" hangingPunct="1">
              <a:lnSpc>
                <a:spcPct val="80000"/>
              </a:lnSpc>
              <a:spcBef>
                <a:spcPct val="20000"/>
              </a:spcBef>
              <a:defRPr/>
            </a:pPr>
            <a:r>
              <a:rPr lang="en-US" sz="2800" b="1" kern="0" dirty="0">
                <a:solidFill>
                  <a:schemeClr val="accent2"/>
                </a:solidFill>
                <a:latin typeface="Times New Roman" pitchFamily="18" charset="0"/>
                <a:cs typeface="Times New Roman" pitchFamily="18" charset="0"/>
              </a:rPr>
              <a:t>- Dựa vào ý chí của nhân dân và các quan lại ở địa phương.</a:t>
            </a:r>
          </a:p>
          <a:p>
            <a:pPr marL="342900" indent="-342900" algn="just" eaLnBrk="1" hangingPunct="1">
              <a:lnSpc>
                <a:spcPct val="80000"/>
              </a:lnSpc>
              <a:spcBef>
                <a:spcPct val="20000"/>
              </a:spcBef>
              <a:defRPr/>
            </a:pPr>
            <a:r>
              <a:rPr lang="en-US" sz="2800" b="1" kern="0" dirty="0">
                <a:solidFill>
                  <a:schemeClr val="accent2"/>
                </a:solidFill>
                <a:latin typeface="Times New Roman" pitchFamily="18" charset="0"/>
                <a:cs typeface="Times New Roman" pitchFamily="18" charset="0"/>
              </a:rPr>
              <a:t>- Họ ra sức xây dựng lực lượng, tích trữ lương thực, vũ khí.</a:t>
            </a:r>
          </a:p>
          <a:p>
            <a:pPr marL="342900" indent="-342900" eaLnBrk="1" hangingPunct="1">
              <a:lnSpc>
                <a:spcPct val="80000"/>
              </a:lnSpc>
              <a:spcBef>
                <a:spcPct val="20000"/>
              </a:spcBef>
              <a:defRPr/>
            </a:pPr>
            <a:r>
              <a:rPr lang="en-US" sz="2800" b="1" kern="0" dirty="0">
                <a:solidFill>
                  <a:schemeClr val="accent2"/>
                </a:solidFill>
                <a:latin typeface="Times New Roman" pitchFamily="18" charset="0"/>
                <a:cs typeface="Times New Roman" pitchFamily="18" charset="0"/>
              </a:rPr>
              <a:t>- Đưa  Ưng Lịch lên ngôi vua (vua Hàm Nghi).</a:t>
            </a:r>
          </a:p>
        </p:txBody>
      </p:sp>
      <p:sp>
        <p:nvSpPr>
          <p:cNvPr id="12" name="TextBox 11"/>
          <p:cNvSpPr txBox="1">
            <a:spLocks noChangeArrowheads="1"/>
          </p:cNvSpPr>
          <p:nvPr/>
        </p:nvSpPr>
        <p:spPr bwMode="auto">
          <a:xfrm>
            <a:off x="381000" y="2286000"/>
            <a:ext cx="84582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vi-VN" sz="2800">
                <a:latin typeface="Times New Roman" pitchFamily="18" charset="0"/>
                <a:cs typeface="Times New Roman" pitchFamily="18" charset="0"/>
              </a:rPr>
              <a:t>Sau  hai Hiệp ước 1883-1884, tình hình triều đình Huế như thế nào?</a:t>
            </a:r>
          </a:p>
          <a:p>
            <a:pPr eaLnBrk="1" hangingPunct="1">
              <a:spcBef>
                <a:spcPct val="0"/>
              </a:spcBef>
              <a:buFontTx/>
              <a:buNone/>
            </a:pPr>
            <a:endParaRPr lang="en-US" altLang="vi-VN"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11" grpId="0"/>
      <p:bldP spid="8"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219200"/>
            <a:ext cx="9144000" cy="609600"/>
          </a:xfrm>
        </p:spPr>
        <p:txBody>
          <a:bodyPr/>
          <a:lstStyle/>
          <a:p>
            <a:pPr algn="l" eaLnBrk="1" hangingPunct="1"/>
            <a:r>
              <a:rPr lang="en-US" altLang="vi-VN" sz="2300" b="1" u="sng" smtClean="0">
                <a:solidFill>
                  <a:srgbClr val="0000FF"/>
                </a:solidFill>
                <a:latin typeface="Times New Roman" pitchFamily="18" charset="0"/>
                <a:cs typeface="Times New Roman" pitchFamily="18" charset="0"/>
              </a:rPr>
              <a:t>1. Cuộc phản công quân Pháp của phái chủ chiến ở  Huế tháng 7/1885</a:t>
            </a:r>
          </a:p>
        </p:txBody>
      </p:sp>
      <p:sp>
        <p:nvSpPr>
          <p:cNvPr id="10" name="Rectangle 2"/>
          <p:cNvSpPr txBox="1">
            <a:spLocks noChangeArrowheads="1"/>
          </p:cNvSpPr>
          <p:nvPr/>
        </p:nvSpPr>
        <p:spPr bwMode="auto">
          <a:xfrm>
            <a:off x="0" y="609600"/>
            <a:ext cx="8610600" cy="609600"/>
          </a:xfrm>
          <a:prstGeom prst="rect">
            <a:avLst/>
          </a:prstGeom>
          <a:noFill/>
          <a:ln w="9525">
            <a:noFill/>
            <a:miter lim="800000"/>
            <a:headEnd/>
            <a:tailEnd/>
          </a:ln>
          <a:effectLst/>
        </p:spPr>
        <p:txBody>
          <a:bodyPr anchor="ctr"/>
          <a:lstStyle/>
          <a:p>
            <a:pPr algn="ctr" eaLnBrk="1" hangingPunct="1">
              <a:defRPr/>
            </a:pPr>
            <a:r>
              <a:rPr lang="en-US" sz="2000" b="1" kern="0" dirty="0">
                <a:solidFill>
                  <a:srgbClr val="0000FF"/>
                </a:solidFill>
                <a:latin typeface="Times New Roman" pitchFamily="18" charset="0"/>
                <a:ea typeface="+mj-ea"/>
                <a:cs typeface="Times New Roman" pitchFamily="18" charset="0"/>
              </a:rPr>
              <a:t>I. CUỘC PHẢN CÔNG CỦA PHÁI CHỦ CHIẾN TẠI KINH THÀNH HUẾ. VUA HÀM NGHI RA “CHIẾU CẦN VƯƠNG”</a:t>
            </a:r>
          </a:p>
        </p:txBody>
      </p:sp>
      <p:sp>
        <p:nvSpPr>
          <p:cNvPr id="11" name="Rectangle 2"/>
          <p:cNvSpPr txBox="1">
            <a:spLocks noChangeArrowheads="1"/>
          </p:cNvSpPr>
          <p:nvPr/>
        </p:nvSpPr>
        <p:spPr bwMode="auto">
          <a:xfrm>
            <a:off x="0" y="1752600"/>
            <a:ext cx="4191000" cy="381000"/>
          </a:xfrm>
          <a:prstGeom prst="rect">
            <a:avLst/>
          </a:prstGeom>
          <a:noFill/>
          <a:ln w="9525">
            <a:noFill/>
            <a:miter lim="800000"/>
            <a:headEnd/>
            <a:tailEnd/>
          </a:ln>
          <a:effectLst/>
        </p:spPr>
        <p:txBody>
          <a:bodyPr anchor="ctr"/>
          <a:lstStyle/>
          <a:p>
            <a:pPr eaLnBrk="1" hangingPunct="1">
              <a:defRPr/>
            </a:pPr>
            <a:r>
              <a:rPr lang="en-US" sz="2300" b="1" u="sng" kern="0" dirty="0">
                <a:solidFill>
                  <a:srgbClr val="0000FF"/>
                </a:solidFill>
                <a:latin typeface="Times New Roman" pitchFamily="18" charset="0"/>
                <a:ea typeface="+mj-ea"/>
                <a:cs typeface="Times New Roman" pitchFamily="18" charset="0"/>
              </a:rPr>
              <a:t>2. </a:t>
            </a:r>
            <a:r>
              <a:rPr lang="en-US" sz="2300" b="1" u="sng" kern="0" dirty="0" err="1">
                <a:solidFill>
                  <a:srgbClr val="0000FF"/>
                </a:solidFill>
                <a:latin typeface="Times New Roman" pitchFamily="18" charset="0"/>
                <a:ea typeface="+mj-ea"/>
                <a:cs typeface="Times New Roman" pitchFamily="18" charset="0"/>
              </a:rPr>
              <a:t>Phong</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trào</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Cần</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vương</a:t>
            </a:r>
            <a:endParaRPr lang="en-US" sz="2300" b="1" u="sng" kern="0" dirty="0">
              <a:solidFill>
                <a:srgbClr val="0000FF"/>
              </a:solidFill>
              <a:latin typeface="Times New Roman" pitchFamily="18" charset="0"/>
              <a:ea typeface="+mj-ea"/>
              <a:cs typeface="Times New Roman" pitchFamily="18" charset="0"/>
            </a:endParaRPr>
          </a:p>
        </p:txBody>
      </p:sp>
      <p:sp>
        <p:nvSpPr>
          <p:cNvPr id="7" name="TextBox 6"/>
          <p:cNvSpPr txBox="1">
            <a:spLocks noChangeArrowheads="1"/>
          </p:cNvSpPr>
          <p:nvPr/>
        </p:nvSpPr>
        <p:spPr bwMode="auto">
          <a:xfrm>
            <a:off x="600075" y="2282825"/>
            <a:ext cx="80772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vi-VN" sz="2800">
                <a:latin typeface="Times New Roman" pitchFamily="18" charset="0"/>
                <a:cs typeface="Times New Roman" pitchFamily="18" charset="0"/>
              </a:rPr>
              <a:t>- Sau khi vua ra Chiếu Cần vương, phong trào chống Pháp diễn ra thế nào?</a:t>
            </a:r>
            <a:endParaRPr lang="en-US" altLang="vi-VN" sz="2800">
              <a:latin typeface="Times New Roman" pitchFamily="18" charset="0"/>
              <a:cs typeface="Times New Roman" pitchFamily="18" charset="0"/>
            </a:endParaRPr>
          </a:p>
          <a:p>
            <a:pPr eaLnBrk="1" hangingPunct="1">
              <a:spcBef>
                <a:spcPct val="0"/>
              </a:spcBef>
              <a:buFontTx/>
              <a:buNone/>
            </a:pPr>
            <a:endParaRPr lang="en-US" altLang="vi-VN" sz="1800"/>
          </a:p>
        </p:txBody>
      </p:sp>
      <p:sp>
        <p:nvSpPr>
          <p:cNvPr id="12" name="AutoShape 19"/>
          <p:cNvSpPr>
            <a:spLocks noChangeArrowheads="1"/>
          </p:cNvSpPr>
          <p:nvPr/>
        </p:nvSpPr>
        <p:spPr bwMode="auto">
          <a:xfrm>
            <a:off x="381000" y="1828800"/>
            <a:ext cx="8305800" cy="4572000"/>
          </a:xfrm>
          <a:prstGeom prst="roundRect">
            <a:avLst>
              <a:gd name="adj" fmla="val 16667"/>
            </a:avLst>
          </a:prstGeom>
          <a:noFill/>
          <a:ln w="952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vi-VN" sz="2000">
              <a:solidFill>
                <a:schemeClr val="accent2"/>
              </a:solidFill>
            </a:endParaRPr>
          </a:p>
        </p:txBody>
      </p:sp>
      <p:sp>
        <p:nvSpPr>
          <p:cNvPr id="13" name="TextBox 12"/>
          <p:cNvSpPr txBox="1">
            <a:spLocks noChangeArrowheads="1"/>
          </p:cNvSpPr>
          <p:nvPr/>
        </p:nvSpPr>
        <p:spPr bwMode="auto">
          <a:xfrm>
            <a:off x="0" y="3295650"/>
            <a:ext cx="91440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vi-VN" sz="2800">
                <a:latin typeface="Times New Roman" pitchFamily="18" charset="0"/>
                <a:cs typeface="Times New Roman" pitchFamily="18" charset="0"/>
              </a:rPr>
              <a:t>Sau khi vua ra Chiếu Cần vương, phong trào chống Pháp diễn ra sôi nổi chia làm hai giai đoạn, </a:t>
            </a:r>
            <a:r>
              <a:rPr lang="en-US" altLang="vi-VN" sz="2800">
                <a:latin typeface="Times New Roman" pitchFamily="18" charset="0"/>
                <a:cs typeface="Times New Roman" pitchFamily="18" charset="0"/>
              </a:rPr>
              <a:t>từ 1885 – 1888 phong trào nổ khắp cả nước nhất là Bắc và Trung Kỳ, từ 1888 đến 1896 phong trào nổ ra nhiều cuộc khởi nghĩa lớn.</a:t>
            </a:r>
          </a:p>
          <a:p>
            <a:pPr eaLnBrk="1" hangingPunct="1">
              <a:spcBef>
                <a:spcPct val="0"/>
              </a:spcBef>
              <a:buFontTx/>
              <a:buNone/>
            </a:pPr>
            <a:endParaRPr lang="en-US" altLang="vi-VN"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xit" presetSubtype="16" fill="hold" grpId="0" nodeType="clickEffect">
                                  <p:stCondLst>
                                    <p:cond delay="0"/>
                                  </p:stCondLst>
                                  <p:childTnLst>
                                    <p:animEffect transition="out" filter="box(in)">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ox(i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1219200"/>
            <a:ext cx="9144000" cy="609600"/>
          </a:xfrm>
        </p:spPr>
        <p:txBody>
          <a:bodyPr/>
          <a:lstStyle/>
          <a:p>
            <a:pPr algn="l" eaLnBrk="1" hangingPunct="1"/>
            <a:r>
              <a:rPr lang="en-US" altLang="vi-VN" sz="2300" b="1" u="sng" smtClean="0">
                <a:solidFill>
                  <a:srgbClr val="0000FF"/>
                </a:solidFill>
                <a:latin typeface="Times New Roman" pitchFamily="18" charset="0"/>
                <a:cs typeface="Times New Roman" pitchFamily="18" charset="0"/>
              </a:rPr>
              <a:t>1. Cuộc phản công quân Pháp của phái chủ chiến ở  Huế tháng 7/1885</a:t>
            </a:r>
          </a:p>
        </p:txBody>
      </p:sp>
      <p:sp>
        <p:nvSpPr>
          <p:cNvPr id="10" name="Rectangle 2"/>
          <p:cNvSpPr txBox="1">
            <a:spLocks noChangeArrowheads="1"/>
          </p:cNvSpPr>
          <p:nvPr/>
        </p:nvSpPr>
        <p:spPr bwMode="auto">
          <a:xfrm>
            <a:off x="0" y="609600"/>
            <a:ext cx="8610600" cy="609600"/>
          </a:xfrm>
          <a:prstGeom prst="rect">
            <a:avLst/>
          </a:prstGeom>
          <a:noFill/>
          <a:ln w="9525">
            <a:noFill/>
            <a:miter lim="800000"/>
            <a:headEnd/>
            <a:tailEnd/>
          </a:ln>
          <a:effectLst/>
        </p:spPr>
        <p:txBody>
          <a:bodyPr anchor="ctr"/>
          <a:lstStyle/>
          <a:p>
            <a:pPr algn="ctr" eaLnBrk="1" hangingPunct="1">
              <a:defRPr/>
            </a:pPr>
            <a:r>
              <a:rPr lang="en-US" sz="2000" b="1" kern="0" dirty="0">
                <a:solidFill>
                  <a:srgbClr val="0000FF"/>
                </a:solidFill>
                <a:latin typeface="Times New Roman" pitchFamily="18" charset="0"/>
                <a:ea typeface="+mj-ea"/>
                <a:cs typeface="Times New Roman" pitchFamily="18" charset="0"/>
              </a:rPr>
              <a:t>I. CUỘC PHẢN CÔNG CỦA PHÁI CHỦ CHIẾN TẠI KINH THÀNH HUẾ. VUA HÀM NGHI RA “CHIẾU CẦN VƯƠNG”</a:t>
            </a:r>
          </a:p>
        </p:txBody>
      </p:sp>
      <p:sp>
        <p:nvSpPr>
          <p:cNvPr id="11" name="Rectangle 2"/>
          <p:cNvSpPr txBox="1">
            <a:spLocks noChangeArrowheads="1"/>
          </p:cNvSpPr>
          <p:nvPr/>
        </p:nvSpPr>
        <p:spPr bwMode="auto">
          <a:xfrm>
            <a:off x="0" y="1752600"/>
            <a:ext cx="4191000" cy="381000"/>
          </a:xfrm>
          <a:prstGeom prst="rect">
            <a:avLst/>
          </a:prstGeom>
          <a:noFill/>
          <a:ln w="9525">
            <a:noFill/>
            <a:miter lim="800000"/>
            <a:headEnd/>
            <a:tailEnd/>
          </a:ln>
          <a:effectLst/>
        </p:spPr>
        <p:txBody>
          <a:bodyPr anchor="ctr"/>
          <a:lstStyle/>
          <a:p>
            <a:pPr eaLnBrk="1" hangingPunct="1">
              <a:defRPr/>
            </a:pPr>
            <a:r>
              <a:rPr lang="en-US" sz="2300" b="1" u="sng" kern="0" dirty="0">
                <a:solidFill>
                  <a:srgbClr val="0000FF"/>
                </a:solidFill>
                <a:latin typeface="Times New Roman" pitchFamily="18" charset="0"/>
                <a:ea typeface="+mj-ea"/>
                <a:cs typeface="Times New Roman" pitchFamily="18" charset="0"/>
              </a:rPr>
              <a:t>2. </a:t>
            </a:r>
            <a:r>
              <a:rPr lang="en-US" sz="2300" b="1" u="sng" kern="0" dirty="0" err="1">
                <a:solidFill>
                  <a:srgbClr val="0000FF"/>
                </a:solidFill>
                <a:latin typeface="Times New Roman" pitchFamily="18" charset="0"/>
                <a:ea typeface="+mj-ea"/>
                <a:cs typeface="Times New Roman" pitchFamily="18" charset="0"/>
              </a:rPr>
              <a:t>Phong</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trào</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Cần</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vương</a:t>
            </a:r>
            <a:endParaRPr lang="en-US" sz="2300" b="1" u="sng" kern="0" dirty="0">
              <a:solidFill>
                <a:srgbClr val="0000FF"/>
              </a:solidFill>
              <a:latin typeface="Times New Roman" pitchFamily="18" charset="0"/>
              <a:ea typeface="+mj-ea"/>
              <a:cs typeface="Times New Roman" pitchFamily="18" charset="0"/>
            </a:endParaRPr>
          </a:p>
        </p:txBody>
      </p:sp>
      <p:sp>
        <p:nvSpPr>
          <p:cNvPr id="6" name="Text Box 58"/>
          <p:cNvSpPr txBox="1">
            <a:spLocks noChangeArrowheads="1"/>
          </p:cNvSpPr>
          <p:nvPr/>
        </p:nvSpPr>
        <p:spPr bwMode="auto">
          <a:xfrm>
            <a:off x="76200" y="2209800"/>
            <a:ext cx="373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vi-VN" sz="2000">
                <a:solidFill>
                  <a:srgbClr val="003399"/>
                </a:solidFill>
              </a:rPr>
              <a:t> </a:t>
            </a:r>
            <a:r>
              <a:rPr lang="en-US" altLang="vi-VN" sz="2000">
                <a:solidFill>
                  <a:srgbClr val="003399"/>
                </a:solidFill>
                <a:latin typeface="Times New Roman" pitchFamily="18" charset="0"/>
                <a:cs typeface="Times New Roman" pitchFamily="18" charset="0"/>
              </a:rPr>
              <a:t>a. </a:t>
            </a:r>
            <a:r>
              <a:rPr lang="en-US" altLang="vi-VN" sz="2000" u="sng">
                <a:solidFill>
                  <a:srgbClr val="003399"/>
                </a:solidFill>
                <a:latin typeface="Times New Roman" pitchFamily="18" charset="0"/>
                <a:cs typeface="Times New Roman" pitchFamily="18" charset="0"/>
              </a:rPr>
              <a:t>Hoàn cảnh bùng nổ </a:t>
            </a:r>
            <a:r>
              <a:rPr lang="en-US" altLang="vi-VN" sz="2000">
                <a:solidFill>
                  <a:srgbClr val="003399"/>
                </a:solidFill>
                <a:latin typeface="Times New Roman" pitchFamily="18" charset="0"/>
                <a:cs typeface="Times New Roman" pitchFamily="18" charset="0"/>
              </a:rPr>
              <a:t> </a:t>
            </a:r>
          </a:p>
        </p:txBody>
      </p:sp>
      <p:sp>
        <p:nvSpPr>
          <p:cNvPr id="7" name="Text Box 58"/>
          <p:cNvSpPr txBox="1">
            <a:spLocks noChangeArrowheads="1"/>
          </p:cNvSpPr>
          <p:nvPr/>
        </p:nvSpPr>
        <p:spPr bwMode="auto">
          <a:xfrm>
            <a:off x="152400" y="2667000"/>
            <a:ext cx="373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vi-VN" sz="2000">
                <a:solidFill>
                  <a:srgbClr val="003399"/>
                </a:solidFill>
                <a:latin typeface="Times New Roman" pitchFamily="18" charset="0"/>
                <a:cs typeface="Times New Roman" pitchFamily="18" charset="0"/>
              </a:rPr>
              <a:t>b</a:t>
            </a:r>
            <a:r>
              <a:rPr lang="en-US" altLang="vi-VN" sz="2000" u="sng">
                <a:solidFill>
                  <a:srgbClr val="003399"/>
                </a:solidFill>
                <a:latin typeface="Times New Roman" pitchFamily="18" charset="0"/>
                <a:cs typeface="Times New Roman" pitchFamily="18" charset="0"/>
              </a:rPr>
              <a:t>.Diễn biến </a:t>
            </a:r>
            <a:r>
              <a:rPr lang="en-US" altLang="vi-VN" sz="2000">
                <a:solidFill>
                  <a:srgbClr val="003399"/>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descr="Luoc do nhung dia diem dien ra cac cuoc khoi nghia trong phong trao Can Vuong"/>
          <p:cNvPicPr>
            <a:picLocks noChangeAspect="1" noChangeArrowheads="1"/>
          </p:cNvPicPr>
          <p:nvPr/>
        </p:nvPicPr>
        <p:blipFill>
          <a:blip r:embed="rId2">
            <a:extLst>
              <a:ext uri="{28A0092B-C50C-407E-A947-70E740481C1C}">
                <a14:useLocalDpi xmlns:a14="http://schemas.microsoft.com/office/drawing/2010/main" val="0"/>
              </a:ext>
            </a:extLst>
          </a:blip>
          <a:srcRect r="3935"/>
          <a:stretch>
            <a:fillRect/>
          </a:stretch>
        </p:blipFill>
        <p:spPr bwMode="auto">
          <a:xfrm>
            <a:off x="838200" y="228600"/>
            <a:ext cx="7620000" cy="5791200"/>
          </a:xfrm>
          <a:prstGeom prst="rect">
            <a:avLst/>
          </a:prstGeom>
          <a:noFill/>
          <a:ln w="57150">
            <a:solidFill>
              <a:srgbClr val="003399"/>
            </a:solidFill>
            <a:miter lim="800000"/>
            <a:headEnd/>
            <a:tailEnd/>
          </a:ln>
          <a:extLst>
            <a:ext uri="{909E8E84-426E-40DD-AFC4-6F175D3DCCD1}">
              <a14:hiddenFill xmlns:a14="http://schemas.microsoft.com/office/drawing/2010/main">
                <a:solidFill>
                  <a:srgbClr val="FFFFFF"/>
                </a:solidFill>
              </a14:hiddenFill>
            </a:ext>
          </a:extLst>
        </p:spPr>
      </p:pic>
      <p:sp>
        <p:nvSpPr>
          <p:cNvPr id="18" name="Rectangle 6"/>
          <p:cNvSpPr txBox="1">
            <a:spLocks noChangeArrowheads="1"/>
          </p:cNvSpPr>
          <p:nvPr/>
        </p:nvSpPr>
        <p:spPr>
          <a:xfrm>
            <a:off x="1752600" y="6172200"/>
            <a:ext cx="5410200" cy="457200"/>
          </a:xfrm>
          <a:prstGeom prst="rect">
            <a:avLst/>
          </a:prstGeom>
        </p:spPr>
        <p:txBody>
          <a:bodyPr/>
          <a:lstStyle/>
          <a:p>
            <a:pPr marL="342900" indent="-342900" eaLnBrk="1" hangingPunct="1">
              <a:lnSpc>
                <a:spcPct val="80000"/>
              </a:lnSpc>
              <a:spcBef>
                <a:spcPct val="20000"/>
              </a:spcBef>
              <a:defRPr/>
            </a:pPr>
            <a:r>
              <a:rPr lang="en-US" sz="2200" kern="0" dirty="0" err="1">
                <a:solidFill>
                  <a:srgbClr val="FF0000"/>
                </a:solidFill>
                <a:latin typeface="Times New Roman" pitchFamily="18" charset="0"/>
                <a:cs typeface="Times New Roman" pitchFamily="18" charset="0"/>
              </a:rPr>
              <a:t>Lược</a:t>
            </a:r>
            <a:r>
              <a:rPr lang="en-US" sz="2200" kern="0" dirty="0">
                <a:solidFill>
                  <a:srgbClr val="FF0000"/>
                </a:solidFill>
                <a:latin typeface="Times New Roman" pitchFamily="18" charset="0"/>
                <a:cs typeface="Times New Roman" pitchFamily="18" charset="0"/>
              </a:rPr>
              <a:t> </a:t>
            </a:r>
            <a:r>
              <a:rPr lang="en-US" sz="2200" kern="0" dirty="0" err="1">
                <a:solidFill>
                  <a:srgbClr val="FF0000"/>
                </a:solidFill>
                <a:latin typeface="Times New Roman" pitchFamily="18" charset="0"/>
                <a:cs typeface="Times New Roman" pitchFamily="18" charset="0"/>
              </a:rPr>
              <a:t>đồ</a:t>
            </a:r>
            <a:r>
              <a:rPr lang="en-US" sz="2200" kern="0" dirty="0">
                <a:solidFill>
                  <a:srgbClr val="FF0000"/>
                </a:solidFill>
                <a:latin typeface="Times New Roman" pitchFamily="18" charset="0"/>
                <a:cs typeface="Times New Roman" pitchFamily="18" charset="0"/>
              </a:rPr>
              <a:t> </a:t>
            </a:r>
            <a:r>
              <a:rPr lang="en-US" sz="2200" kern="0" dirty="0" err="1">
                <a:solidFill>
                  <a:srgbClr val="FF0000"/>
                </a:solidFill>
                <a:latin typeface="Times New Roman" pitchFamily="18" charset="0"/>
                <a:cs typeface="Times New Roman" pitchFamily="18" charset="0"/>
              </a:rPr>
              <a:t>phong</a:t>
            </a:r>
            <a:r>
              <a:rPr lang="en-US" sz="2200" kern="0" dirty="0">
                <a:solidFill>
                  <a:srgbClr val="FF0000"/>
                </a:solidFill>
                <a:latin typeface="Times New Roman" pitchFamily="18" charset="0"/>
                <a:cs typeface="Times New Roman" pitchFamily="18" charset="0"/>
              </a:rPr>
              <a:t> </a:t>
            </a:r>
            <a:r>
              <a:rPr lang="en-US" sz="2200" kern="0" dirty="0" err="1">
                <a:solidFill>
                  <a:srgbClr val="FF0000"/>
                </a:solidFill>
                <a:latin typeface="Times New Roman" pitchFamily="18" charset="0"/>
                <a:cs typeface="Times New Roman" pitchFamily="18" charset="0"/>
              </a:rPr>
              <a:t>trào</a:t>
            </a:r>
            <a:r>
              <a:rPr lang="en-US" sz="2200" kern="0" dirty="0">
                <a:solidFill>
                  <a:srgbClr val="FF0000"/>
                </a:solidFill>
                <a:latin typeface="Times New Roman" pitchFamily="18" charset="0"/>
                <a:cs typeface="Times New Roman" pitchFamily="18" charset="0"/>
              </a:rPr>
              <a:t> </a:t>
            </a:r>
            <a:r>
              <a:rPr lang="en-US" sz="2200" kern="0" dirty="0" err="1">
                <a:solidFill>
                  <a:srgbClr val="FF0000"/>
                </a:solidFill>
                <a:latin typeface="Times New Roman" pitchFamily="18" charset="0"/>
                <a:cs typeface="Times New Roman" pitchFamily="18" charset="0"/>
              </a:rPr>
              <a:t>Cần</a:t>
            </a:r>
            <a:r>
              <a:rPr lang="en-US" sz="2200" kern="0" dirty="0">
                <a:solidFill>
                  <a:srgbClr val="FF0000"/>
                </a:solidFill>
                <a:latin typeface="Times New Roman" pitchFamily="18" charset="0"/>
                <a:cs typeface="Times New Roman" pitchFamily="18" charset="0"/>
              </a:rPr>
              <a:t> </a:t>
            </a:r>
            <a:r>
              <a:rPr lang="en-US" sz="2200" kern="0" dirty="0" err="1">
                <a:solidFill>
                  <a:srgbClr val="FF0000"/>
                </a:solidFill>
                <a:latin typeface="Times New Roman" pitchFamily="18" charset="0"/>
                <a:cs typeface="Times New Roman" pitchFamily="18" charset="0"/>
              </a:rPr>
              <a:t>vương</a:t>
            </a:r>
            <a:r>
              <a:rPr lang="en-US" sz="2200" kern="0" dirty="0">
                <a:solidFill>
                  <a:srgbClr val="FF0000"/>
                </a:solidFill>
                <a:latin typeface="Times New Roman" pitchFamily="18" charset="0"/>
                <a:cs typeface="Times New Roman" pitchFamily="18" charset="0"/>
              </a:rPr>
              <a:t> </a:t>
            </a:r>
            <a:r>
              <a:rPr lang="en-US" sz="2200" kern="0" dirty="0" err="1">
                <a:solidFill>
                  <a:srgbClr val="FF0000"/>
                </a:solidFill>
                <a:latin typeface="Times New Roman" pitchFamily="18" charset="0"/>
                <a:cs typeface="Times New Roman" pitchFamily="18" charset="0"/>
              </a:rPr>
              <a:t>cuối</a:t>
            </a:r>
            <a:r>
              <a:rPr lang="en-US" sz="2200" kern="0" dirty="0">
                <a:solidFill>
                  <a:srgbClr val="FF0000"/>
                </a:solidFill>
                <a:latin typeface="Times New Roman" pitchFamily="18" charset="0"/>
                <a:cs typeface="Times New Roman" pitchFamily="18" charset="0"/>
              </a:rPr>
              <a:t> TK XIX</a:t>
            </a:r>
          </a:p>
        </p:txBody>
      </p:sp>
      <p:sp>
        <p:nvSpPr>
          <p:cNvPr id="4" name="Horizontal Scroll 3"/>
          <p:cNvSpPr/>
          <p:nvPr/>
        </p:nvSpPr>
        <p:spPr>
          <a:xfrm>
            <a:off x="5715000" y="304800"/>
            <a:ext cx="2895600" cy="1676400"/>
          </a:xfrm>
          <a:prstGeom prst="horizontalScroll">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nl-NL" sz="2400" dirty="0">
                <a:solidFill>
                  <a:schemeClr val="tx1"/>
                </a:solidFill>
                <a:latin typeface="Times New Roman" pitchFamily="18" charset="0"/>
                <a:cs typeface="Times New Roman" pitchFamily="18" charset="0"/>
              </a:rPr>
              <a:t>Trình bày diễn biến phong trào Cần vương?</a:t>
            </a:r>
            <a:endParaRPr lang="en-US" sz="2400"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xit" presetSubtype="10" fill="hold" grpId="1" nodeType="clickEffect">
                                  <p:stCondLst>
                                    <p:cond delay="0"/>
                                  </p:stCondLst>
                                  <p:childTnLst>
                                    <p:animEffect transition="out" filter="blinds(horizontal)">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4" grpId="0" animBg="1"/>
      <p:bldP spid="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2"/>
          <p:cNvSpPr>
            <a:spLocks noChangeShapeType="1"/>
          </p:cNvSpPr>
          <p:nvPr/>
        </p:nvSpPr>
        <p:spPr bwMode="auto">
          <a:xfrm flipH="1" flipV="1">
            <a:off x="3505200" y="4419600"/>
            <a:ext cx="304800" cy="7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28675" name="Line 3"/>
          <p:cNvSpPr>
            <a:spLocks noChangeShapeType="1"/>
          </p:cNvSpPr>
          <p:nvPr/>
        </p:nvSpPr>
        <p:spPr bwMode="auto">
          <a:xfrm flipH="1" flipV="1">
            <a:off x="3505200" y="4419600"/>
            <a:ext cx="304800" cy="228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28676" name="Line 4"/>
          <p:cNvSpPr>
            <a:spLocks noChangeShapeType="1"/>
          </p:cNvSpPr>
          <p:nvPr/>
        </p:nvSpPr>
        <p:spPr bwMode="auto">
          <a:xfrm flipH="1">
            <a:off x="3200400" y="3886200"/>
            <a:ext cx="76200" cy="3048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28677" name="Line 5"/>
          <p:cNvSpPr>
            <a:spLocks noChangeShapeType="1"/>
          </p:cNvSpPr>
          <p:nvPr/>
        </p:nvSpPr>
        <p:spPr bwMode="auto">
          <a:xfrm>
            <a:off x="8153400" y="2057400"/>
            <a:ext cx="0" cy="3048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28678" name="Line 6"/>
          <p:cNvSpPr>
            <a:spLocks noChangeShapeType="1"/>
          </p:cNvSpPr>
          <p:nvPr/>
        </p:nvSpPr>
        <p:spPr bwMode="auto">
          <a:xfrm flipH="1">
            <a:off x="3124200" y="3886200"/>
            <a:ext cx="76200" cy="457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28679" name="Line 7"/>
          <p:cNvSpPr>
            <a:spLocks noChangeShapeType="1"/>
          </p:cNvSpPr>
          <p:nvPr/>
        </p:nvSpPr>
        <p:spPr bwMode="auto">
          <a:xfrm flipH="1" flipV="1">
            <a:off x="3276600" y="4343400"/>
            <a:ext cx="685800" cy="228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243731" name="AutoShape 19"/>
          <p:cNvSpPr>
            <a:spLocks noChangeArrowheads="1"/>
          </p:cNvSpPr>
          <p:nvPr/>
        </p:nvSpPr>
        <p:spPr bwMode="auto">
          <a:xfrm>
            <a:off x="0" y="-762000"/>
            <a:ext cx="3810000" cy="4572000"/>
          </a:xfrm>
          <a:prstGeom prst="roundRect">
            <a:avLst>
              <a:gd name="adj" fmla="val 16667"/>
            </a:avLst>
          </a:prstGeom>
          <a:noFill/>
          <a:ln w="952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vi-VN" sz="2800">
                <a:solidFill>
                  <a:schemeClr val="accent2"/>
                </a:solidFill>
                <a:latin typeface="Times New Roman" pitchFamily="18" charset="0"/>
                <a:cs typeface="Times New Roman" pitchFamily="18" charset="0"/>
              </a:rPr>
              <a:t>-  Từ 1885 – 1888 phong trào  </a:t>
            </a:r>
          </a:p>
          <a:p>
            <a:pPr eaLnBrk="1" hangingPunct="1">
              <a:spcBef>
                <a:spcPct val="0"/>
              </a:spcBef>
              <a:buFontTx/>
              <a:buNone/>
            </a:pPr>
            <a:r>
              <a:rPr lang="en-US" altLang="vi-VN" sz="2800">
                <a:solidFill>
                  <a:schemeClr val="accent2"/>
                </a:solidFill>
                <a:latin typeface="Times New Roman" pitchFamily="18" charset="0"/>
                <a:cs typeface="Times New Roman" pitchFamily="18" charset="0"/>
              </a:rPr>
              <a:t>nổ khắp cả nước nhất </a:t>
            </a:r>
          </a:p>
          <a:p>
            <a:pPr eaLnBrk="1" hangingPunct="1">
              <a:spcBef>
                <a:spcPct val="0"/>
              </a:spcBef>
              <a:buFontTx/>
              <a:buNone/>
            </a:pPr>
            <a:r>
              <a:rPr lang="en-US" altLang="vi-VN" sz="2800">
                <a:solidFill>
                  <a:schemeClr val="accent2"/>
                </a:solidFill>
                <a:latin typeface="Times New Roman" pitchFamily="18" charset="0"/>
                <a:cs typeface="Times New Roman" pitchFamily="18" charset="0"/>
              </a:rPr>
              <a:t>là Bắc và Trung Kỳ .</a:t>
            </a:r>
          </a:p>
          <a:p>
            <a:pPr eaLnBrk="1" hangingPunct="1">
              <a:spcBef>
                <a:spcPct val="0"/>
              </a:spcBef>
              <a:buFontTx/>
              <a:buNone/>
            </a:pPr>
            <a:endParaRPr lang="en-US" altLang="vi-VN" sz="2000">
              <a:solidFill>
                <a:schemeClr val="accent2"/>
              </a:solidFill>
            </a:endParaRPr>
          </a:p>
        </p:txBody>
      </p:sp>
      <p:sp>
        <p:nvSpPr>
          <p:cNvPr id="28681" name="Text Box 20"/>
          <p:cNvSpPr txBox="1">
            <a:spLocks noChangeArrowheads="1"/>
          </p:cNvSpPr>
          <p:nvPr/>
        </p:nvSpPr>
        <p:spPr bwMode="auto">
          <a:xfrm>
            <a:off x="228600" y="304800"/>
            <a:ext cx="419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vi-VN" sz="2800">
                <a:solidFill>
                  <a:srgbClr val="003399"/>
                </a:solidFill>
                <a:latin typeface="Times New Roman" pitchFamily="18" charset="0"/>
                <a:cs typeface="Times New Roman" pitchFamily="18" charset="0"/>
              </a:rPr>
              <a:t>b. </a:t>
            </a:r>
            <a:r>
              <a:rPr lang="en-US" altLang="vi-VN" sz="2800" u="sng">
                <a:solidFill>
                  <a:srgbClr val="003399"/>
                </a:solidFill>
                <a:latin typeface="Times New Roman" pitchFamily="18" charset="0"/>
                <a:cs typeface="Times New Roman" pitchFamily="18" charset="0"/>
              </a:rPr>
              <a:t>Diễn biến</a:t>
            </a:r>
            <a:r>
              <a:rPr lang="en-US" altLang="vi-VN" sz="2800">
                <a:solidFill>
                  <a:srgbClr val="003399"/>
                </a:solidFill>
                <a:latin typeface="Times New Roman" pitchFamily="18" charset="0"/>
                <a:cs typeface="Times New Roman" pitchFamily="18" charset="0"/>
              </a:rPr>
              <a:t> : </a:t>
            </a:r>
          </a:p>
        </p:txBody>
      </p:sp>
      <p:pic>
        <p:nvPicPr>
          <p:cNvPr id="12"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81000"/>
            <a:ext cx="54229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22"/>
          <p:cNvSpPr>
            <a:spLocks noChangeArrowheads="1"/>
          </p:cNvSpPr>
          <p:nvPr/>
        </p:nvSpPr>
        <p:spPr bwMode="auto">
          <a:xfrm>
            <a:off x="3733800" y="3962400"/>
            <a:ext cx="2438400" cy="1066800"/>
          </a:xfrm>
          <a:prstGeom prst="wedgeRoundRectCallout">
            <a:avLst>
              <a:gd name="adj1" fmla="val 40454"/>
              <a:gd name="adj2" fmla="val -134722"/>
              <a:gd name="adj3" fmla="val 16667"/>
            </a:avLst>
          </a:prstGeom>
          <a:solidFill>
            <a:schemeClr val="bg1"/>
          </a:solidFill>
          <a:ln w="9525">
            <a:solidFill>
              <a:srgbClr val="996633"/>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vi-VN" sz="1800">
                <a:solidFill>
                  <a:schemeClr val="accent2"/>
                </a:solidFill>
                <a:latin typeface="Times New Roman" pitchFamily="18" charset="0"/>
                <a:cs typeface="Times New Roman" pitchFamily="18" charset="0"/>
              </a:rPr>
              <a:t>Lê Trực, </a:t>
            </a:r>
          </a:p>
          <a:p>
            <a:pPr algn="ctr" eaLnBrk="1" hangingPunct="1">
              <a:spcBef>
                <a:spcPct val="0"/>
              </a:spcBef>
              <a:buFontTx/>
              <a:buNone/>
            </a:pPr>
            <a:r>
              <a:rPr lang="en-US" altLang="vi-VN" sz="1800">
                <a:solidFill>
                  <a:schemeClr val="accent2"/>
                </a:solidFill>
                <a:latin typeface="Times New Roman" pitchFamily="18" charset="0"/>
                <a:cs typeface="Times New Roman" pitchFamily="18" charset="0"/>
              </a:rPr>
              <a:t>Nguyễn Phạm Tuân</a:t>
            </a:r>
          </a:p>
          <a:p>
            <a:pPr algn="ctr" eaLnBrk="1" hangingPunct="1">
              <a:spcBef>
                <a:spcPct val="0"/>
              </a:spcBef>
              <a:buFontTx/>
              <a:buNone/>
            </a:pPr>
            <a:r>
              <a:rPr lang="en-US" altLang="vi-VN" sz="1800">
                <a:solidFill>
                  <a:schemeClr val="accent2"/>
                </a:solidFill>
                <a:latin typeface="Times New Roman" pitchFamily="18" charset="0"/>
                <a:cs typeface="Times New Roman" pitchFamily="18" charset="0"/>
              </a:rPr>
              <a:t>(Quảng Bình)</a:t>
            </a:r>
          </a:p>
        </p:txBody>
      </p:sp>
      <p:sp>
        <p:nvSpPr>
          <p:cNvPr id="14" name="AutoShape 23"/>
          <p:cNvSpPr>
            <a:spLocks noChangeArrowheads="1"/>
          </p:cNvSpPr>
          <p:nvPr/>
        </p:nvSpPr>
        <p:spPr bwMode="auto">
          <a:xfrm>
            <a:off x="2895600" y="2971800"/>
            <a:ext cx="2057400" cy="609600"/>
          </a:xfrm>
          <a:prstGeom prst="wedgeRoundRectCallout">
            <a:avLst>
              <a:gd name="adj1" fmla="val 65917"/>
              <a:gd name="adj2" fmla="val -125000"/>
              <a:gd name="adj3" fmla="val 16667"/>
            </a:avLst>
          </a:prstGeom>
          <a:solidFill>
            <a:schemeClr val="bg1"/>
          </a:solidFill>
          <a:ln w="9525">
            <a:solidFill>
              <a:srgbClr val="996633"/>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vi-VN" sz="1800">
                <a:solidFill>
                  <a:schemeClr val="accent2"/>
                </a:solidFill>
                <a:latin typeface="Times New Roman" pitchFamily="18" charset="0"/>
                <a:cs typeface="Times New Roman" pitchFamily="18" charset="0"/>
              </a:rPr>
              <a:t>Nguyễn Xuân Ôn</a:t>
            </a:r>
          </a:p>
          <a:p>
            <a:pPr algn="ctr" eaLnBrk="1" hangingPunct="1">
              <a:spcBef>
                <a:spcPct val="0"/>
              </a:spcBef>
              <a:buFontTx/>
              <a:buNone/>
            </a:pPr>
            <a:r>
              <a:rPr lang="en-US" altLang="vi-VN" sz="1800">
                <a:solidFill>
                  <a:schemeClr val="accent2"/>
                </a:solidFill>
                <a:latin typeface="Times New Roman" pitchFamily="18" charset="0"/>
                <a:cs typeface="Times New Roman" pitchFamily="18" charset="0"/>
              </a:rPr>
              <a:t>(Nghệ An)</a:t>
            </a:r>
          </a:p>
        </p:txBody>
      </p:sp>
      <p:sp>
        <p:nvSpPr>
          <p:cNvPr id="15" name="AutoShape 25"/>
          <p:cNvSpPr>
            <a:spLocks noChangeArrowheads="1"/>
          </p:cNvSpPr>
          <p:nvPr/>
        </p:nvSpPr>
        <p:spPr bwMode="auto">
          <a:xfrm>
            <a:off x="2514600" y="1828800"/>
            <a:ext cx="2667000" cy="685800"/>
          </a:xfrm>
          <a:prstGeom prst="wedgeRoundRectCallout">
            <a:avLst>
              <a:gd name="adj1" fmla="val 65653"/>
              <a:gd name="adj2" fmla="val -105556"/>
              <a:gd name="adj3" fmla="val 16667"/>
            </a:avLst>
          </a:prstGeom>
          <a:solidFill>
            <a:schemeClr val="bg1"/>
          </a:solidFill>
          <a:ln w="9525">
            <a:solidFill>
              <a:srgbClr val="996633"/>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vi-VN" sz="1800">
                <a:solidFill>
                  <a:schemeClr val="accent2"/>
                </a:solidFill>
                <a:latin typeface="Times New Roman" pitchFamily="18" charset="0"/>
                <a:cs typeface="Times New Roman" pitchFamily="18" charset="0"/>
              </a:rPr>
              <a:t>Nguyễn Văn Giáp</a:t>
            </a:r>
          </a:p>
          <a:p>
            <a:pPr algn="ctr" eaLnBrk="1" hangingPunct="1">
              <a:spcBef>
                <a:spcPct val="0"/>
              </a:spcBef>
              <a:buFontTx/>
              <a:buNone/>
            </a:pPr>
            <a:r>
              <a:rPr lang="en-US" altLang="vi-VN" sz="1800">
                <a:solidFill>
                  <a:schemeClr val="accent2"/>
                </a:solidFill>
                <a:latin typeface="Times New Roman" pitchFamily="18" charset="0"/>
                <a:cs typeface="Times New Roman" pitchFamily="18" charset="0"/>
              </a:rPr>
              <a:t>(Sơn Tây)</a:t>
            </a:r>
          </a:p>
        </p:txBody>
      </p:sp>
      <p:sp>
        <p:nvSpPr>
          <p:cNvPr id="16" name="AutoShape 20"/>
          <p:cNvSpPr>
            <a:spLocks noChangeArrowheads="1"/>
          </p:cNvSpPr>
          <p:nvPr/>
        </p:nvSpPr>
        <p:spPr bwMode="auto">
          <a:xfrm>
            <a:off x="6781800" y="5715000"/>
            <a:ext cx="2362200" cy="838200"/>
          </a:xfrm>
          <a:prstGeom prst="wedgeRoundRectCallout">
            <a:avLst>
              <a:gd name="adj1" fmla="val -45301"/>
              <a:gd name="adj2" fmla="val -243148"/>
              <a:gd name="adj3" fmla="val 16667"/>
            </a:avLst>
          </a:prstGeom>
          <a:solidFill>
            <a:schemeClr val="bg1"/>
          </a:solidFill>
          <a:ln w="9525">
            <a:solidFill>
              <a:srgbClr val="996633"/>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vi-VN" sz="1800">
                <a:solidFill>
                  <a:schemeClr val="accent2"/>
                </a:solidFill>
                <a:latin typeface="Times New Roman" pitchFamily="18" charset="0"/>
                <a:cs typeface="Times New Roman" pitchFamily="18" charset="0"/>
              </a:rPr>
              <a:t>Mai Xuân Thưởng</a:t>
            </a:r>
          </a:p>
          <a:p>
            <a:pPr algn="ctr" eaLnBrk="1" hangingPunct="1">
              <a:spcBef>
                <a:spcPct val="0"/>
              </a:spcBef>
              <a:buFontTx/>
              <a:buNone/>
            </a:pPr>
            <a:r>
              <a:rPr lang="en-US" altLang="vi-VN" sz="1800">
                <a:solidFill>
                  <a:schemeClr val="accent2"/>
                </a:solidFill>
                <a:latin typeface="Times New Roman" pitchFamily="18" charset="0"/>
                <a:cs typeface="Times New Roman" pitchFamily="18" charset="0"/>
              </a:rPr>
              <a:t>(Bình Định)</a:t>
            </a:r>
          </a:p>
        </p:txBody>
      </p:sp>
      <p:sp>
        <p:nvSpPr>
          <p:cNvPr id="17" name="AutoShape 19"/>
          <p:cNvSpPr>
            <a:spLocks noChangeArrowheads="1"/>
          </p:cNvSpPr>
          <p:nvPr/>
        </p:nvSpPr>
        <p:spPr bwMode="auto">
          <a:xfrm>
            <a:off x="7543800" y="4572000"/>
            <a:ext cx="1828800" cy="1066800"/>
          </a:xfrm>
          <a:prstGeom prst="wedgeRoundRectCallout">
            <a:avLst>
              <a:gd name="adj1" fmla="val -97282"/>
              <a:gd name="adj2" fmla="val -133398"/>
              <a:gd name="adj3" fmla="val 16667"/>
            </a:avLst>
          </a:prstGeom>
          <a:solidFill>
            <a:schemeClr val="bg1"/>
          </a:solidFill>
          <a:ln w="9525">
            <a:solidFill>
              <a:srgbClr val="996633"/>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vi-VN" sz="1800">
                <a:solidFill>
                  <a:schemeClr val="accent2"/>
                </a:solidFill>
                <a:latin typeface="Times New Roman" pitchFamily="18" charset="0"/>
                <a:cs typeface="Times New Roman" pitchFamily="18" charset="0"/>
              </a:rPr>
              <a:t>Lê Trung Đình,</a:t>
            </a:r>
          </a:p>
          <a:p>
            <a:pPr algn="ctr" eaLnBrk="1" hangingPunct="1">
              <a:spcBef>
                <a:spcPct val="0"/>
              </a:spcBef>
              <a:buFontTx/>
              <a:buNone/>
            </a:pPr>
            <a:r>
              <a:rPr lang="en-US" altLang="vi-VN" sz="1800">
                <a:solidFill>
                  <a:schemeClr val="accent2"/>
                </a:solidFill>
                <a:latin typeface="Times New Roman" pitchFamily="18" charset="0"/>
                <a:cs typeface="Times New Roman" pitchFamily="18" charset="0"/>
              </a:rPr>
              <a:t>Nguyễn Tự Tân</a:t>
            </a:r>
          </a:p>
          <a:p>
            <a:pPr algn="ctr" eaLnBrk="1" hangingPunct="1">
              <a:spcBef>
                <a:spcPct val="0"/>
              </a:spcBef>
              <a:buFontTx/>
              <a:buNone/>
            </a:pPr>
            <a:r>
              <a:rPr lang="en-US" altLang="vi-VN" sz="1800">
                <a:solidFill>
                  <a:schemeClr val="accent2"/>
                </a:solidFill>
                <a:latin typeface="Times New Roman" pitchFamily="18" charset="0"/>
                <a:cs typeface="Times New Roman" pitchFamily="18" charset="0"/>
              </a:rPr>
              <a:t>(Quảng Ngãi)</a:t>
            </a:r>
          </a:p>
        </p:txBody>
      </p:sp>
      <p:sp>
        <p:nvSpPr>
          <p:cNvPr id="18" name="AutoShape 18"/>
          <p:cNvSpPr>
            <a:spLocks noChangeArrowheads="1"/>
          </p:cNvSpPr>
          <p:nvPr/>
        </p:nvSpPr>
        <p:spPr bwMode="auto">
          <a:xfrm>
            <a:off x="7543800" y="2971800"/>
            <a:ext cx="1828800" cy="1295400"/>
          </a:xfrm>
          <a:prstGeom prst="wedgeRoundRectCallout">
            <a:avLst>
              <a:gd name="adj1" fmla="val -111458"/>
              <a:gd name="adj2" fmla="val -10417"/>
              <a:gd name="adj3" fmla="val 16667"/>
            </a:avLst>
          </a:prstGeom>
          <a:solidFill>
            <a:schemeClr val="bg1"/>
          </a:solidFill>
          <a:ln w="9525">
            <a:solidFill>
              <a:srgbClr val="996633"/>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vi-VN" sz="1800">
                <a:solidFill>
                  <a:schemeClr val="accent2"/>
                </a:solidFill>
                <a:latin typeface="Times New Roman" pitchFamily="18" charset="0"/>
                <a:cs typeface="Times New Roman" pitchFamily="18" charset="0"/>
              </a:rPr>
              <a:t>Nguyễn Duy Hiệu, </a:t>
            </a:r>
          </a:p>
          <a:p>
            <a:pPr algn="ctr" eaLnBrk="1" hangingPunct="1">
              <a:spcBef>
                <a:spcPct val="0"/>
              </a:spcBef>
              <a:buFontTx/>
              <a:buNone/>
            </a:pPr>
            <a:r>
              <a:rPr lang="en-US" altLang="vi-VN" sz="1800">
                <a:solidFill>
                  <a:schemeClr val="accent2"/>
                </a:solidFill>
                <a:latin typeface="Times New Roman" pitchFamily="18" charset="0"/>
                <a:cs typeface="Times New Roman" pitchFamily="18" charset="0"/>
              </a:rPr>
              <a:t>Trần Văn Dự</a:t>
            </a:r>
          </a:p>
          <a:p>
            <a:pPr algn="ctr" eaLnBrk="1" hangingPunct="1">
              <a:spcBef>
                <a:spcPct val="0"/>
              </a:spcBef>
              <a:buFontTx/>
              <a:buNone/>
            </a:pPr>
            <a:r>
              <a:rPr lang="en-US" altLang="vi-VN" sz="1800">
                <a:solidFill>
                  <a:schemeClr val="accent2"/>
                </a:solidFill>
                <a:latin typeface="Times New Roman" pitchFamily="18" charset="0"/>
                <a:cs typeface="Times New Roman" pitchFamily="18" charset="0"/>
              </a:rPr>
              <a:t>(Quảng Nam)</a:t>
            </a: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3731"/>
                                        </p:tgtEl>
                                        <p:attrNameLst>
                                          <p:attrName>style.visibility</p:attrName>
                                        </p:attrNameLst>
                                      </p:cBhvr>
                                      <p:to>
                                        <p:strVal val="visible"/>
                                      </p:to>
                                    </p:set>
                                    <p:anim calcmode="lin" valueType="num">
                                      <p:cBhvr>
                                        <p:cTn id="7" dur="1000" fill="hold"/>
                                        <p:tgtEl>
                                          <p:spTgt spid="243731"/>
                                        </p:tgtEl>
                                        <p:attrNameLst>
                                          <p:attrName>ppt_w</p:attrName>
                                        </p:attrNameLst>
                                      </p:cBhvr>
                                      <p:tavLst>
                                        <p:tav tm="0">
                                          <p:val>
                                            <p:fltVal val="0"/>
                                          </p:val>
                                        </p:tav>
                                        <p:tav tm="100000">
                                          <p:val>
                                            <p:strVal val="#ppt_w"/>
                                          </p:val>
                                        </p:tav>
                                      </p:tavLst>
                                    </p:anim>
                                    <p:anim calcmode="lin" valueType="num">
                                      <p:cBhvr>
                                        <p:cTn id="8" dur="1000" fill="hold"/>
                                        <p:tgtEl>
                                          <p:spTgt spid="24373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ox(in)">
                                      <p:cBhvr>
                                        <p:cTn id="13" dur="500"/>
                                        <p:tgtEl>
                                          <p:spTgt spid="1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ox(in)">
                                      <p:cBhvr>
                                        <p:cTn id="16" dur="500"/>
                                        <p:tgtEl>
                                          <p:spTgt spid="13"/>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ox(in)">
                                      <p:cBhvr>
                                        <p:cTn id="19" dur="500"/>
                                        <p:tgtEl>
                                          <p:spTgt spid="1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ox(in)">
                                      <p:cBhvr>
                                        <p:cTn id="24" dur="500"/>
                                        <p:tgtEl>
                                          <p:spTgt spid="15"/>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ox(in)">
                                      <p:cBhvr>
                                        <p:cTn id="27" dur="500"/>
                                        <p:tgtEl>
                                          <p:spTgt spid="16"/>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ox(in)">
                                      <p:cBhvr>
                                        <p:cTn id="30" dur="500"/>
                                        <p:tgtEl>
                                          <p:spTgt spid="17"/>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ox(in)">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31" grpId="0" animBg="1"/>
      <p:bldP spid="13" grpId="0" animBg="1"/>
      <p:bldP spid="14" grpId="0" animBg="1"/>
      <p:bldP spid="15" grpId="0" animBg="1"/>
      <p:bldP spid="16"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a:extLst>
              <a:ext uri="{28A0092B-C50C-407E-A947-70E740481C1C}">
                <a14:useLocalDpi xmlns:a14="http://schemas.microsoft.com/office/drawing/2010/main" val="0"/>
              </a:ext>
            </a:extLst>
          </a:blip>
          <a:srcRect l="3488" t="104" b="4227"/>
          <a:stretch>
            <a:fillRect/>
          </a:stretch>
        </p:blipFill>
        <p:spPr bwMode="auto">
          <a:xfrm>
            <a:off x="3276600" y="0"/>
            <a:ext cx="59436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5"/>
          <p:cNvSpPr txBox="1">
            <a:spLocks noChangeArrowheads="1"/>
          </p:cNvSpPr>
          <p:nvPr/>
        </p:nvSpPr>
        <p:spPr bwMode="auto">
          <a:xfrm>
            <a:off x="5410200" y="5715000"/>
            <a:ext cx="3505200" cy="1384300"/>
          </a:xfrm>
          <a:prstGeom prst="rect">
            <a:avLst/>
          </a:prstGeom>
          <a:solidFill>
            <a:srgbClr val="FFFF66"/>
          </a:solidFill>
          <a:ln w="9525">
            <a:solidFill>
              <a:srgbClr val="CC00CC"/>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vi-VN" sz="2800" b="1">
                <a:solidFill>
                  <a:srgbClr val="000099"/>
                </a:solidFill>
                <a:latin typeface="Times New Roman" pitchFamily="18" charset="0"/>
                <a:cs typeface="Times New Roman" pitchFamily="18" charset="0"/>
              </a:rPr>
              <a:t>Cuộc rút khỏi kinh thành Huế cuả phái chủ chiến</a:t>
            </a:r>
          </a:p>
        </p:txBody>
      </p:sp>
      <p:sp>
        <p:nvSpPr>
          <p:cNvPr id="29700" name="Rectangle 8"/>
          <p:cNvSpPr>
            <a:spLocks noChangeArrowheads="1"/>
          </p:cNvSpPr>
          <p:nvPr/>
        </p:nvSpPr>
        <p:spPr bwMode="auto">
          <a:xfrm>
            <a:off x="152400" y="609600"/>
            <a:ext cx="3352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en-US" altLang="vi-VN" sz="2400" b="1">
                <a:solidFill>
                  <a:schemeClr val="tx2"/>
                </a:solidFill>
                <a:latin typeface="Times New Roman" pitchFamily="18" charset="0"/>
                <a:cs typeface="Times New Roman" pitchFamily="18" charset="0"/>
              </a:rPr>
              <a:t>Ở Tân Sở (Quảng Trị) địa bàn chật hẹp, Tôn thất Thuyết đưa vua Hàm Nghi ra căn cứ Phú Gia (Hương khê – Hà Tĩnh) để mở rộng địa bàn hoạt động. Trên đường đi nhà vua đã nhận được sự giúp đỡ nhiệt tình của đồng bào các dân tộc ở vùng biên giới Việt – Lào.1886 Tôn Thất Thuyết sang Trung Quốc cầu viện.</a:t>
            </a:r>
            <a:r>
              <a:rPr lang="en-US" altLang="vi-VN" sz="2400">
                <a:solidFill>
                  <a:schemeClr val="tx2"/>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609600" y="609600"/>
            <a:ext cx="8229600" cy="4525963"/>
          </a:xfrm>
        </p:spPr>
        <p:txBody>
          <a:bodyPr/>
          <a:lstStyle/>
          <a:p>
            <a:pPr eaLnBrk="1" hangingPunct="1">
              <a:buFontTx/>
              <a:buNone/>
            </a:pPr>
            <a:r>
              <a:rPr lang="en-US" altLang="vi-VN" sz="2400" b="1" smtClean="0">
                <a:solidFill>
                  <a:srgbClr val="0000CC"/>
                </a:solidFill>
              </a:rPr>
              <a:t>	</a:t>
            </a:r>
            <a:endParaRPr lang="en-US" altLang="vi-VN" sz="2800" b="1" smtClean="0">
              <a:solidFill>
                <a:srgbClr val="0000CC"/>
              </a:solidFill>
              <a:latin typeface="Times New Roman" pitchFamily="18" charset="0"/>
              <a:cs typeface="Times New Roman" pitchFamily="18" charset="0"/>
            </a:endParaRPr>
          </a:p>
          <a:p>
            <a:pPr eaLnBrk="1" hangingPunct="1">
              <a:buFontTx/>
              <a:buNone/>
            </a:pPr>
            <a:r>
              <a:rPr lang="en-US" altLang="vi-VN" sz="2800" b="1" smtClean="0">
                <a:solidFill>
                  <a:srgbClr val="0000CC"/>
                </a:solidFill>
                <a:latin typeface="Times New Roman" pitchFamily="18" charset="0"/>
                <a:cs typeface="Times New Roman" pitchFamily="18" charset="0"/>
              </a:rPr>
              <a:t>	</a:t>
            </a:r>
            <a:br>
              <a:rPr lang="en-US" altLang="vi-VN" sz="2800" b="1" smtClean="0">
                <a:solidFill>
                  <a:srgbClr val="0000CC"/>
                </a:solidFill>
                <a:latin typeface="Times New Roman" pitchFamily="18" charset="0"/>
                <a:cs typeface="Times New Roman" pitchFamily="18" charset="0"/>
              </a:rPr>
            </a:br>
            <a:endParaRPr lang="en-US" altLang="vi-VN" sz="2800" b="1" smtClean="0">
              <a:solidFill>
                <a:srgbClr val="0000CC"/>
              </a:solidFill>
              <a:latin typeface="Times New Roman" pitchFamily="18" charset="0"/>
              <a:cs typeface="Times New Roman" pitchFamily="18" charset="0"/>
            </a:endParaRPr>
          </a:p>
        </p:txBody>
      </p:sp>
      <p:sp>
        <p:nvSpPr>
          <p:cNvPr id="3" name="TextBox 2"/>
          <p:cNvSpPr txBox="1">
            <a:spLocks noChangeArrowheads="1"/>
          </p:cNvSpPr>
          <p:nvPr/>
        </p:nvSpPr>
        <p:spPr bwMode="auto">
          <a:xfrm>
            <a:off x="0" y="14478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vi-VN" sz="2800" b="1">
                <a:solidFill>
                  <a:srgbClr val="0000CC"/>
                </a:solidFill>
                <a:latin typeface="Times New Roman" pitchFamily="18" charset="0"/>
                <a:cs typeface="Times New Roman" pitchFamily="18" charset="0"/>
              </a:rPr>
              <a:t>? Khi Tôn Thất thuyết sang Trung Quốc thì tình hình vua Hàm Nghi như thế nào?</a:t>
            </a:r>
            <a:endParaRPr lang="en-US" altLang="vi-VN" sz="2800"/>
          </a:p>
        </p:txBody>
      </p:sp>
      <p:sp>
        <p:nvSpPr>
          <p:cNvPr id="4" name="TextBox 3"/>
          <p:cNvSpPr txBox="1">
            <a:spLocks noChangeArrowheads="1"/>
          </p:cNvSpPr>
          <p:nvPr/>
        </p:nvSpPr>
        <p:spPr bwMode="auto">
          <a:xfrm>
            <a:off x="0" y="289560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vi-VN" sz="2800" b="1">
                <a:solidFill>
                  <a:srgbClr val="0000CC"/>
                </a:solidFill>
                <a:latin typeface="Times New Roman" pitchFamily="18" charset="0"/>
                <a:cs typeface="Times New Roman" pitchFamily="18" charset="0"/>
              </a:rPr>
              <a:t>- Tháng 11/1888 nhờ có tay sai dẫn đường, quân Pháp vào được nơi ở của nhà vua, bắt và đưa vua Hàm Nghi đi đày sang An-giê-ri lúc đó ông mới 17 tuổi.</a:t>
            </a:r>
            <a:endParaRPr lang="en-US" altLang="vi-VN"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2971800" y="0"/>
            <a:ext cx="3886200" cy="3505200"/>
          </a:xfrm>
          <a:prstGeom prst="rect">
            <a:avLst/>
          </a:prstGeom>
          <a:noFill/>
          <a:ln w="76200" cmpd="tri">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31747" name="Text Box 7"/>
          <p:cNvSpPr txBox="1">
            <a:spLocks noChangeArrowheads="1"/>
          </p:cNvSpPr>
          <p:nvPr/>
        </p:nvSpPr>
        <p:spPr bwMode="auto">
          <a:xfrm>
            <a:off x="0" y="3533775"/>
            <a:ext cx="9144000" cy="3324225"/>
          </a:xfrm>
          <a:prstGeom prst="rect">
            <a:avLst/>
          </a:prstGeom>
          <a:solidFill>
            <a:srgbClr val="FFFF79"/>
          </a:solidFill>
          <a:ln w="9525">
            <a:solidFill>
              <a:srgbClr val="990033"/>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vi-VN" sz="2800" b="1">
                <a:solidFill>
                  <a:srgbClr val="000099"/>
                </a:solidFill>
                <a:latin typeface="Times New Roman" pitchFamily="18" charset="0"/>
                <a:cs typeface="Times New Roman" pitchFamily="18" charset="0"/>
              </a:rPr>
              <a:t>Chân dung vua Hàm Nghi khi bị đưa đi đày.</a:t>
            </a:r>
          </a:p>
          <a:p>
            <a:pPr algn="just" eaLnBrk="1" hangingPunct="1">
              <a:spcBef>
                <a:spcPct val="50000"/>
              </a:spcBef>
              <a:buFontTx/>
              <a:buNone/>
            </a:pPr>
            <a:r>
              <a:rPr lang="en-US" altLang="vi-VN" sz="2800" b="1">
                <a:solidFill>
                  <a:srgbClr val="000099"/>
                </a:solidFill>
                <a:latin typeface="Times New Roman" pitchFamily="18" charset="0"/>
                <a:cs typeface="Times New Roman" pitchFamily="18" charset="0"/>
              </a:rPr>
              <a:t>Hàm Nghi trang phục rất giản dị, đầu quấn khăn đen mặc áo the như dân là người cương nghị, khẳng khái, thông minh, quả cảm. Thực dân Pháp nhờ tay sai dẫn đường đến ngày 14-11-1888 chúng bắt được ông. Pháp tìm moị cách mua chuộc nhưng không được. Cuối cùng Pháp đày Nghi An –giê –ri , khi đó ông mới 17 tuổi.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609600" y="-685800"/>
            <a:ext cx="9144000" cy="685800"/>
          </a:xfrm>
          <a:prstGeom prst="rect">
            <a:avLst/>
          </a:prstGeom>
          <a:noFill/>
          <a:ln w="9525">
            <a:noFill/>
            <a:miter lim="800000"/>
            <a:headEnd/>
            <a:tailEnd/>
          </a:ln>
          <a:effectLst/>
        </p:spPr>
        <p:txBody>
          <a:bodyPr anchor="ctr"/>
          <a:lstStyle/>
          <a:p>
            <a:pPr eaLnBrk="1" hangingPunct="1">
              <a:defRPr/>
            </a:pPr>
            <a:r>
              <a:rPr lang="en-US" sz="2000" b="1" kern="0" dirty="0">
                <a:solidFill>
                  <a:srgbClr val="0000FF"/>
                </a:solidFill>
                <a:latin typeface="Times New Roman" pitchFamily="18" charset="0"/>
                <a:ea typeface="+mj-ea"/>
                <a:cs typeface="Times New Roman" pitchFamily="18" charset="0"/>
              </a:rPr>
              <a:t>     </a:t>
            </a:r>
            <a:r>
              <a:rPr lang="en-US" sz="2000" b="1" u="sng" kern="0" dirty="0">
                <a:solidFill>
                  <a:srgbClr val="FF0000"/>
                </a:solidFill>
                <a:latin typeface="Times New Roman" pitchFamily="18" charset="0"/>
                <a:ea typeface="+mj-ea"/>
                <a:cs typeface="Times New Roman" pitchFamily="18" charset="0"/>
              </a:rPr>
              <a:t>Tiết 40 – Bài 26:</a:t>
            </a:r>
            <a:r>
              <a:rPr lang="en-US" sz="2000" b="1" kern="0" dirty="0">
                <a:solidFill>
                  <a:srgbClr val="FF0000"/>
                </a:solidFill>
                <a:latin typeface="Times New Roman" pitchFamily="18" charset="0"/>
                <a:ea typeface="+mj-ea"/>
                <a:cs typeface="Times New Roman" pitchFamily="18" charset="0"/>
              </a:rPr>
              <a:t>    PHONG TRÀO KHÁNG CHIẾN CHỐNG PHÁP </a:t>
            </a:r>
          </a:p>
          <a:p>
            <a:pPr eaLnBrk="1" hangingPunct="1">
              <a:defRPr/>
            </a:pPr>
            <a:r>
              <a:rPr lang="en-US" sz="2000" b="1" kern="0" dirty="0">
                <a:solidFill>
                  <a:srgbClr val="FF0000"/>
                </a:solidFill>
                <a:latin typeface="Times New Roman" pitchFamily="18" charset="0"/>
                <a:ea typeface="+mj-ea"/>
                <a:cs typeface="Times New Roman" pitchFamily="18" charset="0"/>
              </a:rPr>
              <a:t>                                         TRONG NHỮNG NĂM CUỐI THẾ KỈ XIX</a:t>
            </a:r>
          </a:p>
        </p:txBody>
      </p:sp>
      <p:sp>
        <p:nvSpPr>
          <p:cNvPr id="10" name="Rectangle 2"/>
          <p:cNvSpPr txBox="1">
            <a:spLocks noChangeArrowheads="1"/>
          </p:cNvSpPr>
          <p:nvPr/>
        </p:nvSpPr>
        <p:spPr bwMode="auto">
          <a:xfrm>
            <a:off x="0" y="952500"/>
            <a:ext cx="8610600" cy="609600"/>
          </a:xfrm>
          <a:prstGeom prst="rect">
            <a:avLst/>
          </a:prstGeom>
          <a:noFill/>
          <a:ln w="9525">
            <a:noFill/>
            <a:miter lim="800000"/>
            <a:headEnd/>
            <a:tailEnd/>
          </a:ln>
          <a:effectLst/>
        </p:spPr>
        <p:txBody>
          <a:bodyPr anchor="ctr"/>
          <a:lstStyle/>
          <a:p>
            <a:pPr algn="ctr" eaLnBrk="1" hangingPunct="1">
              <a:defRPr/>
            </a:pPr>
            <a:r>
              <a:rPr lang="en-US" sz="2000" b="1" kern="0" dirty="0">
                <a:solidFill>
                  <a:srgbClr val="0000FF"/>
                </a:solidFill>
                <a:latin typeface="Times New Roman" pitchFamily="18" charset="0"/>
                <a:ea typeface="+mj-ea"/>
                <a:cs typeface="Times New Roman" pitchFamily="18" charset="0"/>
              </a:rPr>
              <a:t>I. CUỘC PHẢN CÔNG CỦA PHÁI CHỦ CHIẾN TẠI KINH THÀNH HUẾ. VUA HÀM NGHI RA “CHIẾU CẦN VƯƠNG”</a:t>
            </a:r>
          </a:p>
        </p:txBody>
      </p:sp>
      <p:sp>
        <p:nvSpPr>
          <p:cNvPr id="8" name="TextBox 7"/>
          <p:cNvSpPr txBox="1">
            <a:spLocks noChangeArrowheads="1"/>
          </p:cNvSpPr>
          <p:nvPr/>
        </p:nvSpPr>
        <p:spPr bwMode="auto">
          <a:xfrm>
            <a:off x="9525" y="1985963"/>
            <a:ext cx="914400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80000"/>
              </a:lnSpc>
              <a:spcBef>
                <a:spcPct val="0"/>
              </a:spcBef>
              <a:buFontTx/>
              <a:buNone/>
            </a:pPr>
            <a:r>
              <a:rPr lang="en-US" altLang="vi-VN" sz="2400" b="1">
                <a:solidFill>
                  <a:srgbClr val="0033CC"/>
                </a:solidFill>
                <a:latin typeface="Times New Roman" pitchFamily="18" charset="0"/>
                <a:cs typeface="Times New Roman" pitchFamily="18" charset="0"/>
              </a:rPr>
              <a:t>Tiết 41. II- NHỮNG CUỘC KHỞI NGHĨA LỚN TRONG PHONG TRÀO CẦN VƯƠNG:</a:t>
            </a:r>
          </a:p>
          <a:p>
            <a:pPr algn="just" eaLnBrk="1" hangingPunct="1">
              <a:lnSpc>
                <a:spcPct val="80000"/>
              </a:lnSpc>
              <a:spcBef>
                <a:spcPct val="0"/>
              </a:spcBef>
              <a:buFontTx/>
              <a:buNone/>
            </a:pPr>
            <a:endParaRPr lang="en-US" altLang="vi-VN"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9"/>
          <p:cNvGrpSpPr>
            <a:grpSpLocks/>
          </p:cNvGrpSpPr>
          <p:nvPr/>
        </p:nvGrpSpPr>
        <p:grpSpPr bwMode="auto">
          <a:xfrm>
            <a:off x="4114800" y="0"/>
            <a:ext cx="5029200" cy="6858000"/>
            <a:chOff x="0" y="0"/>
            <a:chExt cx="2976" cy="3898"/>
          </a:xfrm>
        </p:grpSpPr>
        <p:pic>
          <p:nvPicPr>
            <p:cNvPr id="3379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76" cy="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4"/>
              <a:ext cx="2976" cy="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5" name="AutoShape 10"/>
          <p:cNvSpPr>
            <a:spLocks noChangeArrowheads="1"/>
          </p:cNvSpPr>
          <p:nvPr/>
        </p:nvSpPr>
        <p:spPr bwMode="auto">
          <a:xfrm>
            <a:off x="6019800" y="2209800"/>
            <a:ext cx="2438400" cy="381000"/>
          </a:xfrm>
          <a:prstGeom prst="wedgeRectCallout">
            <a:avLst>
              <a:gd name="adj1" fmla="val -63606"/>
              <a:gd name="adj2" fmla="val -208333"/>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vi-VN" sz="1800" b="1">
                <a:solidFill>
                  <a:srgbClr val="FF3300"/>
                </a:solidFill>
              </a:rPr>
              <a:t>Khởi nghĩa Ba Đình</a:t>
            </a:r>
          </a:p>
        </p:txBody>
      </p:sp>
      <p:sp>
        <p:nvSpPr>
          <p:cNvPr id="33796" name="AutoShape 11"/>
          <p:cNvSpPr>
            <a:spLocks noChangeArrowheads="1"/>
          </p:cNvSpPr>
          <p:nvPr/>
        </p:nvSpPr>
        <p:spPr bwMode="auto">
          <a:xfrm>
            <a:off x="6248400" y="381000"/>
            <a:ext cx="2438400" cy="381000"/>
          </a:xfrm>
          <a:prstGeom prst="wedgeRectCallout">
            <a:avLst>
              <a:gd name="adj1" fmla="val -69009"/>
              <a:gd name="adj2" fmla="val 1791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vi-VN" sz="1800" b="1">
                <a:solidFill>
                  <a:srgbClr val="FF3300"/>
                </a:solidFill>
              </a:rPr>
              <a:t>Khởi nghĩa Bãi Sậy</a:t>
            </a:r>
          </a:p>
        </p:txBody>
      </p:sp>
      <p:sp>
        <p:nvSpPr>
          <p:cNvPr id="33797" name="AutoShape 12"/>
          <p:cNvSpPr>
            <a:spLocks noChangeArrowheads="1"/>
          </p:cNvSpPr>
          <p:nvPr/>
        </p:nvSpPr>
        <p:spPr bwMode="auto">
          <a:xfrm>
            <a:off x="4114800" y="3028950"/>
            <a:ext cx="1524000" cy="609600"/>
          </a:xfrm>
          <a:prstGeom prst="wedgeRectCallout">
            <a:avLst>
              <a:gd name="adj1" fmla="val 48648"/>
              <a:gd name="adj2" fmla="val -154949"/>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vi-VN" sz="1800" b="1">
                <a:solidFill>
                  <a:srgbClr val="FF3300"/>
                </a:solidFill>
              </a:rPr>
              <a:t>Khởi nghĩa</a:t>
            </a:r>
          </a:p>
          <a:p>
            <a:pPr algn="ctr" eaLnBrk="1" hangingPunct="1">
              <a:spcBef>
                <a:spcPct val="0"/>
              </a:spcBef>
              <a:buFontTx/>
              <a:buNone/>
            </a:pPr>
            <a:r>
              <a:rPr lang="en-US" altLang="vi-VN" sz="1800" b="1">
                <a:solidFill>
                  <a:srgbClr val="FF3300"/>
                </a:solidFill>
              </a:rPr>
              <a:t> Hương Khê</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 y="152400"/>
            <a:ext cx="8991600" cy="381000"/>
          </a:xfrm>
        </p:spPr>
        <p:txBody>
          <a:bodyPr/>
          <a:lstStyle/>
          <a:p>
            <a:pPr algn="l"/>
            <a:r>
              <a:rPr lang="en-US" altLang="ja-JP" sz="2800" b="1" u="sng" smtClean="0">
                <a:solidFill>
                  <a:srgbClr val="0000FF"/>
                </a:solidFill>
                <a:latin typeface="Times New Roman" pitchFamily="18" charset="0"/>
                <a:ea typeface="MS PGothic" pitchFamily="34" charset="-128"/>
                <a:cs typeface="Times New Roman" pitchFamily="18" charset="0"/>
              </a:rPr>
              <a:t>3</a:t>
            </a:r>
            <a:r>
              <a:rPr lang="en-US" altLang="vi-VN" sz="2800" b="1" u="sng" smtClean="0">
                <a:solidFill>
                  <a:srgbClr val="0000FF"/>
                </a:solidFill>
                <a:latin typeface="Times New Roman" pitchFamily="18" charset="0"/>
                <a:ea typeface="MS PGothic" pitchFamily="34" charset="-128"/>
                <a:cs typeface="Times New Roman" pitchFamily="18" charset="0"/>
              </a:rPr>
              <a:t>. Khởi nghĩa </a:t>
            </a:r>
            <a:r>
              <a:rPr lang="en-US" altLang="ja-JP" sz="2800" b="1" u="sng" smtClean="0">
                <a:solidFill>
                  <a:srgbClr val="0000FF"/>
                </a:solidFill>
                <a:latin typeface="Times New Roman" pitchFamily="18" charset="0"/>
                <a:ea typeface="MS PGothic" pitchFamily="34" charset="-128"/>
                <a:cs typeface="Times New Roman" pitchFamily="18" charset="0"/>
              </a:rPr>
              <a:t>H</a:t>
            </a:r>
            <a:r>
              <a:rPr lang="en-US" altLang="vi-VN" sz="2800" b="1" u="sng" smtClean="0">
                <a:solidFill>
                  <a:srgbClr val="0000FF"/>
                </a:solidFill>
                <a:latin typeface="Times New Roman" pitchFamily="18" charset="0"/>
                <a:ea typeface="MS PGothic" pitchFamily="34" charset="-128"/>
                <a:cs typeface="Times New Roman" pitchFamily="18" charset="0"/>
              </a:rPr>
              <a:t>ươ</a:t>
            </a:r>
            <a:r>
              <a:rPr lang="en-US" altLang="ja-JP" sz="2800" b="1" u="sng" smtClean="0">
                <a:solidFill>
                  <a:srgbClr val="0000FF"/>
                </a:solidFill>
                <a:latin typeface="Times New Roman" pitchFamily="18" charset="0"/>
                <a:ea typeface="MS PGothic" pitchFamily="34" charset="-128"/>
                <a:cs typeface="Times New Roman" pitchFamily="18" charset="0"/>
              </a:rPr>
              <a:t>ng Kh</a:t>
            </a:r>
            <a:r>
              <a:rPr lang="en-US" altLang="vi-VN" sz="2800" b="1" u="sng" smtClean="0">
                <a:solidFill>
                  <a:srgbClr val="0000FF"/>
                </a:solidFill>
                <a:latin typeface="Times New Roman" pitchFamily="18" charset="0"/>
                <a:ea typeface="MS PGothic" pitchFamily="34" charset="-128"/>
                <a:cs typeface="Times New Roman" pitchFamily="18" charset="0"/>
              </a:rPr>
              <a:t>ê (188</a:t>
            </a:r>
            <a:r>
              <a:rPr lang="en-US" altLang="ja-JP" sz="2800" b="1" u="sng" smtClean="0">
                <a:solidFill>
                  <a:srgbClr val="0000FF"/>
                </a:solidFill>
                <a:latin typeface="Times New Roman" pitchFamily="18" charset="0"/>
                <a:ea typeface="MS PGothic" pitchFamily="34" charset="-128"/>
                <a:cs typeface="Times New Roman" pitchFamily="18" charset="0"/>
              </a:rPr>
              <a:t>5</a:t>
            </a:r>
            <a:r>
              <a:rPr lang="en-US" altLang="vi-VN" sz="2800" b="1" u="sng" smtClean="0">
                <a:solidFill>
                  <a:srgbClr val="0000FF"/>
                </a:solidFill>
                <a:latin typeface="Times New Roman" pitchFamily="18" charset="0"/>
                <a:ea typeface="MS PGothic" pitchFamily="34" charset="-128"/>
                <a:cs typeface="Times New Roman" pitchFamily="18" charset="0"/>
              </a:rPr>
              <a:t>-18</a:t>
            </a:r>
            <a:r>
              <a:rPr lang="en-US" altLang="ja-JP" sz="2800" b="1" u="sng" smtClean="0">
                <a:solidFill>
                  <a:srgbClr val="0000FF"/>
                </a:solidFill>
                <a:latin typeface="Times New Roman" pitchFamily="18" charset="0"/>
                <a:ea typeface="MS PGothic" pitchFamily="34" charset="-128"/>
                <a:cs typeface="Times New Roman" pitchFamily="18" charset="0"/>
              </a:rPr>
              <a:t>95</a:t>
            </a:r>
            <a:r>
              <a:rPr lang="en-US" altLang="vi-VN" sz="2800" b="1" u="sng" smtClean="0">
                <a:solidFill>
                  <a:srgbClr val="0000FF"/>
                </a:solidFill>
                <a:latin typeface="Times New Roman" pitchFamily="18" charset="0"/>
                <a:ea typeface="MS PGothic" pitchFamily="34" charset="-128"/>
                <a:cs typeface="Times New Roman" pitchFamily="18" charset="0"/>
              </a:rPr>
              <a:t>)</a:t>
            </a:r>
          </a:p>
        </p:txBody>
      </p:sp>
      <p:sp>
        <p:nvSpPr>
          <p:cNvPr id="24579" name="Rectangle 3"/>
          <p:cNvSpPr>
            <a:spLocks noGrp="1" noChangeArrowheads="1"/>
          </p:cNvSpPr>
          <p:nvPr>
            <p:ph idx="1"/>
          </p:nvPr>
        </p:nvSpPr>
        <p:spPr>
          <a:xfrm>
            <a:off x="152400" y="609600"/>
            <a:ext cx="4419600" cy="914400"/>
          </a:xfrm>
        </p:spPr>
        <p:txBody>
          <a:bodyPr/>
          <a:lstStyle/>
          <a:p>
            <a:pPr>
              <a:lnSpc>
                <a:spcPct val="90000"/>
              </a:lnSpc>
              <a:buFontTx/>
              <a:buNone/>
            </a:pPr>
            <a:r>
              <a:rPr lang="en-US" altLang="vi-VN" sz="2800" b="1" i="1" smtClean="0">
                <a:latin typeface="Times New Roman" pitchFamily="18" charset="0"/>
              </a:rPr>
              <a:t>- Lãnh đạo:</a:t>
            </a:r>
            <a:r>
              <a:rPr lang="en-US" altLang="vi-VN" sz="2800" smtClean="0">
                <a:latin typeface="Times New Roman" pitchFamily="18" charset="0"/>
              </a:rPr>
              <a:t> </a:t>
            </a:r>
          </a:p>
          <a:p>
            <a:pPr>
              <a:lnSpc>
                <a:spcPct val="90000"/>
              </a:lnSpc>
              <a:buFontTx/>
              <a:buNone/>
            </a:pPr>
            <a:r>
              <a:rPr lang="en-US" altLang="vi-VN" sz="2800" smtClean="0">
                <a:latin typeface="Times New Roman" pitchFamily="18" charset="0"/>
              </a:rPr>
              <a:t>  </a:t>
            </a:r>
            <a:r>
              <a:rPr lang="en-US" altLang="ja-JP" sz="2800" smtClean="0">
                <a:latin typeface="Times New Roman" pitchFamily="18" charset="0"/>
                <a:ea typeface="MS PGothic" pitchFamily="34" charset="-128"/>
              </a:rPr>
              <a:t>      Phan </a:t>
            </a:r>
            <a:r>
              <a:rPr lang="en-US" altLang="vi-VN" sz="2800" smtClean="0">
                <a:latin typeface="Times New Roman" pitchFamily="18" charset="0"/>
              </a:rPr>
              <a:t>Đì</a:t>
            </a:r>
            <a:r>
              <a:rPr lang="en-US" altLang="ja-JP" sz="2800" smtClean="0">
                <a:latin typeface="Times New Roman" pitchFamily="18" charset="0"/>
                <a:ea typeface="MS PGothic" pitchFamily="34" charset="-128"/>
              </a:rPr>
              <a:t>nh Ph</a:t>
            </a:r>
            <a:r>
              <a:rPr lang="en-US" altLang="vi-VN" sz="2800" smtClean="0">
                <a:latin typeface="Times New Roman" pitchFamily="18" charset="0"/>
              </a:rPr>
              <a:t>ù</a:t>
            </a:r>
            <a:r>
              <a:rPr lang="en-US" altLang="ja-JP" sz="2800" smtClean="0">
                <a:latin typeface="Times New Roman" pitchFamily="18" charset="0"/>
                <a:ea typeface="MS PGothic" pitchFamily="34" charset="-128"/>
              </a:rPr>
              <a:t>ng</a:t>
            </a:r>
            <a:endParaRPr lang="en-US" altLang="vi-VN" sz="2800" smtClean="0">
              <a:latin typeface="Times New Roman" pitchFamily="18" charset="0"/>
            </a:endParaRPr>
          </a:p>
        </p:txBody>
      </p:sp>
      <p:sp>
        <p:nvSpPr>
          <p:cNvPr id="34820" name="Line 4"/>
          <p:cNvSpPr>
            <a:spLocks noChangeShapeType="1"/>
          </p:cNvSpPr>
          <p:nvPr/>
        </p:nvSpPr>
        <p:spPr bwMode="auto">
          <a:xfrm>
            <a:off x="4495800" y="609600"/>
            <a:ext cx="0" cy="6248400"/>
          </a:xfrm>
          <a:prstGeom prst="line">
            <a:avLst/>
          </a:prstGeom>
          <a:noFill/>
          <a:ln w="9525">
            <a:solidFill>
              <a:srgbClr val="CC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1" name="Text Box 5"/>
          <p:cNvSpPr txBox="1">
            <a:spLocks noChangeArrowheads="1"/>
          </p:cNvSpPr>
          <p:nvPr/>
        </p:nvSpPr>
        <p:spPr bwMode="auto">
          <a:xfrm>
            <a:off x="4495800" y="5410200"/>
            <a:ext cx="464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ja-JP" sz="2800">
                <a:latin typeface="Times New Roman" pitchFamily="18" charset="0"/>
                <a:ea typeface="MS PGothic" pitchFamily="34" charset="-128"/>
                <a:cs typeface="Times New Roman" pitchFamily="18" charset="0"/>
              </a:rPr>
              <a:t>Phan </a:t>
            </a:r>
            <a:r>
              <a:rPr lang="en-US" altLang="vi-VN" sz="2800">
                <a:latin typeface="Times New Roman" pitchFamily="18" charset="0"/>
                <a:ea typeface="MS PGothic" pitchFamily="34" charset="-128"/>
                <a:cs typeface="Times New Roman" pitchFamily="18" charset="0"/>
              </a:rPr>
              <a:t>Đì</a:t>
            </a:r>
            <a:r>
              <a:rPr lang="en-US" altLang="ja-JP" sz="2800">
                <a:latin typeface="Times New Roman" pitchFamily="18" charset="0"/>
                <a:ea typeface="MS PGothic" pitchFamily="34" charset="-128"/>
                <a:cs typeface="Times New Roman" pitchFamily="18" charset="0"/>
              </a:rPr>
              <a:t>nh Ph</a:t>
            </a:r>
            <a:r>
              <a:rPr lang="en-US" altLang="vi-VN" sz="2800">
                <a:latin typeface="Times New Roman" pitchFamily="18" charset="0"/>
                <a:ea typeface="MS PGothic" pitchFamily="34" charset="-128"/>
                <a:cs typeface="Times New Roman" pitchFamily="18" charset="0"/>
              </a:rPr>
              <a:t>ù</a:t>
            </a:r>
            <a:r>
              <a:rPr lang="en-US" altLang="ja-JP" sz="2800">
                <a:latin typeface="Times New Roman" pitchFamily="18" charset="0"/>
                <a:ea typeface="MS PGothic" pitchFamily="34" charset="-128"/>
                <a:cs typeface="Times New Roman" pitchFamily="18" charset="0"/>
              </a:rPr>
              <a:t>ng (1847-1895)</a:t>
            </a:r>
            <a:endParaRPr lang="en-US" altLang="vi-VN" sz="2800">
              <a:latin typeface="Times New Roman" pitchFamily="18" charset="0"/>
              <a:ea typeface="MS PGothic" pitchFamily="34" charset="-128"/>
              <a:cs typeface="Times New Roman" pitchFamily="18" charset="0"/>
            </a:endParaRPr>
          </a:p>
        </p:txBody>
      </p:sp>
      <p:pic>
        <p:nvPicPr>
          <p:cNvPr id="2458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858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5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2458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219200"/>
            <a:ext cx="9144000" cy="609600"/>
          </a:xfrm>
        </p:spPr>
        <p:txBody>
          <a:bodyPr/>
          <a:lstStyle/>
          <a:p>
            <a:pPr algn="l" eaLnBrk="1" hangingPunct="1"/>
            <a:r>
              <a:rPr lang="en-US" altLang="vi-VN" sz="2300" b="1" u="sng" smtClean="0">
                <a:solidFill>
                  <a:srgbClr val="0000FF"/>
                </a:solidFill>
                <a:latin typeface="Times New Roman" pitchFamily="18" charset="0"/>
                <a:cs typeface="Times New Roman" pitchFamily="18" charset="0"/>
              </a:rPr>
              <a:t>1. Cuộc phản công quân Pháp của phái chủ chiến ở  Huế tháng 7/1885</a:t>
            </a:r>
          </a:p>
        </p:txBody>
      </p:sp>
      <p:sp>
        <p:nvSpPr>
          <p:cNvPr id="10" name="Rectangle 2"/>
          <p:cNvSpPr txBox="1">
            <a:spLocks noChangeArrowheads="1"/>
          </p:cNvSpPr>
          <p:nvPr/>
        </p:nvSpPr>
        <p:spPr bwMode="auto">
          <a:xfrm>
            <a:off x="152400" y="609600"/>
            <a:ext cx="8610600" cy="609600"/>
          </a:xfrm>
          <a:prstGeom prst="rect">
            <a:avLst/>
          </a:prstGeom>
          <a:noFill/>
          <a:ln w="9525">
            <a:noFill/>
            <a:miter lim="800000"/>
            <a:headEnd/>
            <a:tailEnd/>
          </a:ln>
          <a:effectLst/>
        </p:spPr>
        <p:txBody>
          <a:bodyPr anchor="ctr"/>
          <a:lstStyle/>
          <a:p>
            <a:pPr algn="ctr" eaLnBrk="1" hangingPunct="1">
              <a:defRPr/>
            </a:pPr>
            <a:r>
              <a:rPr lang="en-US" sz="2000" b="1" kern="0" dirty="0">
                <a:solidFill>
                  <a:srgbClr val="0000FF"/>
                </a:solidFill>
                <a:latin typeface="Times New Roman" pitchFamily="18" charset="0"/>
                <a:ea typeface="+mj-ea"/>
                <a:cs typeface="Times New Roman" pitchFamily="18" charset="0"/>
              </a:rPr>
              <a:t>I. CUỘC PHẢN CÔNG CỦA PHÁI CHỦ CHIẾN TẠI KINH THÀNH HUẾ. VUA HÀM NGHI RA “CHIẾU CẦN VƯƠNG”</a:t>
            </a:r>
          </a:p>
        </p:txBody>
      </p:sp>
      <p:sp>
        <p:nvSpPr>
          <p:cNvPr id="11" name="Rectangle 2"/>
          <p:cNvSpPr txBox="1">
            <a:spLocks noChangeArrowheads="1"/>
          </p:cNvSpPr>
          <p:nvPr/>
        </p:nvSpPr>
        <p:spPr bwMode="auto">
          <a:xfrm>
            <a:off x="0" y="1828800"/>
            <a:ext cx="2514600" cy="381000"/>
          </a:xfrm>
          <a:prstGeom prst="rect">
            <a:avLst/>
          </a:prstGeom>
          <a:noFill/>
          <a:ln w="9525">
            <a:noFill/>
            <a:miter lim="800000"/>
            <a:headEnd/>
            <a:tailEnd/>
          </a:ln>
          <a:effectLst/>
        </p:spPr>
        <p:txBody>
          <a:bodyPr anchor="ctr"/>
          <a:lstStyle/>
          <a:p>
            <a:pPr eaLnBrk="1" hangingPunct="1">
              <a:defRPr/>
            </a:pPr>
            <a:r>
              <a:rPr lang="en-US" sz="2300" b="1" u="sng" kern="0" dirty="0">
                <a:solidFill>
                  <a:srgbClr val="0000FF"/>
                </a:solidFill>
                <a:latin typeface="Times New Roman" pitchFamily="18" charset="0"/>
                <a:ea typeface="+mj-ea"/>
                <a:cs typeface="Times New Roman" pitchFamily="18" charset="0"/>
              </a:rPr>
              <a:t>a. </a:t>
            </a:r>
            <a:r>
              <a:rPr lang="en-US" sz="2300" b="1" u="sng" kern="0" dirty="0" err="1">
                <a:solidFill>
                  <a:srgbClr val="0000FF"/>
                </a:solidFill>
                <a:latin typeface="Times New Roman" pitchFamily="18" charset="0"/>
                <a:ea typeface="+mj-ea"/>
                <a:cs typeface="Times New Roman" pitchFamily="18" charset="0"/>
              </a:rPr>
              <a:t>Bối</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cảnh</a:t>
            </a:r>
            <a:endParaRPr lang="en-US" sz="2300" b="1" u="sng" kern="0" dirty="0">
              <a:solidFill>
                <a:srgbClr val="0000FF"/>
              </a:solidFill>
              <a:latin typeface="Times New Roman" pitchFamily="18" charset="0"/>
              <a:ea typeface="+mj-ea"/>
              <a:cs typeface="Times New Roman" pitchFamily="18" charset="0"/>
            </a:endParaRPr>
          </a:p>
        </p:txBody>
      </p:sp>
      <p:pic>
        <p:nvPicPr>
          <p:cNvPr id="6150" name="Picture 7" descr="h2"/>
          <p:cNvPicPr>
            <a:picLocks noChangeAspect="1" noChangeArrowheads="1"/>
          </p:cNvPicPr>
          <p:nvPr/>
        </p:nvPicPr>
        <p:blipFill>
          <a:blip r:embed="rId2">
            <a:extLst>
              <a:ext uri="{28A0092B-C50C-407E-A947-70E740481C1C}">
                <a14:useLocalDpi xmlns:a14="http://schemas.microsoft.com/office/drawing/2010/main" val="0"/>
              </a:ext>
            </a:extLst>
          </a:blip>
          <a:srcRect l="11836" t="4312" r="11220" b="18097"/>
          <a:stretch>
            <a:fillRect/>
          </a:stretch>
        </p:blipFill>
        <p:spPr bwMode="auto">
          <a:xfrm>
            <a:off x="533400" y="2362200"/>
            <a:ext cx="3810000" cy="3657600"/>
          </a:xfrm>
          <a:prstGeom prst="rect">
            <a:avLst/>
          </a:prstGeom>
          <a:noFill/>
          <a:ln w="57150">
            <a:solidFill>
              <a:srgbClr val="003399"/>
            </a:solidFill>
            <a:miter lim="800000"/>
            <a:headEnd/>
            <a:tailEnd/>
          </a:ln>
          <a:extLst>
            <a:ext uri="{909E8E84-426E-40DD-AFC4-6F175D3DCCD1}">
              <a14:hiddenFill xmlns:a14="http://schemas.microsoft.com/office/drawing/2010/main">
                <a:solidFill>
                  <a:srgbClr val="FFFFFF"/>
                </a:solidFill>
              </a14:hiddenFill>
            </a:ext>
          </a:extLst>
        </p:spPr>
      </p:pic>
      <p:sp>
        <p:nvSpPr>
          <p:cNvPr id="15" name="Rectangle 8"/>
          <p:cNvSpPr txBox="1">
            <a:spLocks noRot="1" noChangeArrowheads="1"/>
          </p:cNvSpPr>
          <p:nvPr/>
        </p:nvSpPr>
        <p:spPr bwMode="auto">
          <a:xfrm>
            <a:off x="1143000" y="6172200"/>
            <a:ext cx="2590800" cy="533400"/>
          </a:xfrm>
          <a:prstGeom prst="rect">
            <a:avLst/>
          </a:prstGeom>
          <a:noFill/>
          <a:ln w="9525">
            <a:noFill/>
            <a:miter lim="800000"/>
            <a:headEnd/>
            <a:tailEnd/>
          </a:ln>
        </p:spPr>
        <p:txBody>
          <a:bodyPr anchor="ctr"/>
          <a:lstStyle/>
          <a:p>
            <a:pPr algn="ctr">
              <a:defRPr/>
            </a:pPr>
            <a:r>
              <a:rPr lang="en-US" sz="2200" kern="0" dirty="0" err="1">
                <a:solidFill>
                  <a:srgbClr val="FF0000"/>
                </a:solidFill>
                <a:latin typeface="Times New Roman" pitchFamily="18" charset="0"/>
                <a:ea typeface="+mj-ea"/>
                <a:cs typeface="Times New Roman" pitchFamily="18" charset="0"/>
              </a:rPr>
              <a:t>Tôn</a:t>
            </a:r>
            <a:r>
              <a:rPr lang="en-US" sz="2200" kern="0" dirty="0">
                <a:solidFill>
                  <a:srgbClr val="FF0000"/>
                </a:solidFill>
                <a:latin typeface="Times New Roman" pitchFamily="18" charset="0"/>
                <a:ea typeface="+mj-ea"/>
                <a:cs typeface="Times New Roman" pitchFamily="18" charset="0"/>
              </a:rPr>
              <a:t> </a:t>
            </a:r>
            <a:r>
              <a:rPr lang="en-US" sz="2200" kern="0" dirty="0" err="1">
                <a:solidFill>
                  <a:srgbClr val="FF0000"/>
                </a:solidFill>
                <a:latin typeface="Times New Roman" pitchFamily="18" charset="0"/>
                <a:ea typeface="+mj-ea"/>
                <a:cs typeface="Times New Roman" pitchFamily="18" charset="0"/>
              </a:rPr>
              <a:t>Thất</a:t>
            </a:r>
            <a:r>
              <a:rPr lang="en-US" sz="2200" kern="0" dirty="0">
                <a:solidFill>
                  <a:srgbClr val="FF0000"/>
                </a:solidFill>
                <a:latin typeface="Times New Roman" pitchFamily="18" charset="0"/>
                <a:ea typeface="+mj-ea"/>
                <a:cs typeface="Times New Roman" pitchFamily="18" charset="0"/>
              </a:rPr>
              <a:t> </a:t>
            </a:r>
            <a:r>
              <a:rPr lang="en-US" sz="2200" kern="0" dirty="0" err="1">
                <a:solidFill>
                  <a:srgbClr val="FF0000"/>
                </a:solidFill>
                <a:latin typeface="Times New Roman" pitchFamily="18" charset="0"/>
                <a:ea typeface="+mj-ea"/>
                <a:cs typeface="Times New Roman" pitchFamily="18" charset="0"/>
              </a:rPr>
              <a:t>Thuyết</a:t>
            </a:r>
            <a:r>
              <a:rPr lang="en-US" sz="2200" kern="0" dirty="0">
                <a:solidFill>
                  <a:srgbClr val="FF0000"/>
                </a:solidFill>
                <a:latin typeface="Times New Roman" pitchFamily="18" charset="0"/>
                <a:ea typeface="+mj-ea"/>
                <a:cs typeface="Times New Roman" pitchFamily="18" charset="0"/>
              </a:rPr>
              <a:t/>
            </a:r>
            <a:br>
              <a:rPr lang="en-US" sz="2200" kern="0" dirty="0">
                <a:solidFill>
                  <a:srgbClr val="FF0000"/>
                </a:solidFill>
                <a:latin typeface="Times New Roman" pitchFamily="18" charset="0"/>
                <a:ea typeface="+mj-ea"/>
                <a:cs typeface="Times New Roman" pitchFamily="18" charset="0"/>
              </a:rPr>
            </a:br>
            <a:r>
              <a:rPr lang="en-US" sz="2200" kern="0" dirty="0">
                <a:solidFill>
                  <a:srgbClr val="FF0000"/>
                </a:solidFill>
                <a:latin typeface="Times New Roman" pitchFamily="18" charset="0"/>
                <a:ea typeface="+mj-ea"/>
                <a:cs typeface="Times New Roman" pitchFamily="18" charset="0"/>
              </a:rPr>
              <a:t>(1835-1913)</a:t>
            </a:r>
          </a:p>
        </p:txBody>
      </p:sp>
      <p:sp>
        <p:nvSpPr>
          <p:cNvPr id="16" name="Rectangle 9"/>
          <p:cNvSpPr>
            <a:spLocks noRot="1" noChangeArrowheads="1"/>
          </p:cNvSpPr>
          <p:nvPr/>
        </p:nvSpPr>
        <p:spPr bwMode="auto">
          <a:xfrm>
            <a:off x="4648200" y="1981200"/>
            <a:ext cx="4194175"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0" tIns="45675" rIns="91350" bIns="45675"/>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en-US" altLang="vi-VN" sz="2400">
                <a:latin typeface=".VnTime" pitchFamily="34" charset="0"/>
              </a:rPr>
              <a:t>    </a:t>
            </a:r>
            <a:r>
              <a:rPr lang="vi-VN" altLang="vi-VN" sz="2400">
                <a:latin typeface="Times New Roman" pitchFamily="18" charset="0"/>
                <a:cs typeface="Times New Roman" pitchFamily="18" charset="0"/>
              </a:rPr>
              <a:t>Tôn Thất Thuyết sinh ngày 12</a:t>
            </a:r>
            <a:r>
              <a:rPr lang="en-US" altLang="vi-VN" sz="2400">
                <a:latin typeface="Times New Roman" pitchFamily="18" charset="0"/>
                <a:cs typeface="Times New Roman" pitchFamily="18" charset="0"/>
              </a:rPr>
              <a:t>/</a:t>
            </a:r>
            <a:r>
              <a:rPr lang="vi-VN" altLang="vi-VN" sz="2400">
                <a:latin typeface="Times New Roman" pitchFamily="18" charset="0"/>
                <a:cs typeface="Times New Roman" pitchFamily="18" charset="0"/>
              </a:rPr>
              <a:t>5</a:t>
            </a:r>
            <a:r>
              <a:rPr lang="en-US" altLang="vi-VN" sz="2400">
                <a:latin typeface="Times New Roman" pitchFamily="18" charset="0"/>
                <a:cs typeface="Times New Roman" pitchFamily="18" charset="0"/>
              </a:rPr>
              <a:t>/</a:t>
            </a:r>
            <a:r>
              <a:rPr lang="vi-VN" altLang="vi-VN" sz="2400">
                <a:latin typeface="Times New Roman" pitchFamily="18" charset="0"/>
                <a:cs typeface="Times New Roman" pitchFamily="18" charset="0"/>
              </a:rPr>
              <a:t>1835 tại thôn Phú Môn, xã Xuân Long (Huế). Ông xuất thân trong gia đình Hoàng tộc. Từng giữ chức Phụ chính đại thần, Thượng thư bộ Binh...Là một người yêu nước</a:t>
            </a:r>
            <a:r>
              <a:rPr lang="en-US" altLang="vi-VN" sz="2400">
                <a:latin typeface="Times New Roman" pitchFamily="18" charset="0"/>
                <a:cs typeface="Times New Roman" pitchFamily="18" charset="0"/>
              </a:rPr>
              <a:t> đứng đầu phái chủ chiến</a:t>
            </a:r>
            <a:r>
              <a:rPr lang="vi-VN" altLang="vi-VN" sz="2400">
                <a:latin typeface="Times New Roman" pitchFamily="18" charset="0"/>
                <a:cs typeface="Times New Roman" pitchFamily="18" charset="0"/>
              </a:rPr>
              <a:t>, ông cùng Vua Hàm Nghi đề xướng phong trào Cần </a:t>
            </a:r>
            <a:r>
              <a:rPr lang="en-US" altLang="vi-VN" sz="2400">
                <a:latin typeface="Times New Roman" pitchFamily="18" charset="0"/>
                <a:cs typeface="Times New Roman" pitchFamily="18" charset="0"/>
              </a:rPr>
              <a:t>v</a:t>
            </a:r>
            <a:r>
              <a:rPr lang="vi-VN" altLang="vi-VN" sz="2400">
                <a:latin typeface="Times New Roman" pitchFamily="18" charset="0"/>
                <a:cs typeface="Times New Roman" pitchFamily="18" charset="0"/>
              </a:rPr>
              <a:t>ương cứu nước...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ChangeArrowheads="1"/>
          </p:cNvSpPr>
          <p:nvPr/>
        </p:nvSpPr>
        <p:spPr bwMode="auto">
          <a:xfrm>
            <a:off x="0" y="76200"/>
            <a:ext cx="9144000" cy="1570038"/>
          </a:xfrm>
          <a:prstGeom prst="rect">
            <a:avLst/>
          </a:prstGeom>
          <a:noFill/>
          <a:ln w="9525">
            <a:noFill/>
            <a:miter lim="800000"/>
            <a:headEnd/>
            <a:tailEnd/>
          </a:ln>
          <a:effectLst/>
        </p:spPr>
        <p:txBody>
          <a:bodyPr anchor="ctr">
            <a:spAutoFit/>
          </a:bodyPr>
          <a:lstStyle/>
          <a:p>
            <a:pPr eaLnBrk="1" hangingPunct="1">
              <a:defRPr/>
            </a:pPr>
            <a:r>
              <a:rPr lang="en-US" sz="2400" dirty="0" err="1">
                <a:solidFill>
                  <a:srgbClr val="FF3300"/>
                </a:solidFill>
                <a:latin typeface="Times New Roman" pitchFamily="18" charset="0"/>
              </a:rPr>
              <a:t>Năm</a:t>
            </a:r>
            <a:r>
              <a:rPr lang="en-US" sz="2400" dirty="0">
                <a:solidFill>
                  <a:srgbClr val="FF3300"/>
                </a:solidFill>
                <a:latin typeface="Times New Roman" pitchFamily="18" charset="0"/>
              </a:rPr>
              <a:t> </a:t>
            </a:r>
            <a:r>
              <a:rPr lang="en-US" sz="2400" dirty="0">
                <a:solidFill>
                  <a:srgbClr val="FF3300"/>
                </a:solidFill>
                <a:latin typeface="Times New Roman" pitchFamily="18" charset="0"/>
                <a:hlinkClick r:id="rId2" tooltip="1877"/>
              </a:rPr>
              <a:t>1877</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ông</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thi</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đậu</a:t>
            </a:r>
            <a:r>
              <a:rPr lang="en-US" sz="2400" dirty="0">
                <a:solidFill>
                  <a:srgbClr val="FF3300"/>
                </a:solidFill>
                <a:latin typeface="Times New Roman" pitchFamily="18" charset="0"/>
              </a:rPr>
              <a:t> </a:t>
            </a:r>
            <a:r>
              <a:rPr lang="en-US" sz="2400" dirty="0" err="1">
                <a:solidFill>
                  <a:srgbClr val="FF3300"/>
                </a:solidFill>
                <a:latin typeface="Times New Roman" pitchFamily="18" charset="0"/>
                <a:hlinkClick r:id="rId3" tooltip="Đình nguyên"/>
              </a:rPr>
              <a:t>đình</a:t>
            </a:r>
            <a:r>
              <a:rPr lang="en-US" sz="2400" dirty="0">
                <a:solidFill>
                  <a:srgbClr val="FF3300"/>
                </a:solidFill>
                <a:latin typeface="Times New Roman" pitchFamily="18" charset="0"/>
                <a:hlinkClick r:id="rId3" tooltip="Đình nguyên"/>
              </a:rPr>
              <a:t> </a:t>
            </a:r>
            <a:r>
              <a:rPr lang="en-US" sz="2400" dirty="0" err="1">
                <a:solidFill>
                  <a:srgbClr val="FF3300"/>
                </a:solidFill>
                <a:latin typeface="Times New Roman" pitchFamily="18" charset="0"/>
                <a:hlinkClick r:id="rId3" tooltip="Đình nguyên"/>
              </a:rPr>
              <a:t>nguyên</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đồng</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tiến</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sĩ</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được</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bổ</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làm</a:t>
            </a:r>
            <a:r>
              <a:rPr lang="en-US" sz="2400" dirty="0">
                <a:solidFill>
                  <a:srgbClr val="FF3300"/>
                </a:solidFill>
                <a:latin typeface="Times New Roman" pitchFamily="18" charset="0"/>
              </a:rPr>
              <a:t> Tri </a:t>
            </a:r>
            <a:r>
              <a:rPr lang="en-US" sz="2400" dirty="0" err="1">
                <a:solidFill>
                  <a:srgbClr val="FF3300"/>
                </a:solidFill>
                <a:latin typeface="Times New Roman" pitchFamily="18" charset="0"/>
              </a:rPr>
              <a:t>huyện</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Yên</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Khánh</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tỉnh</a:t>
            </a:r>
            <a:r>
              <a:rPr lang="en-US" sz="2400" dirty="0">
                <a:solidFill>
                  <a:srgbClr val="FF3300"/>
                </a:solidFill>
                <a:latin typeface="Times New Roman" pitchFamily="18" charset="0"/>
              </a:rPr>
              <a:t> </a:t>
            </a:r>
            <a:r>
              <a:rPr lang="en-US" sz="2400" dirty="0" err="1">
                <a:solidFill>
                  <a:srgbClr val="FF3300"/>
                </a:solidFill>
                <a:latin typeface="Times New Roman" pitchFamily="18" charset="0"/>
                <a:hlinkClick r:id="rId4" tooltip="Ninh Bình"/>
              </a:rPr>
              <a:t>Ninh</a:t>
            </a:r>
            <a:r>
              <a:rPr lang="en-US" sz="2400" dirty="0">
                <a:solidFill>
                  <a:srgbClr val="FF3300"/>
                </a:solidFill>
                <a:latin typeface="Times New Roman" pitchFamily="18" charset="0"/>
                <a:hlinkClick r:id="rId4" tooltip="Ninh Bình"/>
              </a:rPr>
              <a:t> </a:t>
            </a:r>
            <a:r>
              <a:rPr lang="en-US" sz="2400" dirty="0" err="1">
                <a:solidFill>
                  <a:srgbClr val="FF3300"/>
                </a:solidFill>
                <a:latin typeface="Times New Roman" pitchFamily="18" charset="0"/>
                <a:hlinkClick r:id="rId4" tooltip="Ninh Bình"/>
              </a:rPr>
              <a:t>Bình</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Năm</a:t>
            </a:r>
            <a:r>
              <a:rPr lang="en-US" sz="2400" dirty="0">
                <a:solidFill>
                  <a:srgbClr val="FF3300"/>
                </a:solidFill>
                <a:latin typeface="Times New Roman" pitchFamily="18" charset="0"/>
              </a:rPr>
              <a:t> </a:t>
            </a:r>
            <a:r>
              <a:rPr lang="en-US" sz="2400" dirty="0">
                <a:solidFill>
                  <a:srgbClr val="FF3300"/>
                </a:solidFill>
                <a:latin typeface="Times New Roman" pitchFamily="18" charset="0"/>
                <a:hlinkClick r:id="rId5" tooltip="1883"/>
              </a:rPr>
              <a:t>1883</a:t>
            </a:r>
            <a:r>
              <a:rPr lang="en-US" sz="2400" dirty="0">
                <a:solidFill>
                  <a:srgbClr val="FF3300"/>
                </a:solidFill>
                <a:latin typeface="Times New Roman" pitchFamily="18" charset="0"/>
              </a:rPr>
              <a:t>, do </a:t>
            </a:r>
            <a:r>
              <a:rPr lang="en-US" sz="2400" dirty="0" err="1">
                <a:solidFill>
                  <a:srgbClr val="FF3300"/>
                </a:solidFill>
                <a:latin typeface="Times New Roman" pitchFamily="18" charset="0"/>
              </a:rPr>
              <a:t>bất</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đồng</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quan</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điểm</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với</a:t>
            </a:r>
            <a:r>
              <a:rPr lang="en-US" sz="2400" dirty="0">
                <a:solidFill>
                  <a:srgbClr val="FF3300"/>
                </a:solidFill>
                <a:latin typeface="Times New Roman" pitchFamily="18" charset="0"/>
              </a:rPr>
              <a:t> </a:t>
            </a:r>
            <a:r>
              <a:rPr lang="en-US" sz="2400" dirty="0" err="1">
                <a:solidFill>
                  <a:srgbClr val="FF3300"/>
                </a:solidFill>
                <a:latin typeface="Times New Roman" pitchFamily="18" charset="0"/>
                <a:hlinkClick r:id="rId6" tooltip="Tôn Thất Thuyết"/>
              </a:rPr>
              <a:t>Tôn</a:t>
            </a:r>
            <a:r>
              <a:rPr lang="en-US" sz="2400" dirty="0">
                <a:solidFill>
                  <a:srgbClr val="FF3300"/>
                </a:solidFill>
                <a:latin typeface="Times New Roman" pitchFamily="18" charset="0"/>
                <a:hlinkClick r:id="rId6" tooltip="Tôn Thất Thuyết"/>
              </a:rPr>
              <a:t> </a:t>
            </a:r>
            <a:r>
              <a:rPr lang="en-US" sz="2400" dirty="0" err="1">
                <a:solidFill>
                  <a:srgbClr val="FF3300"/>
                </a:solidFill>
                <a:latin typeface="Times New Roman" pitchFamily="18" charset="0"/>
                <a:hlinkClick r:id="rId6" tooltip="Tôn Thất Thuyết"/>
              </a:rPr>
              <a:t>Thất</a:t>
            </a:r>
            <a:r>
              <a:rPr lang="en-US" sz="2400" dirty="0">
                <a:solidFill>
                  <a:srgbClr val="FF3300"/>
                </a:solidFill>
                <a:latin typeface="Times New Roman" pitchFamily="18" charset="0"/>
                <a:hlinkClick r:id="rId6" tooltip="Tôn Thất Thuyết"/>
              </a:rPr>
              <a:t> </a:t>
            </a:r>
            <a:r>
              <a:rPr lang="en-US" sz="2400" dirty="0" err="1">
                <a:solidFill>
                  <a:srgbClr val="FF3300"/>
                </a:solidFill>
                <a:latin typeface="Times New Roman" pitchFamily="18" charset="0"/>
                <a:hlinkClick r:id="rId6" tooltip="Tôn Thất Thuyết"/>
              </a:rPr>
              <a:t>Thuyết</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về</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việc</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phế</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vua</a:t>
            </a:r>
            <a:r>
              <a:rPr lang="en-US" sz="2400" dirty="0">
                <a:solidFill>
                  <a:srgbClr val="FF3300"/>
                </a:solidFill>
                <a:latin typeface="Times New Roman" pitchFamily="18" charset="0"/>
              </a:rPr>
              <a:t> </a:t>
            </a:r>
            <a:r>
              <a:rPr lang="en-US" sz="2400" dirty="0" err="1">
                <a:solidFill>
                  <a:srgbClr val="FF3300"/>
                </a:solidFill>
                <a:latin typeface="Times New Roman" pitchFamily="18" charset="0"/>
                <a:hlinkClick r:id="rId7" tooltip="Dục Đức"/>
              </a:rPr>
              <a:t>Dục</a:t>
            </a:r>
            <a:r>
              <a:rPr lang="en-US" sz="2400" dirty="0">
                <a:solidFill>
                  <a:srgbClr val="FF3300"/>
                </a:solidFill>
                <a:latin typeface="Times New Roman" pitchFamily="18" charset="0"/>
                <a:hlinkClick r:id="rId7" tooltip="Dục Đức"/>
              </a:rPr>
              <a:t> </a:t>
            </a:r>
            <a:r>
              <a:rPr lang="en-US" sz="2400" dirty="0" err="1">
                <a:solidFill>
                  <a:srgbClr val="FF3300"/>
                </a:solidFill>
                <a:latin typeface="Times New Roman" pitchFamily="18" charset="0"/>
                <a:hlinkClick r:id="rId7" tooltip="Dục Đức"/>
              </a:rPr>
              <a:t>Đức</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lập</a:t>
            </a:r>
            <a:r>
              <a:rPr lang="en-US" sz="2400" dirty="0">
                <a:solidFill>
                  <a:srgbClr val="FF3300"/>
                </a:solidFill>
                <a:latin typeface="Times New Roman" pitchFamily="18" charset="0"/>
              </a:rPr>
              <a:t> </a:t>
            </a:r>
            <a:r>
              <a:rPr lang="en-US" sz="2400" dirty="0" err="1">
                <a:solidFill>
                  <a:srgbClr val="FF3300"/>
                </a:solidFill>
                <a:effectLst>
                  <a:outerShdw blurRad="38100" dist="38100" dir="2700000" algn="tl">
                    <a:srgbClr val="000000"/>
                  </a:outerShdw>
                </a:effectLst>
                <a:latin typeface="Times New Roman" pitchFamily="18" charset="0"/>
                <a:hlinkClick r:id="rId8" tooltip="Hiệp Hòa"/>
              </a:rPr>
              <a:t>Hiệp</a:t>
            </a:r>
            <a:r>
              <a:rPr lang="en-US" sz="2400" dirty="0">
                <a:solidFill>
                  <a:srgbClr val="FF3300"/>
                </a:solidFill>
                <a:effectLst>
                  <a:outerShdw blurRad="38100" dist="38100" dir="2700000" algn="tl">
                    <a:srgbClr val="000000"/>
                  </a:outerShdw>
                </a:effectLst>
                <a:latin typeface="Times New Roman" pitchFamily="18" charset="0"/>
                <a:hlinkClick r:id="rId8" tooltip="Hiệp Hòa"/>
              </a:rPr>
              <a:t> </a:t>
            </a:r>
            <a:r>
              <a:rPr lang="en-US" sz="2400" dirty="0" err="1">
                <a:solidFill>
                  <a:srgbClr val="FF3300"/>
                </a:solidFill>
                <a:effectLst>
                  <a:outerShdw blurRad="38100" dist="38100" dir="2700000" algn="tl">
                    <a:srgbClr val="000000"/>
                  </a:outerShdw>
                </a:effectLst>
                <a:latin typeface="Times New Roman" pitchFamily="18" charset="0"/>
                <a:hlinkClick r:id="rId8" tooltip="Hiệp Hòa"/>
              </a:rPr>
              <a:t>Hòa</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ông</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bị</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cách</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chức</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về</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quê</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lập</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trại</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cày</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tự</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hiệu</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là</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Châu</a:t>
            </a:r>
            <a:r>
              <a:rPr lang="en-US" sz="2400" dirty="0">
                <a:solidFill>
                  <a:srgbClr val="FF3300"/>
                </a:solidFill>
                <a:latin typeface="Times New Roman" pitchFamily="18" charset="0"/>
              </a:rPr>
              <a:t> </a:t>
            </a:r>
            <a:r>
              <a:rPr lang="en-US" sz="2400" dirty="0" err="1">
                <a:solidFill>
                  <a:srgbClr val="FF3300"/>
                </a:solidFill>
                <a:latin typeface="Times New Roman" pitchFamily="18" charset="0"/>
              </a:rPr>
              <a:t>Phong</a:t>
            </a:r>
            <a:r>
              <a:rPr lang="en-US" sz="2400" dirty="0">
                <a:solidFill>
                  <a:srgbClr val="FF3300"/>
                </a:solidFill>
                <a:latin typeface="Times New Roman" pitchFamily="18" charset="0"/>
              </a:rPr>
              <a:t>".</a:t>
            </a:r>
          </a:p>
        </p:txBody>
      </p:sp>
      <p:sp>
        <p:nvSpPr>
          <p:cNvPr id="63493" name="Rectangle 5"/>
          <p:cNvSpPr>
            <a:spLocks noChangeArrowheads="1"/>
          </p:cNvSpPr>
          <p:nvPr/>
        </p:nvSpPr>
        <p:spPr bwMode="auto">
          <a:xfrm>
            <a:off x="0" y="1752600"/>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vi-VN" sz="2400">
                <a:latin typeface="Times New Roman" pitchFamily="18" charset="0"/>
              </a:rPr>
              <a:t>Năm </a:t>
            </a:r>
            <a:r>
              <a:rPr lang="en-US" altLang="vi-VN" sz="2400">
                <a:latin typeface="Times New Roman" pitchFamily="18" charset="0"/>
                <a:hlinkClick r:id="rId9" tooltip="1885"/>
              </a:rPr>
              <a:t>1885</a:t>
            </a:r>
            <a:r>
              <a:rPr lang="en-US" altLang="vi-VN" sz="2400">
                <a:latin typeface="Times New Roman" pitchFamily="18" charset="0"/>
              </a:rPr>
              <a:t>, hưởng ứng </a:t>
            </a:r>
            <a:r>
              <a:rPr lang="en-US" altLang="vi-VN" sz="2400">
                <a:latin typeface="Times New Roman" pitchFamily="18" charset="0"/>
                <a:hlinkClick r:id="rId10" tooltip="Chiếu Cần Vương"/>
              </a:rPr>
              <a:t>chiếu Cần Vương</a:t>
            </a:r>
            <a:r>
              <a:rPr lang="en-US" altLang="vi-VN" sz="2400">
                <a:latin typeface="Times New Roman" pitchFamily="18" charset="0"/>
              </a:rPr>
              <a:t> của vua </a:t>
            </a:r>
            <a:r>
              <a:rPr lang="en-US" altLang="vi-VN" sz="2400">
                <a:latin typeface="Times New Roman" pitchFamily="18" charset="0"/>
                <a:hlinkClick r:id="rId11" tooltip="Hàm Nghi"/>
              </a:rPr>
              <a:t>Hàm Nghi</a:t>
            </a:r>
            <a:r>
              <a:rPr lang="en-US" altLang="vi-VN" sz="2400">
                <a:latin typeface="Times New Roman" pitchFamily="18" charset="0"/>
              </a:rPr>
              <a:t>, Phan Đình Phùng đã đứng ra chiêu tập lực lượng chống Pháp, từ các tỉnh </a:t>
            </a:r>
            <a:r>
              <a:rPr lang="en-US" altLang="vi-VN" sz="2400">
                <a:latin typeface="Times New Roman" pitchFamily="18" charset="0"/>
                <a:hlinkClick r:id="rId12" tooltip="Thanh Hóa"/>
              </a:rPr>
              <a:t>Thanh Hóa</a:t>
            </a:r>
            <a:r>
              <a:rPr lang="en-US" altLang="vi-VN" sz="2400">
                <a:latin typeface="Times New Roman" pitchFamily="18" charset="0"/>
              </a:rPr>
              <a:t>, </a:t>
            </a:r>
            <a:r>
              <a:rPr lang="en-US" altLang="vi-VN" sz="2400">
                <a:latin typeface="Times New Roman" pitchFamily="18" charset="0"/>
                <a:hlinkClick r:id="rId13" tooltip="Nghệ An"/>
              </a:rPr>
              <a:t>Nghệ An</a:t>
            </a:r>
            <a:r>
              <a:rPr lang="en-US" altLang="vi-VN" sz="2400">
                <a:latin typeface="Times New Roman" pitchFamily="18" charset="0"/>
              </a:rPr>
              <a:t>, Hà Tĩnh, Quảng Bình. Nghĩa quân đã xây dựng căn cứ tại Hương Sơn, </a:t>
            </a:r>
            <a:r>
              <a:rPr lang="en-US" altLang="vi-VN" sz="2400">
                <a:latin typeface="Times New Roman" pitchFamily="18" charset="0"/>
                <a:hlinkClick r:id="rId14" tooltip="Hương Khê"/>
              </a:rPr>
              <a:t>Hương Khê</a:t>
            </a:r>
            <a:r>
              <a:rPr lang="en-US" altLang="vi-VN" sz="2400">
                <a:latin typeface="Times New Roman" pitchFamily="18" charset="0"/>
              </a:rPr>
              <a:t>, Hà Tĩnh. Đến năm 1889, ông được làm Bình Trung tướng quân. </a:t>
            </a:r>
          </a:p>
          <a:p>
            <a:pPr algn="ctr" eaLnBrk="1" hangingPunct="1">
              <a:spcBef>
                <a:spcPct val="0"/>
              </a:spcBef>
              <a:buFontTx/>
              <a:buNone/>
            </a:pPr>
            <a:r>
              <a:rPr lang="en-US" altLang="vi-VN" sz="2400">
                <a:latin typeface="Times New Roman" pitchFamily="18" charset="0"/>
              </a:rPr>
              <a:t>Trong lúc cuộc chiến đấu còn tiếp diễn, ngày </a:t>
            </a:r>
            <a:r>
              <a:rPr lang="en-US" altLang="vi-VN" sz="2400">
                <a:latin typeface="Times New Roman" pitchFamily="18" charset="0"/>
                <a:hlinkClick r:id="rId15" tooltip="28 tháng 12"/>
              </a:rPr>
              <a:t>28 tháng 12</a:t>
            </a:r>
            <a:r>
              <a:rPr lang="en-US" altLang="vi-VN" sz="2400">
                <a:latin typeface="Times New Roman" pitchFamily="18" charset="0"/>
              </a:rPr>
              <a:t> năm </a:t>
            </a:r>
            <a:r>
              <a:rPr lang="en-US" altLang="vi-VN" sz="2400">
                <a:latin typeface="Times New Roman" pitchFamily="18" charset="0"/>
                <a:hlinkClick r:id="rId16" tooltip="1895"/>
              </a:rPr>
              <a:t>1895</a:t>
            </a:r>
            <a:r>
              <a:rPr lang="en-US" altLang="vi-VN" sz="2400">
                <a:latin typeface="Times New Roman" pitchFamily="18" charset="0"/>
              </a:rPr>
              <a:t>, do mắc </a:t>
            </a:r>
            <a:r>
              <a:rPr lang="en-US" altLang="vi-VN" sz="2400">
                <a:latin typeface="Times New Roman" pitchFamily="18" charset="0"/>
                <a:hlinkClick r:id="rId17" tooltip="Bệnh lỵ"/>
              </a:rPr>
              <a:t>bệnh lỵ</a:t>
            </a:r>
            <a:r>
              <a:rPr lang="en-US" altLang="vi-VN" sz="2400">
                <a:latin typeface="Times New Roman" pitchFamily="18" charset="0"/>
              </a:rPr>
              <a:t> nặng, Phan Đình Phùng đã qua đời tại bản doanh (núi Quạt), thọ 49 tuổi. Không lâu sau cái chết của ông, cuộc khởi nghĩa do ông phát động hoàn toàn bị trấn áp. Nguyên trước đó, Hoàng Cao Khải có viết thư dụ ông về hàng triều đình nhưng bị thẳng thừng từ chối, nên sau khi mất, mộ táng của ông bị Hoàng Cao Khải quật lên, tán thi hài của ông với thuốc súng và bắn xuống sông Lam.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2"/>
                                        </p:tgtEl>
                                        <p:attrNameLst>
                                          <p:attrName>style.visibility</p:attrName>
                                        </p:attrNameLst>
                                      </p:cBhvr>
                                      <p:to>
                                        <p:strVal val="visible"/>
                                      </p:to>
                                    </p:set>
                                    <p:anim calcmode="lin" valueType="num">
                                      <p:cBhvr additive="base">
                                        <p:cTn id="7" dur="500" fill="hold"/>
                                        <p:tgtEl>
                                          <p:spTgt spid="63492"/>
                                        </p:tgtEl>
                                        <p:attrNameLst>
                                          <p:attrName>ppt_x</p:attrName>
                                        </p:attrNameLst>
                                      </p:cBhvr>
                                      <p:tavLst>
                                        <p:tav tm="0">
                                          <p:val>
                                            <p:strVal val="#ppt_x"/>
                                          </p:val>
                                        </p:tav>
                                        <p:tav tm="100000">
                                          <p:val>
                                            <p:strVal val="#ppt_x"/>
                                          </p:val>
                                        </p:tav>
                                      </p:tavLst>
                                    </p:anim>
                                    <p:anim calcmode="lin" valueType="num">
                                      <p:cBhvr additive="base">
                                        <p:cTn id="8" dur="500" fill="hold"/>
                                        <p:tgtEl>
                                          <p:spTgt spid="6349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3493"/>
                                        </p:tgtEl>
                                        <p:attrNameLst>
                                          <p:attrName>style.visibility</p:attrName>
                                        </p:attrNameLst>
                                      </p:cBhvr>
                                      <p:to>
                                        <p:strVal val="visible"/>
                                      </p:to>
                                    </p:set>
                                    <p:anim calcmode="lin" valueType="num">
                                      <p:cBhvr additive="base">
                                        <p:cTn id="11" dur="500" fill="hold"/>
                                        <p:tgtEl>
                                          <p:spTgt spid="63493"/>
                                        </p:tgtEl>
                                        <p:attrNameLst>
                                          <p:attrName>ppt_x</p:attrName>
                                        </p:attrNameLst>
                                      </p:cBhvr>
                                      <p:tavLst>
                                        <p:tav tm="0">
                                          <p:val>
                                            <p:strVal val="#ppt_x"/>
                                          </p:val>
                                        </p:tav>
                                        <p:tav tm="100000">
                                          <p:val>
                                            <p:strVal val="#ppt_x"/>
                                          </p:val>
                                        </p:tav>
                                      </p:tavLst>
                                    </p:anim>
                                    <p:anim calcmode="lin" valueType="num">
                                      <p:cBhvr additive="base">
                                        <p:cTn id="12" dur="500" fill="hold"/>
                                        <p:tgtEl>
                                          <p:spTgt spid="634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p:bldP spid="6349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52400" y="152400"/>
            <a:ext cx="5867400" cy="381000"/>
          </a:xfrm>
        </p:spPr>
        <p:txBody>
          <a:bodyPr/>
          <a:lstStyle/>
          <a:p>
            <a:r>
              <a:rPr lang="en-US" altLang="ja-JP" sz="2400" b="1" u="sng" smtClean="0">
                <a:solidFill>
                  <a:srgbClr val="0000FF"/>
                </a:solidFill>
                <a:latin typeface="Times New Roman" pitchFamily="18" charset="0"/>
                <a:ea typeface="MS PGothic" pitchFamily="34" charset="-128"/>
              </a:rPr>
              <a:t>3</a:t>
            </a:r>
            <a:r>
              <a:rPr lang="en-US" altLang="vi-VN" sz="2400" b="1" u="sng" smtClean="0">
                <a:solidFill>
                  <a:srgbClr val="0000FF"/>
                </a:solidFill>
                <a:latin typeface="Times New Roman" pitchFamily="18" charset="0"/>
              </a:rPr>
              <a:t>. Khởi nghĩa </a:t>
            </a:r>
            <a:r>
              <a:rPr lang="en-US" altLang="ja-JP" sz="2400" b="1" u="sng" smtClean="0">
                <a:solidFill>
                  <a:srgbClr val="0000FF"/>
                </a:solidFill>
                <a:latin typeface="Times New Roman" pitchFamily="18" charset="0"/>
                <a:ea typeface="MS PGothic" pitchFamily="34" charset="-128"/>
              </a:rPr>
              <a:t>H</a:t>
            </a:r>
            <a:r>
              <a:rPr lang="en-US" altLang="vi-VN" sz="2400" b="1" u="sng" smtClean="0">
                <a:solidFill>
                  <a:srgbClr val="0000FF"/>
                </a:solidFill>
                <a:latin typeface="Times New Roman" pitchFamily="18" charset="0"/>
              </a:rPr>
              <a:t>ươ</a:t>
            </a:r>
            <a:r>
              <a:rPr lang="en-US" altLang="ja-JP" sz="2400" b="1" u="sng" smtClean="0">
                <a:solidFill>
                  <a:srgbClr val="0000FF"/>
                </a:solidFill>
                <a:latin typeface="Times New Roman" pitchFamily="18" charset="0"/>
                <a:ea typeface="MS PGothic" pitchFamily="34" charset="-128"/>
              </a:rPr>
              <a:t>ng Kh</a:t>
            </a:r>
            <a:r>
              <a:rPr lang="en-US" altLang="vi-VN" sz="2400" b="1" u="sng" smtClean="0">
                <a:solidFill>
                  <a:srgbClr val="0000FF"/>
                </a:solidFill>
                <a:latin typeface="Times New Roman" pitchFamily="18" charset="0"/>
              </a:rPr>
              <a:t>ê (188</a:t>
            </a:r>
            <a:r>
              <a:rPr lang="en-US" altLang="ja-JP" sz="2400" b="1" u="sng" smtClean="0">
                <a:solidFill>
                  <a:srgbClr val="0000FF"/>
                </a:solidFill>
                <a:latin typeface="Times New Roman" pitchFamily="18" charset="0"/>
                <a:ea typeface="MS PGothic" pitchFamily="34" charset="-128"/>
              </a:rPr>
              <a:t>5</a:t>
            </a:r>
            <a:r>
              <a:rPr lang="en-US" altLang="vi-VN" sz="2400" b="1" u="sng" smtClean="0">
                <a:solidFill>
                  <a:srgbClr val="0000FF"/>
                </a:solidFill>
                <a:latin typeface="Times New Roman" pitchFamily="18" charset="0"/>
              </a:rPr>
              <a:t>-18</a:t>
            </a:r>
            <a:r>
              <a:rPr lang="en-US" altLang="ja-JP" sz="2400" b="1" u="sng" smtClean="0">
                <a:solidFill>
                  <a:srgbClr val="0000FF"/>
                </a:solidFill>
                <a:latin typeface="Times New Roman" pitchFamily="18" charset="0"/>
                <a:ea typeface="MS PGothic" pitchFamily="34" charset="-128"/>
              </a:rPr>
              <a:t>95</a:t>
            </a:r>
            <a:r>
              <a:rPr lang="en-US" altLang="vi-VN" sz="2400" b="1" u="sng" smtClean="0">
                <a:solidFill>
                  <a:srgbClr val="0000FF"/>
                </a:solidFill>
                <a:latin typeface="Times New Roman" pitchFamily="18" charset="0"/>
              </a:rPr>
              <a:t>)</a:t>
            </a:r>
          </a:p>
        </p:txBody>
      </p:sp>
      <p:sp>
        <p:nvSpPr>
          <p:cNvPr id="36867" name="Rectangle 3"/>
          <p:cNvSpPr>
            <a:spLocks noGrp="1" noChangeArrowheads="1"/>
          </p:cNvSpPr>
          <p:nvPr>
            <p:ph idx="1"/>
          </p:nvPr>
        </p:nvSpPr>
        <p:spPr>
          <a:xfrm>
            <a:off x="152400" y="609600"/>
            <a:ext cx="4419600" cy="1371600"/>
          </a:xfrm>
        </p:spPr>
        <p:txBody>
          <a:bodyPr/>
          <a:lstStyle/>
          <a:p>
            <a:pPr>
              <a:lnSpc>
                <a:spcPct val="90000"/>
              </a:lnSpc>
              <a:buFontTx/>
              <a:buNone/>
            </a:pPr>
            <a:r>
              <a:rPr lang="en-US" altLang="vi-VN" sz="2400" b="1" i="1" smtClean="0">
                <a:latin typeface="Times New Roman" pitchFamily="18" charset="0"/>
              </a:rPr>
              <a:t>- Lãnh đạo:</a:t>
            </a:r>
            <a:r>
              <a:rPr lang="en-US" altLang="vi-VN" sz="2400" smtClean="0">
                <a:latin typeface="Times New Roman" pitchFamily="18" charset="0"/>
              </a:rPr>
              <a:t> </a:t>
            </a:r>
            <a:r>
              <a:rPr lang="en-US" altLang="ja-JP" sz="2400" smtClean="0">
                <a:latin typeface="Times New Roman" pitchFamily="18" charset="0"/>
                <a:ea typeface="MS PGothic" pitchFamily="34" charset="-128"/>
              </a:rPr>
              <a:t>Phan </a:t>
            </a:r>
            <a:r>
              <a:rPr lang="en-US" altLang="vi-VN" sz="2400" smtClean="0">
                <a:latin typeface="Times New Roman" pitchFamily="18" charset="0"/>
              </a:rPr>
              <a:t>Đì</a:t>
            </a:r>
            <a:r>
              <a:rPr lang="en-US" altLang="ja-JP" sz="2400" smtClean="0">
                <a:latin typeface="Times New Roman" pitchFamily="18" charset="0"/>
                <a:ea typeface="MS PGothic" pitchFamily="34" charset="-128"/>
              </a:rPr>
              <a:t>nh Ph</a:t>
            </a:r>
            <a:r>
              <a:rPr lang="en-US" altLang="vi-VN" sz="2400" smtClean="0">
                <a:latin typeface="Times New Roman" pitchFamily="18" charset="0"/>
              </a:rPr>
              <a:t>ù</a:t>
            </a:r>
            <a:r>
              <a:rPr lang="en-US" altLang="ja-JP" sz="2400" smtClean="0">
                <a:latin typeface="Times New Roman" pitchFamily="18" charset="0"/>
                <a:ea typeface="MS PGothic" pitchFamily="34" charset="-128"/>
              </a:rPr>
              <a:t>ng, Cao Th</a:t>
            </a:r>
            <a:r>
              <a:rPr lang="en-US" altLang="vi-VN" sz="2400" smtClean="0">
                <a:latin typeface="Times New Roman" pitchFamily="18" charset="0"/>
              </a:rPr>
              <a:t>ắ</a:t>
            </a:r>
            <a:r>
              <a:rPr lang="en-US" altLang="ja-JP" sz="2400" smtClean="0">
                <a:latin typeface="Times New Roman" pitchFamily="18" charset="0"/>
                <a:ea typeface="MS PGothic" pitchFamily="34" charset="-128"/>
              </a:rPr>
              <a:t>ng</a:t>
            </a:r>
            <a:endParaRPr lang="en-US" altLang="vi-VN" sz="2400" smtClean="0">
              <a:latin typeface="Times New Roman" pitchFamily="18" charset="0"/>
            </a:endParaRPr>
          </a:p>
        </p:txBody>
      </p:sp>
      <p:sp>
        <p:nvSpPr>
          <p:cNvPr id="36868" name="Line 4"/>
          <p:cNvSpPr>
            <a:spLocks noChangeShapeType="1"/>
          </p:cNvSpPr>
          <p:nvPr/>
        </p:nvSpPr>
        <p:spPr bwMode="auto">
          <a:xfrm>
            <a:off x="4343400" y="609600"/>
            <a:ext cx="0" cy="6248400"/>
          </a:xfrm>
          <a:prstGeom prst="line">
            <a:avLst/>
          </a:prstGeom>
          <a:noFill/>
          <a:ln w="9525">
            <a:solidFill>
              <a:srgbClr val="CC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5" name="Text Box 5"/>
          <p:cNvSpPr txBox="1">
            <a:spLocks noChangeArrowheads="1"/>
          </p:cNvSpPr>
          <p:nvPr/>
        </p:nvSpPr>
        <p:spPr bwMode="auto">
          <a:xfrm>
            <a:off x="4343400" y="457200"/>
            <a:ext cx="48006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ja-JP" sz="2400" b="1">
                <a:latin typeface="Times New Roman" pitchFamily="18" charset="0"/>
                <a:ea typeface="MS PGothic" pitchFamily="34" charset="-128"/>
              </a:rPr>
              <a:t>“Khen thay Cao Th</a:t>
            </a:r>
            <a:r>
              <a:rPr lang="en-US" altLang="vi-VN" sz="2400" b="1">
                <a:latin typeface="Times New Roman" pitchFamily="18" charset="0"/>
              </a:rPr>
              <a:t>ắ</a:t>
            </a:r>
            <a:r>
              <a:rPr lang="en-US" altLang="ja-JP" sz="2400" b="1">
                <a:latin typeface="Times New Roman" pitchFamily="18" charset="0"/>
                <a:ea typeface="MS PGothic" pitchFamily="34" charset="-128"/>
              </a:rPr>
              <a:t>ng t</a:t>
            </a:r>
            <a:r>
              <a:rPr lang="en-US" altLang="vi-VN" sz="2400" b="1">
                <a:latin typeface="Times New Roman" pitchFamily="18" charset="0"/>
              </a:rPr>
              <a:t>à</a:t>
            </a:r>
            <a:r>
              <a:rPr lang="en-US" altLang="ja-JP" sz="2400" b="1">
                <a:latin typeface="Times New Roman" pitchFamily="18" charset="0"/>
                <a:ea typeface="MS PGothic" pitchFamily="34" charset="-128"/>
              </a:rPr>
              <a:t>i to</a:t>
            </a:r>
          </a:p>
          <a:p>
            <a:pPr eaLnBrk="1" hangingPunct="1">
              <a:spcBef>
                <a:spcPct val="50000"/>
              </a:spcBef>
              <a:buFontTx/>
              <a:buNone/>
            </a:pPr>
            <a:r>
              <a:rPr lang="en-US" altLang="ja-JP" sz="2400" b="1">
                <a:latin typeface="Times New Roman" pitchFamily="18" charset="0"/>
                <a:ea typeface="MS PGothic" pitchFamily="34" charset="-128"/>
              </a:rPr>
              <a:t>L</a:t>
            </a:r>
            <a:r>
              <a:rPr lang="en-US" altLang="vi-VN" sz="2400" b="1">
                <a:latin typeface="Times New Roman" pitchFamily="18" charset="0"/>
              </a:rPr>
              <a:t>ấ</a:t>
            </a:r>
            <a:r>
              <a:rPr lang="en-US" altLang="ja-JP" sz="2400" b="1">
                <a:latin typeface="Times New Roman" pitchFamily="18" charset="0"/>
                <a:ea typeface="MS PGothic" pitchFamily="34" charset="-128"/>
              </a:rPr>
              <a:t>y ngay s</a:t>
            </a:r>
            <a:r>
              <a:rPr lang="en-US" altLang="vi-VN" sz="2400" b="1">
                <a:latin typeface="Times New Roman" pitchFamily="18" charset="0"/>
              </a:rPr>
              <a:t>ú</a:t>
            </a:r>
            <a:r>
              <a:rPr lang="en-US" altLang="ja-JP" sz="2400" b="1">
                <a:latin typeface="Times New Roman" pitchFamily="18" charset="0"/>
                <a:ea typeface="MS PGothic" pitchFamily="34" charset="-128"/>
              </a:rPr>
              <a:t>ng gi</a:t>
            </a:r>
            <a:r>
              <a:rPr lang="en-US" altLang="vi-VN" sz="2400" b="1">
                <a:latin typeface="Times New Roman" pitchFamily="18" charset="0"/>
              </a:rPr>
              <a:t>ặ</a:t>
            </a:r>
            <a:r>
              <a:rPr lang="en-US" altLang="ja-JP" sz="2400" b="1">
                <a:latin typeface="Times New Roman" pitchFamily="18" charset="0"/>
                <a:ea typeface="MS PGothic" pitchFamily="34" charset="-128"/>
              </a:rPr>
              <a:t>c v</a:t>
            </a:r>
            <a:r>
              <a:rPr lang="en-US" altLang="vi-VN" sz="2400" b="1">
                <a:latin typeface="Times New Roman" pitchFamily="18" charset="0"/>
              </a:rPr>
              <a:t>ề</a:t>
            </a:r>
            <a:r>
              <a:rPr lang="en-US" altLang="ja-JP" sz="2400" b="1">
                <a:latin typeface="Times New Roman" pitchFamily="18" charset="0"/>
                <a:ea typeface="MS PGothic" pitchFamily="34" charset="-128"/>
              </a:rPr>
              <a:t> cho th</a:t>
            </a:r>
            <a:r>
              <a:rPr lang="en-US" altLang="vi-VN" sz="2400" b="1">
                <a:latin typeface="Times New Roman" pitchFamily="18" charset="0"/>
              </a:rPr>
              <a:t>ợ</a:t>
            </a:r>
            <a:r>
              <a:rPr lang="en-US" altLang="ja-JP" sz="2400" b="1">
                <a:latin typeface="Times New Roman" pitchFamily="18" charset="0"/>
                <a:ea typeface="MS PGothic" pitchFamily="34" charset="-128"/>
              </a:rPr>
              <a:t> r</a:t>
            </a:r>
            <a:r>
              <a:rPr lang="en-US" altLang="vi-VN" sz="2400" b="1">
                <a:latin typeface="Times New Roman" pitchFamily="18" charset="0"/>
              </a:rPr>
              <a:t>è</a:t>
            </a:r>
            <a:r>
              <a:rPr lang="en-US" altLang="ja-JP" sz="2400" b="1">
                <a:latin typeface="Times New Roman" pitchFamily="18" charset="0"/>
                <a:ea typeface="MS PGothic" pitchFamily="34" charset="-128"/>
              </a:rPr>
              <a:t>n</a:t>
            </a:r>
          </a:p>
          <a:p>
            <a:pPr eaLnBrk="1" hangingPunct="1">
              <a:spcBef>
                <a:spcPct val="50000"/>
              </a:spcBef>
              <a:buFontTx/>
              <a:buNone/>
            </a:pPr>
            <a:r>
              <a:rPr lang="en-US" altLang="vi-VN" sz="2400" b="1">
                <a:latin typeface="Times New Roman" pitchFamily="18" charset="0"/>
              </a:rPr>
              <a:t>Đê</a:t>
            </a:r>
            <a:r>
              <a:rPr lang="en-US" altLang="ja-JP" sz="2400" b="1">
                <a:latin typeface="Times New Roman" pitchFamily="18" charset="0"/>
                <a:ea typeface="MS PGothic" pitchFamily="34" charset="-128"/>
              </a:rPr>
              <a:t>m ng</a:t>
            </a:r>
            <a:r>
              <a:rPr lang="en-US" altLang="vi-VN" sz="2400" b="1">
                <a:latin typeface="Times New Roman" pitchFamily="18" charset="0"/>
              </a:rPr>
              <a:t>à</a:t>
            </a:r>
            <a:r>
              <a:rPr lang="en-US" altLang="ja-JP" sz="2400" b="1">
                <a:latin typeface="Times New Roman" pitchFamily="18" charset="0"/>
                <a:ea typeface="MS PGothic" pitchFamily="34" charset="-128"/>
              </a:rPr>
              <a:t>y t</a:t>
            </a:r>
            <a:r>
              <a:rPr lang="en-US" altLang="vi-VN" sz="2400" b="1">
                <a:latin typeface="Times New Roman" pitchFamily="18" charset="0"/>
              </a:rPr>
              <a:t>ỉ</a:t>
            </a:r>
            <a:r>
              <a:rPr lang="en-US" altLang="ja-JP" sz="2400" b="1">
                <a:latin typeface="Times New Roman" pitchFamily="18" charset="0"/>
                <a:ea typeface="MS PGothic" pitchFamily="34" charset="-128"/>
              </a:rPr>
              <a:t> m</a:t>
            </a:r>
            <a:r>
              <a:rPr lang="en-US" altLang="vi-VN" sz="2400" b="1">
                <a:latin typeface="Times New Roman" pitchFamily="18" charset="0"/>
              </a:rPr>
              <a:t>ỉ</a:t>
            </a:r>
            <a:r>
              <a:rPr lang="en-US" altLang="ja-JP" sz="2400" b="1">
                <a:latin typeface="Times New Roman" pitchFamily="18" charset="0"/>
                <a:ea typeface="MS PGothic" pitchFamily="34" charset="-128"/>
              </a:rPr>
              <a:t> m</a:t>
            </a:r>
            <a:r>
              <a:rPr lang="en-US" altLang="vi-VN" sz="2400" b="1">
                <a:latin typeface="Times New Roman" pitchFamily="18" charset="0"/>
              </a:rPr>
              <a:t>ở</a:t>
            </a:r>
            <a:r>
              <a:rPr lang="en-US" altLang="ja-JP" sz="2400" b="1">
                <a:latin typeface="Times New Roman" pitchFamily="18" charset="0"/>
                <a:ea typeface="MS PGothic" pitchFamily="34" charset="-128"/>
              </a:rPr>
              <a:t> xem </a:t>
            </a:r>
          </a:p>
          <a:p>
            <a:pPr eaLnBrk="1" hangingPunct="1">
              <a:spcBef>
                <a:spcPct val="50000"/>
              </a:spcBef>
              <a:buFontTx/>
              <a:buNone/>
            </a:pPr>
            <a:r>
              <a:rPr lang="en-US" altLang="ja-JP" sz="2400" b="1">
                <a:latin typeface="Times New Roman" pitchFamily="18" charset="0"/>
                <a:ea typeface="MS PGothic" pitchFamily="34" charset="-128"/>
              </a:rPr>
              <a:t>L</a:t>
            </a:r>
            <a:r>
              <a:rPr lang="en-US" altLang="vi-VN" sz="2400" b="1">
                <a:latin typeface="Times New Roman" pitchFamily="18" charset="0"/>
              </a:rPr>
              <a:t>ạ</a:t>
            </a:r>
            <a:r>
              <a:rPr lang="en-US" altLang="ja-JP" sz="2400" b="1">
                <a:latin typeface="Times New Roman" pitchFamily="18" charset="0"/>
                <a:ea typeface="MS PGothic" pitchFamily="34" charset="-128"/>
              </a:rPr>
              <a:t>i th</a:t>
            </a:r>
            <a:r>
              <a:rPr lang="en-US" altLang="vi-VN" sz="2400" b="1">
                <a:latin typeface="Times New Roman" pitchFamily="18" charset="0"/>
              </a:rPr>
              <a:t>ê</a:t>
            </a:r>
            <a:r>
              <a:rPr lang="en-US" altLang="ja-JP" sz="2400" b="1">
                <a:latin typeface="Times New Roman" pitchFamily="18" charset="0"/>
                <a:ea typeface="MS PGothic" pitchFamily="34" charset="-128"/>
              </a:rPr>
              <a:t>m c</a:t>
            </a:r>
            <a:r>
              <a:rPr lang="en-US" altLang="vi-VN" sz="2400" b="1">
                <a:latin typeface="Times New Roman" pitchFamily="18" charset="0"/>
              </a:rPr>
              <a:t>ó</a:t>
            </a:r>
            <a:r>
              <a:rPr lang="en-US" altLang="ja-JP" sz="2400" b="1">
                <a:latin typeface="Times New Roman" pitchFamily="18" charset="0"/>
                <a:ea typeface="MS PGothic" pitchFamily="34" charset="-128"/>
              </a:rPr>
              <a:t> c</a:t>
            </a:r>
            <a:r>
              <a:rPr lang="en-US" altLang="vi-VN" sz="2400" b="1">
                <a:latin typeface="Times New Roman" pitchFamily="18" charset="0"/>
              </a:rPr>
              <a:t>ả</a:t>
            </a:r>
            <a:r>
              <a:rPr lang="en-US" altLang="ja-JP" sz="2400" b="1">
                <a:latin typeface="Times New Roman" pitchFamily="18" charset="0"/>
                <a:ea typeface="MS PGothic" pitchFamily="34" charset="-128"/>
              </a:rPr>
              <a:t> </a:t>
            </a:r>
            <a:r>
              <a:rPr lang="en-US" altLang="vi-VN" sz="2400" b="1">
                <a:latin typeface="Times New Roman" pitchFamily="18" charset="0"/>
              </a:rPr>
              <a:t>độ</a:t>
            </a:r>
            <a:r>
              <a:rPr lang="en-US" altLang="ja-JP" sz="2400" b="1">
                <a:latin typeface="Times New Roman" pitchFamily="18" charset="0"/>
                <a:ea typeface="MS PGothic" pitchFamily="34" charset="-128"/>
              </a:rPr>
              <a:t>i Quy</a:t>
            </a:r>
            <a:r>
              <a:rPr lang="en-US" altLang="vi-VN" sz="2400" b="1">
                <a:latin typeface="Times New Roman" pitchFamily="18" charset="0"/>
              </a:rPr>
              <a:t>ê</a:t>
            </a:r>
            <a:r>
              <a:rPr lang="en-US" altLang="ja-JP" sz="2400" b="1">
                <a:latin typeface="Times New Roman" pitchFamily="18" charset="0"/>
                <a:ea typeface="MS PGothic" pitchFamily="34" charset="-128"/>
              </a:rPr>
              <a:t>n c</a:t>
            </a:r>
            <a:r>
              <a:rPr lang="en-US" altLang="vi-VN" sz="2400" b="1">
                <a:latin typeface="Times New Roman" pitchFamily="18" charset="0"/>
              </a:rPr>
              <a:t>ú</a:t>
            </a:r>
            <a:r>
              <a:rPr lang="en-US" altLang="ja-JP" sz="2400" b="1">
                <a:latin typeface="Times New Roman" pitchFamily="18" charset="0"/>
                <a:ea typeface="MS PGothic" pitchFamily="34" charset="-128"/>
              </a:rPr>
              <a:t>ng t</a:t>
            </a:r>
            <a:r>
              <a:rPr lang="en-US" altLang="vi-VN" sz="2400" b="1">
                <a:latin typeface="Times New Roman" pitchFamily="18" charset="0"/>
              </a:rPr>
              <a:t>à</a:t>
            </a:r>
            <a:r>
              <a:rPr lang="en-US" altLang="ja-JP" sz="2400" b="1">
                <a:latin typeface="Times New Roman" pitchFamily="18" charset="0"/>
                <a:ea typeface="MS PGothic" pitchFamily="34" charset="-128"/>
              </a:rPr>
              <a:t>i</a:t>
            </a:r>
          </a:p>
          <a:p>
            <a:pPr eaLnBrk="1" hangingPunct="1">
              <a:spcBef>
                <a:spcPct val="50000"/>
              </a:spcBef>
              <a:buFontTx/>
              <a:buNone/>
            </a:pPr>
            <a:r>
              <a:rPr lang="en-US" altLang="ja-JP" sz="2400" b="1">
                <a:latin typeface="Times New Roman" pitchFamily="18" charset="0"/>
                <a:ea typeface="MS PGothic" pitchFamily="34" charset="-128"/>
              </a:rPr>
              <a:t>X</a:t>
            </a:r>
            <a:r>
              <a:rPr lang="en-US" altLang="vi-VN" sz="2400" b="1">
                <a:latin typeface="Times New Roman" pitchFamily="18" charset="0"/>
              </a:rPr>
              <a:t>ưở</a:t>
            </a:r>
            <a:r>
              <a:rPr lang="en-US" altLang="ja-JP" sz="2400" b="1">
                <a:latin typeface="Times New Roman" pitchFamily="18" charset="0"/>
                <a:ea typeface="MS PGothic" pitchFamily="34" charset="-128"/>
              </a:rPr>
              <a:t>ng trong cho ch</a:t>
            </a:r>
            <a:r>
              <a:rPr lang="en-US" altLang="vi-VN" sz="2400" b="1">
                <a:latin typeface="Times New Roman" pitchFamily="18" charset="0"/>
              </a:rPr>
              <a:t>í</a:t>
            </a:r>
            <a:r>
              <a:rPr lang="en-US" altLang="ja-JP" sz="2400" b="1">
                <a:latin typeface="Times New Roman" pitchFamily="18" charset="0"/>
                <a:ea typeface="MS PGothic" pitchFamily="34" charset="-128"/>
              </a:rPr>
              <a:t> x</a:t>
            </a:r>
            <a:r>
              <a:rPr lang="en-US" altLang="vi-VN" sz="2400" b="1">
                <a:latin typeface="Times New Roman" pitchFamily="18" charset="0"/>
              </a:rPr>
              <a:t>ưở</a:t>
            </a:r>
            <a:r>
              <a:rPr lang="en-US" altLang="ja-JP" sz="2400" b="1">
                <a:latin typeface="Times New Roman" pitchFamily="18" charset="0"/>
                <a:ea typeface="MS PGothic" pitchFamily="34" charset="-128"/>
              </a:rPr>
              <a:t>ng ngo</a:t>
            </a:r>
            <a:r>
              <a:rPr lang="en-US" altLang="vi-VN" sz="2400" b="1">
                <a:latin typeface="Times New Roman" pitchFamily="18" charset="0"/>
              </a:rPr>
              <a:t>à</a:t>
            </a:r>
            <a:r>
              <a:rPr lang="en-US" altLang="ja-JP" sz="2400" b="1">
                <a:latin typeface="Times New Roman" pitchFamily="18" charset="0"/>
                <a:ea typeface="MS PGothic" pitchFamily="34" charset="-128"/>
              </a:rPr>
              <a:t>i </a:t>
            </a:r>
          </a:p>
          <a:p>
            <a:pPr eaLnBrk="1" hangingPunct="1">
              <a:spcBef>
                <a:spcPct val="50000"/>
              </a:spcBef>
              <a:buFontTx/>
              <a:buNone/>
            </a:pPr>
            <a:r>
              <a:rPr lang="en-US" altLang="ja-JP" sz="2400" b="1">
                <a:latin typeface="Times New Roman" pitchFamily="18" charset="0"/>
                <a:ea typeface="MS PGothic" pitchFamily="34" charset="-128"/>
              </a:rPr>
              <a:t>Th</a:t>
            </a:r>
            <a:r>
              <a:rPr lang="en-US" altLang="vi-VN" sz="2400" b="1">
                <a:latin typeface="Times New Roman" pitchFamily="18" charset="0"/>
              </a:rPr>
              <a:t>ợ</a:t>
            </a:r>
            <a:r>
              <a:rPr lang="en-US" altLang="ja-JP" sz="2400" b="1">
                <a:latin typeface="Times New Roman" pitchFamily="18" charset="0"/>
                <a:ea typeface="MS PGothic" pitchFamily="34" charset="-128"/>
              </a:rPr>
              <a:t> r</a:t>
            </a:r>
            <a:r>
              <a:rPr lang="en-US" altLang="vi-VN" sz="2400" b="1">
                <a:latin typeface="Times New Roman" pitchFamily="18" charset="0"/>
              </a:rPr>
              <a:t>è</a:t>
            </a:r>
            <a:r>
              <a:rPr lang="en-US" altLang="ja-JP" sz="2400" b="1">
                <a:latin typeface="Times New Roman" pitchFamily="18" charset="0"/>
                <a:ea typeface="MS PGothic" pitchFamily="34" charset="-128"/>
              </a:rPr>
              <a:t>n cao t</a:t>
            </a:r>
            <a:r>
              <a:rPr lang="en-US" altLang="vi-VN" sz="2400" b="1">
                <a:latin typeface="Times New Roman" pitchFamily="18" charset="0"/>
              </a:rPr>
              <a:t>ỉ</a:t>
            </a:r>
            <a:r>
              <a:rPr lang="en-US" altLang="ja-JP" sz="2400" b="1">
                <a:latin typeface="Times New Roman" pitchFamily="18" charset="0"/>
                <a:ea typeface="MS PGothic" pitchFamily="34" charset="-128"/>
              </a:rPr>
              <a:t>nh </a:t>
            </a:r>
            <a:r>
              <a:rPr lang="en-US" altLang="vi-VN" sz="2400" b="1">
                <a:latin typeface="Times New Roman" pitchFamily="18" charset="0"/>
              </a:rPr>
              <a:t>đề</a:t>
            </a:r>
            <a:r>
              <a:rPr lang="en-US" altLang="ja-JP" sz="2400" b="1">
                <a:latin typeface="Times New Roman" pitchFamily="18" charset="0"/>
                <a:ea typeface="MS PGothic" pitchFamily="34" charset="-128"/>
              </a:rPr>
              <a:t>u m</a:t>
            </a:r>
            <a:r>
              <a:rPr lang="en-US" altLang="vi-VN" sz="2400" b="1">
                <a:latin typeface="Times New Roman" pitchFamily="18" charset="0"/>
              </a:rPr>
              <a:t>ờ</a:t>
            </a:r>
            <a:r>
              <a:rPr lang="en-US" altLang="ja-JP" sz="2400" b="1">
                <a:latin typeface="Times New Roman" pitchFamily="18" charset="0"/>
                <a:ea typeface="MS PGothic" pitchFamily="34" charset="-128"/>
              </a:rPr>
              <a:t>i h</a:t>
            </a:r>
            <a:r>
              <a:rPr lang="en-US" altLang="vi-VN" sz="2400" b="1">
                <a:latin typeface="Times New Roman" pitchFamily="18" charset="0"/>
              </a:rPr>
              <a:t>ộ</a:t>
            </a:r>
            <a:r>
              <a:rPr lang="en-US" altLang="ja-JP" sz="2400" b="1">
                <a:latin typeface="Times New Roman" pitchFamily="18" charset="0"/>
                <a:ea typeface="MS PGothic" pitchFamily="34" charset="-128"/>
              </a:rPr>
              <a:t>i c</a:t>
            </a:r>
            <a:r>
              <a:rPr lang="en-US" altLang="vi-VN" sz="2400" b="1">
                <a:latin typeface="Times New Roman" pitchFamily="18" charset="0"/>
              </a:rPr>
              <a:t>ô</a:t>
            </a:r>
            <a:r>
              <a:rPr lang="en-US" altLang="ja-JP" sz="2400" b="1">
                <a:latin typeface="Times New Roman" pitchFamily="18" charset="0"/>
                <a:ea typeface="MS PGothic" pitchFamily="34" charset="-128"/>
              </a:rPr>
              <a:t>ng </a:t>
            </a:r>
          </a:p>
          <a:p>
            <a:pPr eaLnBrk="1" hangingPunct="1">
              <a:spcBef>
                <a:spcPct val="50000"/>
              </a:spcBef>
              <a:buFontTx/>
              <a:buNone/>
            </a:pPr>
            <a:r>
              <a:rPr lang="en-US" altLang="ja-JP" sz="2400" b="1">
                <a:latin typeface="Times New Roman" pitchFamily="18" charset="0"/>
                <a:ea typeface="MS PGothic" pitchFamily="34" charset="-128"/>
              </a:rPr>
              <a:t>S</a:t>
            </a:r>
            <a:r>
              <a:rPr lang="en-US" altLang="vi-VN" sz="2400" b="1">
                <a:latin typeface="Times New Roman" pitchFamily="18" charset="0"/>
              </a:rPr>
              <a:t>ú</a:t>
            </a:r>
            <a:r>
              <a:rPr lang="en-US" altLang="ja-JP" sz="2400" b="1">
                <a:latin typeface="Times New Roman" pitchFamily="18" charset="0"/>
                <a:ea typeface="MS PGothic" pitchFamily="34" charset="-128"/>
              </a:rPr>
              <a:t>ng ta ch</a:t>
            </a:r>
            <a:r>
              <a:rPr lang="en-US" altLang="vi-VN" sz="2400" b="1">
                <a:latin typeface="Times New Roman" pitchFamily="18" charset="0"/>
              </a:rPr>
              <a:t>ế</a:t>
            </a:r>
            <a:r>
              <a:rPr lang="en-US" altLang="ja-JP" sz="2400" b="1">
                <a:latin typeface="Times New Roman" pitchFamily="18" charset="0"/>
                <a:ea typeface="MS PGothic" pitchFamily="34" charset="-128"/>
              </a:rPr>
              <a:t> t</a:t>
            </a:r>
            <a:r>
              <a:rPr lang="en-US" altLang="vi-VN" sz="2400" b="1">
                <a:latin typeface="Times New Roman" pitchFamily="18" charset="0"/>
              </a:rPr>
              <a:t>ạ</a:t>
            </a:r>
            <a:r>
              <a:rPr lang="en-US" altLang="ja-JP" sz="2400" b="1">
                <a:latin typeface="Times New Roman" pitchFamily="18" charset="0"/>
                <a:ea typeface="MS PGothic" pitchFamily="34" charset="-128"/>
              </a:rPr>
              <a:t>o v</a:t>
            </a:r>
            <a:r>
              <a:rPr lang="en-US" altLang="vi-VN" sz="2400" b="1">
                <a:latin typeface="Times New Roman" pitchFamily="18" charset="0"/>
              </a:rPr>
              <a:t>ừa</a:t>
            </a:r>
            <a:r>
              <a:rPr lang="en-US" altLang="ja-JP" sz="2400" b="1">
                <a:latin typeface="Times New Roman" pitchFamily="18" charset="0"/>
                <a:ea typeface="MS PGothic" pitchFamily="34" charset="-128"/>
              </a:rPr>
              <a:t> xong </a:t>
            </a:r>
          </a:p>
          <a:p>
            <a:pPr eaLnBrk="1" hangingPunct="1">
              <a:spcBef>
                <a:spcPct val="50000"/>
              </a:spcBef>
              <a:buFontTx/>
              <a:buNone/>
            </a:pPr>
            <a:r>
              <a:rPr lang="en-US" altLang="vi-VN" sz="2400" b="1">
                <a:latin typeface="Times New Roman" pitchFamily="18" charset="0"/>
              </a:rPr>
              <a:t>Đ</a:t>
            </a:r>
            <a:r>
              <a:rPr lang="en-US" altLang="ja-JP" sz="2400" b="1">
                <a:latin typeface="Times New Roman" pitchFamily="18" charset="0"/>
                <a:ea typeface="MS PGothic" pitchFamily="34" charset="-128"/>
              </a:rPr>
              <a:t>em ra m</a:t>
            </a:r>
            <a:r>
              <a:rPr lang="en-US" altLang="vi-VN" sz="2400" b="1">
                <a:latin typeface="Times New Roman" pitchFamily="18" charset="0"/>
              </a:rPr>
              <a:t>à</a:t>
            </a:r>
            <a:r>
              <a:rPr lang="en-US" altLang="ja-JP" sz="2400" b="1">
                <a:latin typeface="Times New Roman" pitchFamily="18" charset="0"/>
                <a:ea typeface="MS PGothic" pitchFamily="34" charset="-128"/>
              </a:rPr>
              <a:t> b</a:t>
            </a:r>
            <a:r>
              <a:rPr lang="en-US" altLang="vi-VN" sz="2400" b="1">
                <a:latin typeface="Times New Roman" pitchFamily="18" charset="0"/>
              </a:rPr>
              <a:t>ắ</a:t>
            </a:r>
            <a:r>
              <a:rPr lang="en-US" altLang="ja-JP" sz="2400" b="1">
                <a:latin typeface="Times New Roman" pitchFamily="18" charset="0"/>
                <a:ea typeface="MS PGothic" pitchFamily="34" charset="-128"/>
              </a:rPr>
              <a:t>n n</a:t>
            </a:r>
            <a:r>
              <a:rPr lang="en-US" altLang="vi-VN" sz="2400" b="1">
                <a:latin typeface="Times New Roman" pitchFamily="18" charset="0"/>
              </a:rPr>
              <a:t>ức</a:t>
            </a:r>
            <a:r>
              <a:rPr lang="en-US" altLang="ja-JP" sz="2400" b="1">
                <a:latin typeface="Times New Roman" pitchFamily="18" charset="0"/>
                <a:ea typeface="MS PGothic" pitchFamily="34" charset="-128"/>
              </a:rPr>
              <a:t> l</a:t>
            </a:r>
            <a:r>
              <a:rPr lang="en-US" altLang="vi-VN" sz="2400" b="1">
                <a:latin typeface="Times New Roman" pitchFamily="18" charset="0"/>
              </a:rPr>
              <a:t>ò</a:t>
            </a:r>
            <a:r>
              <a:rPr lang="en-US" altLang="ja-JP" sz="2400" b="1">
                <a:latin typeface="Times New Roman" pitchFamily="18" charset="0"/>
                <a:ea typeface="MS PGothic" pitchFamily="34" charset="-128"/>
              </a:rPr>
              <a:t>ng th</a:t>
            </a:r>
            <a:r>
              <a:rPr lang="en-US" altLang="vi-VN" sz="2400" b="1">
                <a:latin typeface="Times New Roman" pitchFamily="18" charset="0"/>
              </a:rPr>
              <a:t>ắ</a:t>
            </a:r>
            <a:r>
              <a:rPr lang="en-US" altLang="ja-JP" sz="2400" b="1">
                <a:latin typeface="Times New Roman" pitchFamily="18" charset="0"/>
                <a:ea typeface="MS PGothic" pitchFamily="34" charset="-128"/>
              </a:rPr>
              <a:t>m thay</a:t>
            </a:r>
          </a:p>
          <a:p>
            <a:pPr eaLnBrk="1" hangingPunct="1">
              <a:spcBef>
                <a:spcPct val="50000"/>
              </a:spcBef>
              <a:buFontTx/>
              <a:buNone/>
            </a:pPr>
            <a:r>
              <a:rPr lang="en-US" altLang="ja-JP" sz="2400" b="1">
                <a:latin typeface="Times New Roman" pitchFamily="18" charset="0"/>
                <a:ea typeface="MS PGothic" pitchFamily="34" charset="-128"/>
              </a:rPr>
              <a:t>B</a:t>
            </a:r>
            <a:r>
              <a:rPr lang="en-US" altLang="vi-VN" sz="2400" b="1">
                <a:latin typeface="Times New Roman" pitchFamily="18" charset="0"/>
              </a:rPr>
              <a:t>ắ</a:t>
            </a:r>
            <a:r>
              <a:rPr lang="en-US" altLang="ja-JP" sz="2400" b="1">
                <a:latin typeface="Times New Roman" pitchFamily="18" charset="0"/>
                <a:ea typeface="MS PGothic" pitchFamily="34" charset="-128"/>
              </a:rPr>
              <a:t>n cho ti</a:t>
            </a:r>
            <a:r>
              <a:rPr lang="en-US" altLang="vi-VN" sz="2400" b="1">
                <a:latin typeface="Times New Roman" pitchFamily="18" charset="0"/>
              </a:rPr>
              <a:t>ệ</a:t>
            </a:r>
            <a:r>
              <a:rPr lang="en-US" altLang="ja-JP" sz="2400" b="1">
                <a:latin typeface="Times New Roman" pitchFamily="18" charset="0"/>
                <a:ea typeface="MS PGothic" pitchFamily="34" charset="-128"/>
              </a:rPr>
              <a:t>t gi</a:t>
            </a:r>
            <a:r>
              <a:rPr lang="en-US" altLang="vi-VN" sz="2400" b="1">
                <a:latin typeface="Times New Roman" pitchFamily="18" charset="0"/>
              </a:rPr>
              <a:t>ố</a:t>
            </a:r>
            <a:r>
              <a:rPr lang="en-US" altLang="ja-JP" sz="2400" b="1">
                <a:latin typeface="Times New Roman" pitchFamily="18" charset="0"/>
                <a:ea typeface="MS PGothic" pitchFamily="34" charset="-128"/>
              </a:rPr>
              <a:t>ng qu</a:t>
            </a:r>
            <a:r>
              <a:rPr lang="en-US" altLang="vi-VN" sz="2400" b="1">
                <a:latin typeface="Times New Roman" pitchFamily="18" charset="0"/>
              </a:rPr>
              <a:t>â</a:t>
            </a:r>
            <a:r>
              <a:rPr lang="en-US" altLang="ja-JP" sz="2400" b="1">
                <a:latin typeface="Times New Roman" pitchFamily="18" charset="0"/>
                <a:ea typeface="MS PGothic" pitchFamily="34" charset="-128"/>
              </a:rPr>
              <a:t>n T</a:t>
            </a:r>
            <a:r>
              <a:rPr lang="en-US" altLang="vi-VN" sz="2400" b="1">
                <a:latin typeface="Times New Roman" pitchFamily="18" charset="0"/>
              </a:rPr>
              <a:t>â</a:t>
            </a:r>
            <a:r>
              <a:rPr lang="en-US" altLang="ja-JP" sz="2400" b="1">
                <a:latin typeface="Times New Roman" pitchFamily="18" charset="0"/>
                <a:ea typeface="MS PGothic" pitchFamily="34" charset="-128"/>
              </a:rPr>
              <a:t>y</a:t>
            </a:r>
          </a:p>
          <a:p>
            <a:pPr eaLnBrk="1" hangingPunct="1">
              <a:spcBef>
                <a:spcPct val="50000"/>
              </a:spcBef>
              <a:buFontTx/>
              <a:buNone/>
            </a:pPr>
            <a:r>
              <a:rPr lang="en-US" altLang="ja-JP" sz="2400" b="1">
                <a:latin typeface="Times New Roman" pitchFamily="18" charset="0"/>
                <a:ea typeface="MS PGothic" pitchFamily="34" charset="-128"/>
              </a:rPr>
              <a:t>C</a:t>
            </a:r>
            <a:r>
              <a:rPr lang="en-US" altLang="vi-VN" sz="2400" b="1">
                <a:latin typeface="Times New Roman" pitchFamily="18" charset="0"/>
              </a:rPr>
              <a:t>ậ</a:t>
            </a:r>
            <a:r>
              <a:rPr lang="en-US" altLang="ja-JP" sz="2400" b="1">
                <a:latin typeface="Times New Roman" pitchFamily="18" charset="0"/>
                <a:ea typeface="MS PGothic" pitchFamily="34" charset="-128"/>
              </a:rPr>
              <a:t>y nhi</a:t>
            </a:r>
            <a:r>
              <a:rPr lang="en-US" altLang="vi-VN" sz="2400" b="1">
                <a:latin typeface="Times New Roman" pitchFamily="18" charset="0"/>
              </a:rPr>
              <a:t>ề</a:t>
            </a:r>
            <a:r>
              <a:rPr lang="en-US" altLang="ja-JP" sz="2400" b="1">
                <a:latin typeface="Times New Roman" pitchFamily="18" charset="0"/>
                <a:ea typeface="MS PGothic" pitchFamily="34" charset="-128"/>
              </a:rPr>
              <a:t>u s</a:t>
            </a:r>
            <a:r>
              <a:rPr lang="en-US" altLang="vi-VN" sz="2400" b="1">
                <a:latin typeface="Times New Roman" pitchFamily="18" charset="0"/>
              </a:rPr>
              <a:t>ú</a:t>
            </a:r>
            <a:r>
              <a:rPr lang="en-US" altLang="ja-JP" sz="2400" b="1">
                <a:latin typeface="Times New Roman" pitchFamily="18" charset="0"/>
                <a:ea typeface="MS PGothic" pitchFamily="34" charset="-128"/>
              </a:rPr>
              <a:t>ng </a:t>
            </a:r>
            <a:r>
              <a:rPr lang="en-US" altLang="vi-VN" sz="2400" b="1">
                <a:latin typeface="Times New Roman" pitchFamily="18" charset="0"/>
              </a:rPr>
              <a:t>ố</a:t>
            </a:r>
            <a:r>
              <a:rPr lang="en-US" altLang="ja-JP" sz="2400" b="1">
                <a:latin typeface="Times New Roman" pitchFamily="18" charset="0"/>
                <a:ea typeface="MS PGothic" pitchFamily="34" charset="-128"/>
              </a:rPr>
              <a:t>ng phen n</a:t>
            </a:r>
            <a:r>
              <a:rPr lang="en-US" altLang="vi-VN" sz="2400" b="1">
                <a:latin typeface="Times New Roman" pitchFamily="18" charset="0"/>
              </a:rPr>
              <a:t>à</a:t>
            </a:r>
            <a:r>
              <a:rPr lang="en-US" altLang="ja-JP" sz="2400" b="1">
                <a:latin typeface="Times New Roman" pitchFamily="18" charset="0"/>
                <a:ea typeface="MS PGothic" pitchFamily="34" charset="-128"/>
              </a:rPr>
              <a:t>y h</a:t>
            </a:r>
            <a:r>
              <a:rPr lang="en-US" altLang="vi-VN" sz="2400" b="1">
                <a:latin typeface="Times New Roman" pitchFamily="18" charset="0"/>
              </a:rPr>
              <a:t>ế</a:t>
            </a:r>
            <a:r>
              <a:rPr lang="en-US" altLang="ja-JP" sz="2400" b="1">
                <a:latin typeface="Times New Roman" pitchFamily="18" charset="0"/>
                <a:ea typeface="MS PGothic" pitchFamily="34" charset="-128"/>
              </a:rPr>
              <a:t>t khoe.”  </a:t>
            </a:r>
          </a:p>
          <a:p>
            <a:pPr eaLnBrk="1" hangingPunct="1">
              <a:spcBef>
                <a:spcPct val="50000"/>
              </a:spcBef>
              <a:buFontTx/>
              <a:buNone/>
            </a:pPr>
            <a:r>
              <a:rPr lang="en-US" altLang="ja-JP" sz="2400" b="1">
                <a:latin typeface="Times New Roman" pitchFamily="18" charset="0"/>
                <a:ea typeface="MS PGothic" pitchFamily="34" charset="-128"/>
              </a:rPr>
              <a:t>                                         </a:t>
            </a:r>
            <a:r>
              <a:rPr lang="en-US" altLang="ja-JP" sz="2400">
                <a:latin typeface="Times New Roman" pitchFamily="18" charset="0"/>
                <a:ea typeface="MS PGothic" pitchFamily="34" charset="-128"/>
              </a:rPr>
              <a:t>(V</a:t>
            </a:r>
            <a:r>
              <a:rPr lang="en-US" altLang="vi-VN" sz="2400">
                <a:latin typeface="Times New Roman" pitchFamily="18" charset="0"/>
              </a:rPr>
              <a:t>è</a:t>
            </a:r>
            <a:r>
              <a:rPr lang="en-US" altLang="ja-JP" sz="2400">
                <a:latin typeface="Times New Roman" pitchFamily="18" charset="0"/>
                <a:ea typeface="MS PGothic" pitchFamily="34" charset="-128"/>
              </a:rPr>
              <a:t> Quan </a:t>
            </a:r>
            <a:r>
              <a:rPr lang="en-US" altLang="vi-VN" sz="2400">
                <a:latin typeface="Times New Roman" pitchFamily="18" charset="0"/>
              </a:rPr>
              <a:t>Đì</a:t>
            </a:r>
            <a:r>
              <a:rPr lang="en-US" altLang="ja-JP" sz="2400">
                <a:latin typeface="Times New Roman" pitchFamily="18" charset="0"/>
                <a:ea typeface="MS PGothic" pitchFamily="34" charset="-128"/>
              </a:rPr>
              <a:t>nh)</a:t>
            </a:r>
            <a:endParaRPr lang="en-US" altLang="vi-VN"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2362200" y="457200"/>
            <a:ext cx="4562475" cy="6019800"/>
            <a:chOff x="1494" y="288"/>
            <a:chExt cx="2874" cy="3792"/>
          </a:xfrm>
        </p:grpSpPr>
        <p:sp>
          <p:nvSpPr>
            <p:cNvPr id="37891" name="Text Box 3"/>
            <p:cNvSpPr txBox="1">
              <a:spLocks noChangeArrowheads="1"/>
            </p:cNvSpPr>
            <p:nvPr/>
          </p:nvSpPr>
          <p:spPr bwMode="auto">
            <a:xfrm>
              <a:off x="1584" y="3792"/>
              <a:ext cx="25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US" altLang="vi-VN" sz="2400" b="1">
                  <a:solidFill>
                    <a:srgbClr val="FF3300"/>
                  </a:solidFill>
                  <a:latin typeface="Times New Roman" pitchFamily="18" charset="0"/>
                </a:rPr>
                <a:t>Cao Thắng (1864-1893)</a:t>
              </a:r>
            </a:p>
          </p:txBody>
        </p:sp>
        <p:pic>
          <p:nvPicPr>
            <p:cNvPr id="37892" name="Picture 4" descr="11_06_2009_132018_9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 y="288"/>
              <a:ext cx="2874" cy="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zoom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457200" y="569913"/>
            <a:ext cx="84582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vi-VN" sz="2100">
                <a:latin typeface="Times New Roman" pitchFamily="18" charset="0"/>
              </a:rPr>
              <a:t>Năm 1887 khi Phan Đình Phùng ra Bắc liên lạc với các lực lượng kháng Pháp, Cao Thắng được giao quyền chỉ huy nghĩa quân. </a:t>
            </a:r>
            <a:r>
              <a:rPr lang="en-US" altLang="vi-VN" sz="2100" b="1">
                <a:latin typeface="Times New Roman" pitchFamily="18" charset="0"/>
              </a:rPr>
              <a:t>Trong một trận đánh thắng đội quân của ông đã thu được 17 khẩu súng và 60 viên đạn</a:t>
            </a:r>
            <a:r>
              <a:rPr lang="en-US" altLang="vi-VN" sz="2100">
                <a:latin typeface="Times New Roman" pitchFamily="18" charset="0"/>
              </a:rPr>
              <a:t>. Ông cùng với Lê Phần, Lê Quyên tháo súng ra nghiên cứu để chế tạo súng cho nghĩa quân. </a:t>
            </a:r>
            <a:r>
              <a:rPr lang="en-US" altLang="vi-VN" sz="2100" b="1">
                <a:latin typeface="Times New Roman" pitchFamily="18" charset="0"/>
              </a:rPr>
              <a:t>Ông tổ chức mở xưởng đúc vũ khí theo kiểu châu Âu ở chiến khu Vũ Quang và sản xuất được 500 khẩu súng theo mẫu 1874 của Pháp</a:t>
            </a:r>
            <a:r>
              <a:rPr lang="en-US" altLang="vi-VN" sz="2100">
                <a:latin typeface="Times New Roman" pitchFamily="18" charset="0"/>
              </a:rPr>
              <a:t>. Ngoài chế tạo vũ khí, ông còn xây dựng được một đội quân có tính chiến đấu cao, kỷ luật nghiêm.</a:t>
            </a:r>
            <a:br>
              <a:rPr lang="en-US" altLang="vi-VN" sz="2100">
                <a:latin typeface="Times New Roman" pitchFamily="18" charset="0"/>
              </a:rPr>
            </a:br>
            <a:r>
              <a:rPr lang="en-US" altLang="vi-VN" sz="2100">
                <a:latin typeface="Times New Roman" pitchFamily="18" charset="0"/>
              </a:rPr>
              <a:t>Tháng 9 năm 1889, Phan Đình Phùng trở về căn cứ, cử Cao Thắng làm tổng chỉ huy nghĩa quân và thu được nhiều thắng lợi trong những năm 1890 - 1891.</a:t>
            </a:r>
            <a:br>
              <a:rPr lang="en-US" altLang="vi-VN" sz="2100">
                <a:latin typeface="Times New Roman" pitchFamily="18" charset="0"/>
              </a:rPr>
            </a:br>
            <a:r>
              <a:rPr lang="en-US" altLang="vi-VN" sz="2100">
                <a:latin typeface="Times New Roman" pitchFamily="18" charset="0"/>
              </a:rPr>
              <a:t>Năm 1893, trong trận đánh Đồn Nu (Thanh Xuân - Thanh Chương - Nghệ An), ông bị trúng đạn và hy sinh lúc mới 29 tuổi.</a:t>
            </a:r>
            <a:br>
              <a:rPr lang="en-US" altLang="vi-VN" sz="2100">
                <a:latin typeface="Times New Roman" pitchFamily="18" charset="0"/>
              </a:rPr>
            </a:br>
            <a:r>
              <a:rPr lang="en-US" altLang="vi-VN" sz="2100">
                <a:latin typeface="Times New Roman" pitchFamily="18" charset="0"/>
              </a:rPr>
              <a:t>Cái chết của Cao Thắng là tổn thất lớn cho quân khởi nghĩa Phan Đình Phùng. Sau khi ông mất, quân Phan Đình Phùng chỉ thắng thêm được 1 trận Vụ Quang năm 1894 và không lâu sau khi Phan Đình Phùng mất (1895), cuộc khởi nghĩa bị trấn áp hẳn.</a:t>
            </a:r>
          </a:p>
        </p:txBody>
      </p:sp>
      <p:sp>
        <p:nvSpPr>
          <p:cNvPr id="38915" name="Rectangle 5"/>
          <p:cNvSpPr>
            <a:spLocks noChangeArrowheads="1"/>
          </p:cNvSpPr>
          <p:nvPr/>
        </p:nvSpPr>
        <p:spPr bwMode="auto">
          <a:xfrm>
            <a:off x="3235325" y="76200"/>
            <a:ext cx="323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vi-VN" sz="2400" b="1">
                <a:solidFill>
                  <a:srgbClr val="FF3300"/>
                </a:solidFill>
                <a:latin typeface="Times New Roman" pitchFamily="18" charset="0"/>
              </a:rPr>
              <a:t>Cao Thắng (1864-1893)</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746250" y="6262688"/>
            <a:ext cx="60023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US" altLang="vi-VN" sz="1800" b="1">
                <a:solidFill>
                  <a:schemeClr val="bg1"/>
                </a:solidFill>
              </a:rPr>
              <a:t>Vũ khí của nghĩa quân Phan Đình Phùng</a:t>
            </a:r>
          </a:p>
        </p:txBody>
      </p:sp>
      <p:pic>
        <p:nvPicPr>
          <p:cNvPr id="39939" name="Picture 3" descr="van%20than%20can%20v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
            <a:ext cx="7391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descr="images48707_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95600"/>
            <a:ext cx="7391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133600" y="685800"/>
            <a:ext cx="4071938" cy="5583238"/>
            <a:chOff x="1488" y="160"/>
            <a:chExt cx="2640" cy="3836"/>
          </a:xfrm>
        </p:grpSpPr>
        <p:pic>
          <p:nvPicPr>
            <p:cNvPr id="40966" name="Picture 3" descr="ap_20090331121324819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 y="160"/>
              <a:ext cx="2616" cy="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Text Box 4"/>
            <p:cNvSpPr txBox="1">
              <a:spLocks noChangeArrowheads="1"/>
            </p:cNvSpPr>
            <p:nvPr/>
          </p:nvSpPr>
          <p:spPr bwMode="auto">
            <a:xfrm>
              <a:off x="1488" y="3744"/>
              <a:ext cx="264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vi-VN" sz="1800">
                  <a:solidFill>
                    <a:schemeClr val="bg1"/>
                  </a:solidFill>
                </a:rPr>
                <a:t>Súng trường do Cao Thắng chế tạo</a:t>
              </a:r>
            </a:p>
          </p:txBody>
        </p:sp>
      </p:grpSp>
      <p:grpSp>
        <p:nvGrpSpPr>
          <p:cNvPr id="3" name="Group 5"/>
          <p:cNvGrpSpPr>
            <a:grpSpLocks/>
          </p:cNvGrpSpPr>
          <p:nvPr/>
        </p:nvGrpSpPr>
        <p:grpSpPr bwMode="auto">
          <a:xfrm>
            <a:off x="5638800" y="677863"/>
            <a:ext cx="2590800" cy="5768975"/>
            <a:chOff x="3888" y="192"/>
            <a:chExt cx="1680" cy="3914"/>
          </a:xfrm>
        </p:grpSpPr>
        <p:pic>
          <p:nvPicPr>
            <p:cNvPr id="40964" name="Picture 6" descr="RI9239LGr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003" y="1077"/>
              <a:ext cx="3450"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7"/>
            <p:cNvSpPr txBox="1">
              <a:spLocks noChangeArrowheads="1"/>
            </p:cNvSpPr>
            <p:nvPr/>
          </p:nvSpPr>
          <p:spPr bwMode="auto">
            <a:xfrm>
              <a:off x="3888" y="3671"/>
              <a:ext cx="1632"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vi-VN" sz="1800">
                  <a:solidFill>
                    <a:schemeClr val="bg1"/>
                  </a:solidFill>
                </a:rPr>
                <a:t>Súng trường của Pháp </a:t>
              </a:r>
            </a:p>
            <a:p>
              <a:pPr algn="ctr">
                <a:spcBef>
                  <a:spcPct val="0"/>
                </a:spcBef>
                <a:buFontTx/>
                <a:buNone/>
              </a:pPr>
              <a:r>
                <a:rPr lang="en-US" altLang="vi-VN" sz="1800">
                  <a:solidFill>
                    <a:schemeClr val="bg1"/>
                  </a:solidFill>
                </a:rPr>
                <a:t>(năm1874)</a:t>
              </a:r>
            </a:p>
          </p:txBody>
        </p:sp>
      </p:gr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5" presetClass="path" presetSubtype="0" accel="50000" decel="50000" fill="hold" nodeType="clickEffect">
                                  <p:stCondLst>
                                    <p:cond delay="0"/>
                                  </p:stCondLst>
                                  <p:childTnLst>
                                    <p:animMotion origin="layout" path="M -3.33333E-6 4.39306E-6 L -0.13333 -0.0007 " pathEditMode="relative" rAng="0" ptsTypes="AA">
                                      <p:cBhvr>
                                        <p:cTn id="11" dur="2000" fill="hold"/>
                                        <p:tgtEl>
                                          <p:spTgt spid="2"/>
                                        </p:tgtEl>
                                        <p:attrNameLst>
                                          <p:attrName>ppt_x</p:attrName>
                                          <p:attrName>ppt_y</p:attrName>
                                        </p:attrNameLst>
                                      </p:cBhvr>
                                      <p:rCtr x="-6667" y="-46"/>
                                    </p:animMotion>
                                  </p:childTnLst>
                                </p:cTn>
                              </p:par>
                            </p:childTnLst>
                          </p:cTn>
                        </p:par>
                        <p:par>
                          <p:cTn id="12" fill="hold" nodeType="afterGroup">
                            <p:stCondLst>
                              <p:cond delay="2000"/>
                            </p:stCondLst>
                            <p:childTnLst>
                              <p:par>
                                <p:cTn id="13" presetID="3"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52400" y="152400"/>
            <a:ext cx="5867400" cy="381000"/>
          </a:xfrm>
        </p:spPr>
        <p:txBody>
          <a:bodyPr/>
          <a:lstStyle/>
          <a:p>
            <a:r>
              <a:rPr lang="en-US" altLang="ja-JP" sz="2400" b="1" u="sng" smtClean="0">
                <a:solidFill>
                  <a:srgbClr val="0000FF"/>
                </a:solidFill>
                <a:latin typeface="Times New Roman" pitchFamily="18" charset="0"/>
                <a:ea typeface="MS PGothic" pitchFamily="34" charset="-128"/>
              </a:rPr>
              <a:t>3</a:t>
            </a:r>
            <a:r>
              <a:rPr lang="en-US" altLang="vi-VN" sz="2400" b="1" u="sng" smtClean="0">
                <a:solidFill>
                  <a:srgbClr val="0000FF"/>
                </a:solidFill>
                <a:latin typeface="Times New Roman" pitchFamily="18" charset="0"/>
              </a:rPr>
              <a:t>. Khởi nghĩa </a:t>
            </a:r>
            <a:r>
              <a:rPr lang="en-US" altLang="ja-JP" sz="2400" b="1" u="sng" smtClean="0">
                <a:solidFill>
                  <a:srgbClr val="0000FF"/>
                </a:solidFill>
                <a:latin typeface="Times New Roman" pitchFamily="18" charset="0"/>
                <a:ea typeface="MS PGothic" pitchFamily="34" charset="-128"/>
              </a:rPr>
              <a:t>H</a:t>
            </a:r>
            <a:r>
              <a:rPr lang="en-US" altLang="vi-VN" sz="2400" b="1" u="sng" smtClean="0">
                <a:solidFill>
                  <a:srgbClr val="0000FF"/>
                </a:solidFill>
                <a:latin typeface="Times New Roman" pitchFamily="18" charset="0"/>
              </a:rPr>
              <a:t>ươ</a:t>
            </a:r>
            <a:r>
              <a:rPr lang="en-US" altLang="ja-JP" sz="2400" b="1" u="sng" smtClean="0">
                <a:solidFill>
                  <a:srgbClr val="0000FF"/>
                </a:solidFill>
                <a:latin typeface="Times New Roman" pitchFamily="18" charset="0"/>
                <a:ea typeface="MS PGothic" pitchFamily="34" charset="-128"/>
              </a:rPr>
              <a:t>ng Kh</a:t>
            </a:r>
            <a:r>
              <a:rPr lang="en-US" altLang="vi-VN" sz="2400" b="1" u="sng" smtClean="0">
                <a:solidFill>
                  <a:srgbClr val="0000FF"/>
                </a:solidFill>
                <a:latin typeface="Times New Roman" pitchFamily="18" charset="0"/>
              </a:rPr>
              <a:t>ê (188</a:t>
            </a:r>
            <a:r>
              <a:rPr lang="en-US" altLang="ja-JP" sz="2400" b="1" u="sng" smtClean="0">
                <a:solidFill>
                  <a:srgbClr val="0000FF"/>
                </a:solidFill>
                <a:latin typeface="Times New Roman" pitchFamily="18" charset="0"/>
                <a:ea typeface="MS PGothic" pitchFamily="34" charset="-128"/>
              </a:rPr>
              <a:t>5</a:t>
            </a:r>
            <a:r>
              <a:rPr lang="en-US" altLang="vi-VN" sz="2400" b="1" u="sng" smtClean="0">
                <a:solidFill>
                  <a:srgbClr val="0000FF"/>
                </a:solidFill>
                <a:latin typeface="Times New Roman" pitchFamily="18" charset="0"/>
              </a:rPr>
              <a:t>-18</a:t>
            </a:r>
            <a:r>
              <a:rPr lang="en-US" altLang="ja-JP" sz="2400" b="1" u="sng" smtClean="0">
                <a:solidFill>
                  <a:srgbClr val="0000FF"/>
                </a:solidFill>
                <a:latin typeface="Times New Roman" pitchFamily="18" charset="0"/>
                <a:ea typeface="MS PGothic" pitchFamily="34" charset="-128"/>
              </a:rPr>
              <a:t>95</a:t>
            </a:r>
            <a:r>
              <a:rPr lang="en-US" altLang="vi-VN" sz="2400" b="1" u="sng" smtClean="0">
                <a:solidFill>
                  <a:srgbClr val="0000FF"/>
                </a:solidFill>
                <a:latin typeface="Times New Roman" pitchFamily="18" charset="0"/>
              </a:rPr>
              <a:t>)</a:t>
            </a:r>
          </a:p>
        </p:txBody>
      </p:sp>
      <p:sp>
        <p:nvSpPr>
          <p:cNvPr id="27651" name="Rectangle 3"/>
          <p:cNvSpPr>
            <a:spLocks noGrp="1" noChangeArrowheads="1"/>
          </p:cNvSpPr>
          <p:nvPr>
            <p:ph idx="1"/>
          </p:nvPr>
        </p:nvSpPr>
        <p:spPr>
          <a:xfrm>
            <a:off x="0" y="609600"/>
            <a:ext cx="4572000" cy="5638800"/>
          </a:xfrm>
        </p:spPr>
        <p:txBody>
          <a:bodyPr/>
          <a:lstStyle/>
          <a:p>
            <a:pPr>
              <a:lnSpc>
                <a:spcPct val="80000"/>
              </a:lnSpc>
              <a:buFontTx/>
              <a:buNone/>
            </a:pPr>
            <a:r>
              <a:rPr lang="en-US" altLang="vi-VN" sz="2400" b="1" smtClean="0">
                <a:latin typeface="Times New Roman" pitchFamily="18" charset="0"/>
              </a:rPr>
              <a:t>- Lãnh đạo: Phan Đình Phùng.</a:t>
            </a:r>
            <a:r>
              <a:rPr lang="en-US" altLang="vi-VN" sz="2400" smtClean="0">
                <a:latin typeface="Times New Roman" pitchFamily="18" charset="0"/>
              </a:rPr>
              <a:t> </a:t>
            </a:r>
          </a:p>
          <a:p>
            <a:pPr>
              <a:lnSpc>
                <a:spcPct val="80000"/>
              </a:lnSpc>
              <a:buFontTx/>
              <a:buChar char="-"/>
            </a:pPr>
            <a:r>
              <a:rPr lang="en-US" altLang="ja-JP" sz="2400" b="1" smtClean="0">
                <a:latin typeface="Times New Roman" pitchFamily="18" charset="0"/>
                <a:ea typeface="MS PGothic" pitchFamily="34" charset="-128"/>
              </a:rPr>
              <a:t>C</a:t>
            </a:r>
            <a:r>
              <a:rPr lang="en-US" altLang="vi-VN" sz="2400" b="1" smtClean="0">
                <a:latin typeface="Times New Roman" pitchFamily="18" charset="0"/>
              </a:rPr>
              <a:t>ă</a:t>
            </a:r>
            <a:r>
              <a:rPr lang="en-US" altLang="ja-JP" sz="2400" b="1" smtClean="0">
                <a:latin typeface="Times New Roman" pitchFamily="18" charset="0"/>
                <a:ea typeface="MS PGothic" pitchFamily="34" charset="-128"/>
              </a:rPr>
              <a:t>n c</a:t>
            </a:r>
            <a:r>
              <a:rPr lang="en-US" altLang="vi-VN" sz="2400" b="1" smtClean="0">
                <a:latin typeface="Times New Roman" pitchFamily="18" charset="0"/>
              </a:rPr>
              <a:t>ứ</a:t>
            </a:r>
            <a:r>
              <a:rPr lang="en-US" altLang="ja-JP" sz="2400" b="1" smtClean="0">
                <a:latin typeface="Times New Roman" pitchFamily="18" charset="0"/>
                <a:ea typeface="MS PGothic" pitchFamily="34" charset="-128"/>
              </a:rPr>
              <a:t> ch</a:t>
            </a:r>
            <a:r>
              <a:rPr lang="en-US" altLang="vi-VN" sz="2400" b="1" smtClean="0">
                <a:latin typeface="Times New Roman" pitchFamily="18" charset="0"/>
              </a:rPr>
              <a:t>í</a:t>
            </a:r>
            <a:r>
              <a:rPr lang="en-US" altLang="ja-JP" sz="2400" b="1" smtClean="0">
                <a:latin typeface="Times New Roman" pitchFamily="18" charset="0"/>
                <a:ea typeface="MS PGothic" pitchFamily="34" charset="-128"/>
              </a:rPr>
              <a:t>nh:</a:t>
            </a:r>
            <a:r>
              <a:rPr lang="en-US" altLang="ja-JP" sz="2400" smtClean="0">
                <a:latin typeface="Times New Roman" pitchFamily="18" charset="0"/>
                <a:ea typeface="MS PGothic" pitchFamily="34" charset="-128"/>
              </a:rPr>
              <a:t>  Ng</a:t>
            </a:r>
            <a:r>
              <a:rPr lang="en-US" altLang="vi-VN" sz="2400" smtClean="0">
                <a:latin typeface="Times New Roman" pitchFamily="18" charset="0"/>
              </a:rPr>
              <a:t>à</a:t>
            </a:r>
            <a:r>
              <a:rPr lang="en-US" altLang="ja-JP" sz="2400" smtClean="0">
                <a:latin typeface="Times New Roman" pitchFamily="18" charset="0"/>
                <a:ea typeface="MS PGothic" pitchFamily="34" charset="-128"/>
              </a:rPr>
              <a:t>n Tr</a:t>
            </a:r>
            <a:r>
              <a:rPr lang="en-US" altLang="vi-VN" sz="2400" smtClean="0">
                <a:latin typeface="Times New Roman" pitchFamily="18" charset="0"/>
              </a:rPr>
              <a:t>ươ</a:t>
            </a:r>
            <a:r>
              <a:rPr lang="en-US" altLang="ja-JP" sz="2400" smtClean="0">
                <a:latin typeface="Times New Roman" pitchFamily="18" charset="0"/>
                <a:ea typeface="MS PGothic" pitchFamily="34" charset="-128"/>
              </a:rPr>
              <a:t>i  (H</a:t>
            </a:r>
            <a:r>
              <a:rPr lang="en-US" altLang="vi-VN" sz="2400" smtClean="0">
                <a:latin typeface="Times New Roman" pitchFamily="18" charset="0"/>
              </a:rPr>
              <a:t>ươ</a:t>
            </a:r>
            <a:r>
              <a:rPr lang="en-US" altLang="ja-JP" sz="2400" smtClean="0">
                <a:latin typeface="Times New Roman" pitchFamily="18" charset="0"/>
                <a:ea typeface="MS PGothic" pitchFamily="34" charset="-128"/>
              </a:rPr>
              <a:t>ng Kh</a:t>
            </a:r>
            <a:r>
              <a:rPr lang="en-US" altLang="vi-VN" sz="2400" smtClean="0">
                <a:latin typeface="Times New Roman" pitchFamily="18" charset="0"/>
              </a:rPr>
              <a:t>ê</a:t>
            </a:r>
            <a:r>
              <a:rPr lang="en-US" altLang="ja-JP" sz="2400" smtClean="0">
                <a:latin typeface="Times New Roman" pitchFamily="18" charset="0"/>
                <a:ea typeface="MS PGothic" pitchFamily="34" charset="-128"/>
              </a:rPr>
              <a:t>- H</a:t>
            </a:r>
            <a:r>
              <a:rPr lang="en-US" altLang="vi-VN" sz="2400" smtClean="0">
                <a:latin typeface="Times New Roman" pitchFamily="18" charset="0"/>
              </a:rPr>
              <a:t>à</a:t>
            </a:r>
            <a:r>
              <a:rPr lang="en-US" altLang="ja-JP" sz="2400" smtClean="0">
                <a:latin typeface="Times New Roman" pitchFamily="18" charset="0"/>
                <a:ea typeface="MS PGothic" pitchFamily="34" charset="-128"/>
              </a:rPr>
              <a:t> T</a:t>
            </a:r>
            <a:r>
              <a:rPr lang="en-US" altLang="vi-VN" sz="2400" smtClean="0">
                <a:latin typeface="Times New Roman" pitchFamily="18" charset="0"/>
              </a:rPr>
              <a:t>ĩ</a:t>
            </a:r>
            <a:r>
              <a:rPr lang="en-US" altLang="ja-JP" sz="2400" smtClean="0">
                <a:latin typeface="Times New Roman" pitchFamily="18" charset="0"/>
                <a:ea typeface="MS PGothic" pitchFamily="34" charset="-128"/>
              </a:rPr>
              <a:t>nh)</a:t>
            </a:r>
          </a:p>
          <a:p>
            <a:pPr>
              <a:lnSpc>
                <a:spcPct val="80000"/>
              </a:lnSpc>
              <a:buFontTx/>
              <a:buChar char="-"/>
            </a:pPr>
            <a:r>
              <a:rPr lang="en-US" altLang="vi-VN" sz="2400" b="1" smtClean="0">
                <a:latin typeface="Times New Roman" pitchFamily="18" charset="0"/>
              </a:rPr>
              <a:t>Địa bàn hoạt động: </a:t>
            </a:r>
            <a:r>
              <a:rPr lang="en-US" altLang="vi-VN" sz="2400" smtClean="0">
                <a:latin typeface="Times New Roman" pitchFamily="18" charset="0"/>
              </a:rPr>
              <a:t>Khắp 4 tỉnh từ Thanh Hóa đến Quảng Bình</a:t>
            </a:r>
            <a:endParaRPr lang="en-US" altLang="ja-JP" sz="2400" smtClean="0">
              <a:latin typeface="Times New Roman" pitchFamily="18" charset="0"/>
              <a:ea typeface="MS PGothic" pitchFamily="34" charset="-128"/>
            </a:endParaRPr>
          </a:p>
          <a:p>
            <a:pPr>
              <a:lnSpc>
                <a:spcPct val="80000"/>
              </a:lnSpc>
              <a:buFontTx/>
              <a:buChar char="-"/>
            </a:pPr>
            <a:endParaRPr lang="en-US" altLang="vi-VN" sz="2400" smtClean="0">
              <a:latin typeface="Times New Roman" pitchFamily="18" charset="0"/>
            </a:endParaRPr>
          </a:p>
          <a:p>
            <a:pPr>
              <a:lnSpc>
                <a:spcPct val="80000"/>
              </a:lnSpc>
              <a:buFontTx/>
              <a:buNone/>
            </a:pPr>
            <a:r>
              <a:rPr lang="en-US" altLang="ja-JP" sz="2400" b="1" smtClean="0">
                <a:latin typeface="Times New Roman" pitchFamily="18" charset="0"/>
                <a:ea typeface="MS PGothic" pitchFamily="34" charset="-128"/>
              </a:rPr>
              <a:t>- Di</a:t>
            </a:r>
            <a:r>
              <a:rPr lang="en-US" altLang="vi-VN" sz="2400" b="1" smtClean="0">
                <a:latin typeface="Times New Roman" pitchFamily="18" charset="0"/>
              </a:rPr>
              <a:t>ễ</a:t>
            </a:r>
            <a:r>
              <a:rPr lang="en-US" altLang="ja-JP" sz="2400" b="1" smtClean="0">
                <a:latin typeface="Times New Roman" pitchFamily="18" charset="0"/>
                <a:ea typeface="MS PGothic" pitchFamily="34" charset="-128"/>
              </a:rPr>
              <a:t>n bi</a:t>
            </a:r>
            <a:r>
              <a:rPr lang="en-US" altLang="vi-VN" sz="2400" b="1" smtClean="0">
                <a:latin typeface="Times New Roman" pitchFamily="18" charset="0"/>
              </a:rPr>
              <a:t>ế</a:t>
            </a:r>
            <a:r>
              <a:rPr lang="en-US" altLang="ja-JP" sz="2400" b="1" smtClean="0">
                <a:latin typeface="Times New Roman" pitchFamily="18" charset="0"/>
                <a:ea typeface="MS PGothic" pitchFamily="34" charset="-128"/>
              </a:rPr>
              <a:t>n:</a:t>
            </a:r>
          </a:p>
          <a:p>
            <a:pPr>
              <a:lnSpc>
                <a:spcPct val="80000"/>
              </a:lnSpc>
              <a:buFontTx/>
              <a:buNone/>
            </a:pPr>
            <a:r>
              <a:rPr lang="en-US" altLang="ja-JP" sz="2400" smtClean="0">
                <a:latin typeface="Times New Roman" pitchFamily="18" charset="0"/>
                <a:ea typeface="MS PGothic" pitchFamily="34" charset="-128"/>
              </a:rPr>
              <a:t>+  Giai đoạn 1: </a:t>
            </a:r>
            <a:r>
              <a:rPr lang="en-US" altLang="ja-JP" sz="2400" b="1" smtClean="0">
                <a:latin typeface="Times New Roman" pitchFamily="18" charset="0"/>
                <a:ea typeface="MS PGothic" pitchFamily="34" charset="-128"/>
              </a:rPr>
              <a:t>1885-1888:</a:t>
            </a:r>
            <a:r>
              <a:rPr lang="en-US" altLang="ja-JP" sz="2400" smtClean="0">
                <a:latin typeface="Times New Roman" pitchFamily="18" charset="0"/>
                <a:ea typeface="MS PGothic" pitchFamily="34" charset="-128"/>
              </a:rPr>
              <a:t> th</a:t>
            </a:r>
            <a:r>
              <a:rPr lang="en-US" altLang="vi-VN" sz="2400" smtClean="0">
                <a:latin typeface="Times New Roman" pitchFamily="18" charset="0"/>
              </a:rPr>
              <a:t>ờ</a:t>
            </a:r>
            <a:r>
              <a:rPr lang="en-US" altLang="ja-JP" sz="2400" smtClean="0">
                <a:latin typeface="Times New Roman" pitchFamily="18" charset="0"/>
                <a:ea typeface="MS PGothic" pitchFamily="34" charset="-128"/>
              </a:rPr>
              <a:t>i k</a:t>
            </a:r>
            <a:r>
              <a:rPr lang="en-US" altLang="vi-VN" sz="2400" smtClean="0">
                <a:latin typeface="Times New Roman" pitchFamily="18" charset="0"/>
              </a:rPr>
              <a:t>ỳ</a:t>
            </a:r>
            <a:r>
              <a:rPr lang="en-US" altLang="ja-JP" sz="2400" smtClean="0">
                <a:latin typeface="Times New Roman" pitchFamily="18" charset="0"/>
                <a:ea typeface="MS PGothic" pitchFamily="34" charset="-128"/>
              </a:rPr>
              <a:t> t</a:t>
            </a:r>
            <a:r>
              <a:rPr lang="en-US" altLang="vi-VN" sz="2400" smtClean="0">
                <a:latin typeface="Times New Roman" pitchFamily="18" charset="0"/>
              </a:rPr>
              <a:t>ổ</a:t>
            </a:r>
            <a:r>
              <a:rPr lang="en-US" altLang="ja-JP" sz="2400" smtClean="0">
                <a:latin typeface="Times New Roman" pitchFamily="18" charset="0"/>
                <a:ea typeface="MS PGothic" pitchFamily="34" charset="-128"/>
              </a:rPr>
              <a:t> ch</a:t>
            </a:r>
            <a:r>
              <a:rPr lang="en-US" altLang="vi-VN" sz="2400" smtClean="0">
                <a:latin typeface="Times New Roman" pitchFamily="18" charset="0"/>
              </a:rPr>
              <a:t>ức</a:t>
            </a:r>
            <a:r>
              <a:rPr lang="en-US" altLang="ja-JP" sz="2400" smtClean="0">
                <a:latin typeface="Times New Roman" pitchFamily="18" charset="0"/>
                <a:ea typeface="MS PGothic" pitchFamily="34" charset="-128"/>
              </a:rPr>
              <a:t>, hu</a:t>
            </a:r>
            <a:r>
              <a:rPr lang="en-US" altLang="vi-VN" sz="2400" smtClean="0">
                <a:latin typeface="Times New Roman" pitchFamily="18" charset="0"/>
              </a:rPr>
              <a:t>ấ</a:t>
            </a:r>
            <a:r>
              <a:rPr lang="en-US" altLang="ja-JP" sz="2400" smtClean="0">
                <a:latin typeface="Times New Roman" pitchFamily="18" charset="0"/>
                <a:ea typeface="MS PGothic" pitchFamily="34" charset="-128"/>
              </a:rPr>
              <a:t>n luy</a:t>
            </a:r>
            <a:r>
              <a:rPr lang="en-US" altLang="vi-VN" sz="2400" smtClean="0">
                <a:latin typeface="Times New Roman" pitchFamily="18" charset="0"/>
              </a:rPr>
              <a:t>ệ</a:t>
            </a:r>
            <a:r>
              <a:rPr lang="en-US" altLang="ja-JP" sz="2400" smtClean="0">
                <a:latin typeface="Times New Roman" pitchFamily="18" charset="0"/>
                <a:ea typeface="MS PGothic" pitchFamily="34" charset="-128"/>
              </a:rPr>
              <a:t>n, x</a:t>
            </a:r>
            <a:r>
              <a:rPr lang="en-US" altLang="vi-VN" sz="2400" smtClean="0">
                <a:latin typeface="Times New Roman" pitchFamily="18" charset="0"/>
              </a:rPr>
              <a:t>â</a:t>
            </a:r>
            <a:r>
              <a:rPr lang="en-US" altLang="ja-JP" sz="2400" smtClean="0">
                <a:latin typeface="Times New Roman" pitchFamily="18" charset="0"/>
                <a:ea typeface="MS PGothic" pitchFamily="34" charset="-128"/>
              </a:rPr>
              <a:t>y d</a:t>
            </a:r>
            <a:r>
              <a:rPr lang="en-US" altLang="vi-VN" sz="2400" smtClean="0">
                <a:latin typeface="Times New Roman" pitchFamily="18" charset="0"/>
              </a:rPr>
              <a:t>ự</a:t>
            </a:r>
            <a:r>
              <a:rPr lang="en-US" altLang="ja-JP" sz="2400" smtClean="0">
                <a:latin typeface="Times New Roman" pitchFamily="18" charset="0"/>
                <a:ea typeface="MS PGothic" pitchFamily="34" charset="-128"/>
              </a:rPr>
              <a:t>ng c</a:t>
            </a:r>
            <a:r>
              <a:rPr lang="en-US" altLang="vi-VN" sz="2400" smtClean="0">
                <a:latin typeface="Times New Roman" pitchFamily="18" charset="0"/>
              </a:rPr>
              <a:t>ô</a:t>
            </a:r>
            <a:r>
              <a:rPr lang="en-US" altLang="ja-JP" sz="2400" smtClean="0">
                <a:latin typeface="Times New Roman" pitchFamily="18" charset="0"/>
                <a:ea typeface="MS PGothic" pitchFamily="34" charset="-128"/>
              </a:rPr>
              <a:t>ng s</a:t>
            </a:r>
            <a:r>
              <a:rPr lang="en-US" altLang="vi-VN" sz="2400" smtClean="0">
                <a:latin typeface="Times New Roman" pitchFamily="18" charset="0"/>
              </a:rPr>
              <a:t>ự</a:t>
            </a:r>
            <a:r>
              <a:rPr lang="en-US" altLang="ja-JP" sz="2400" smtClean="0">
                <a:latin typeface="Times New Roman" pitchFamily="18" charset="0"/>
                <a:ea typeface="MS PGothic" pitchFamily="34" charset="-128"/>
              </a:rPr>
              <a:t>, r</a:t>
            </a:r>
            <a:r>
              <a:rPr lang="en-US" altLang="vi-VN" sz="2400" smtClean="0">
                <a:latin typeface="Times New Roman" pitchFamily="18" charset="0"/>
              </a:rPr>
              <a:t>è</a:t>
            </a:r>
            <a:r>
              <a:rPr lang="en-US" altLang="ja-JP" sz="2400" smtClean="0">
                <a:latin typeface="Times New Roman" pitchFamily="18" charset="0"/>
                <a:ea typeface="MS PGothic" pitchFamily="34" charset="-128"/>
              </a:rPr>
              <a:t>n </a:t>
            </a:r>
            <a:r>
              <a:rPr lang="en-US" altLang="vi-VN" sz="2400" smtClean="0">
                <a:latin typeface="Times New Roman" pitchFamily="18" charset="0"/>
              </a:rPr>
              <a:t>đúc</a:t>
            </a:r>
            <a:r>
              <a:rPr lang="en-US" altLang="ja-JP" sz="2400" smtClean="0">
                <a:latin typeface="Times New Roman" pitchFamily="18" charset="0"/>
                <a:ea typeface="MS PGothic" pitchFamily="34" charset="-128"/>
              </a:rPr>
              <a:t> v</a:t>
            </a:r>
            <a:r>
              <a:rPr lang="en-US" altLang="vi-VN" sz="2400" smtClean="0">
                <a:latin typeface="Times New Roman" pitchFamily="18" charset="0"/>
              </a:rPr>
              <a:t>ũ</a:t>
            </a:r>
            <a:r>
              <a:rPr lang="en-US" altLang="ja-JP" sz="2400" smtClean="0">
                <a:latin typeface="Times New Roman" pitchFamily="18" charset="0"/>
                <a:ea typeface="MS PGothic" pitchFamily="34" charset="-128"/>
              </a:rPr>
              <a:t> kh</a:t>
            </a:r>
            <a:r>
              <a:rPr lang="en-US" altLang="vi-VN" sz="2400" smtClean="0">
                <a:latin typeface="Times New Roman" pitchFamily="18" charset="0"/>
              </a:rPr>
              <a:t>í</a:t>
            </a:r>
            <a:r>
              <a:rPr lang="en-US" altLang="ja-JP" sz="2400" smtClean="0">
                <a:latin typeface="Times New Roman" pitchFamily="18" charset="0"/>
                <a:ea typeface="MS PGothic" pitchFamily="34" charset="-128"/>
              </a:rPr>
              <a:t>.</a:t>
            </a:r>
          </a:p>
          <a:p>
            <a:pPr>
              <a:lnSpc>
                <a:spcPct val="80000"/>
              </a:lnSpc>
              <a:buFontTx/>
              <a:buNone/>
            </a:pPr>
            <a:r>
              <a:rPr lang="en-US" altLang="ja-JP" sz="2400" smtClean="0">
                <a:latin typeface="Times New Roman" pitchFamily="18" charset="0"/>
                <a:ea typeface="MS PGothic" pitchFamily="34" charset="-128"/>
              </a:rPr>
              <a:t>+ Giai đoạn 2: 1</a:t>
            </a:r>
            <a:r>
              <a:rPr lang="en-US" altLang="ja-JP" sz="2400" b="1" smtClean="0">
                <a:latin typeface="Times New Roman" pitchFamily="18" charset="0"/>
                <a:ea typeface="MS PGothic" pitchFamily="34" charset="-128"/>
              </a:rPr>
              <a:t>888-1895</a:t>
            </a:r>
            <a:r>
              <a:rPr lang="en-US" altLang="ja-JP" sz="2400" smtClean="0">
                <a:latin typeface="Times New Roman" pitchFamily="18" charset="0"/>
                <a:ea typeface="MS PGothic" pitchFamily="34" charset="-128"/>
              </a:rPr>
              <a:t>: th</a:t>
            </a:r>
            <a:r>
              <a:rPr lang="en-US" altLang="vi-VN" sz="2400" smtClean="0">
                <a:latin typeface="Times New Roman" pitchFamily="18" charset="0"/>
              </a:rPr>
              <a:t>ờ</a:t>
            </a:r>
            <a:r>
              <a:rPr lang="en-US" altLang="ja-JP" sz="2400" smtClean="0">
                <a:latin typeface="Times New Roman" pitchFamily="18" charset="0"/>
                <a:ea typeface="MS PGothic" pitchFamily="34" charset="-128"/>
              </a:rPr>
              <a:t>i k</a:t>
            </a:r>
            <a:r>
              <a:rPr lang="en-US" altLang="vi-VN" sz="2400" smtClean="0">
                <a:latin typeface="Times New Roman" pitchFamily="18" charset="0"/>
              </a:rPr>
              <a:t>ỳ</a:t>
            </a:r>
            <a:r>
              <a:rPr lang="en-US" altLang="ja-JP" sz="2400" smtClean="0">
                <a:latin typeface="Times New Roman" pitchFamily="18" charset="0"/>
                <a:ea typeface="MS PGothic" pitchFamily="34" charset="-128"/>
              </a:rPr>
              <a:t> chi</a:t>
            </a:r>
            <a:r>
              <a:rPr lang="en-US" altLang="vi-VN" sz="2400" smtClean="0">
                <a:latin typeface="Times New Roman" pitchFamily="18" charset="0"/>
              </a:rPr>
              <a:t>ế</a:t>
            </a:r>
            <a:r>
              <a:rPr lang="en-US" altLang="ja-JP" sz="2400" smtClean="0">
                <a:latin typeface="Times New Roman" pitchFamily="18" charset="0"/>
                <a:ea typeface="MS PGothic" pitchFamily="34" charset="-128"/>
              </a:rPr>
              <a:t>n </a:t>
            </a:r>
            <a:r>
              <a:rPr lang="en-US" altLang="vi-VN" sz="2400" smtClean="0">
                <a:latin typeface="Times New Roman" pitchFamily="18" charset="0"/>
              </a:rPr>
              <a:t>đấ</a:t>
            </a:r>
            <a:r>
              <a:rPr lang="en-US" altLang="ja-JP" sz="2400" smtClean="0">
                <a:latin typeface="Times New Roman" pitchFamily="18" charset="0"/>
                <a:ea typeface="MS PGothic" pitchFamily="34" charset="-128"/>
              </a:rPr>
              <a:t>u mạnh mẽ đẩy lùi nhiều cuộc càn quét của địch. </a:t>
            </a:r>
          </a:p>
          <a:p>
            <a:pPr>
              <a:lnSpc>
                <a:spcPct val="80000"/>
              </a:lnSpc>
              <a:buFontTx/>
              <a:buNone/>
            </a:pPr>
            <a:endParaRPr lang="en-US" altLang="vi-VN" sz="2400" smtClean="0">
              <a:latin typeface="Times New Roman" pitchFamily="18" charset="0"/>
            </a:endParaRPr>
          </a:p>
        </p:txBody>
      </p:sp>
      <p:sp>
        <p:nvSpPr>
          <p:cNvPr id="41988" name="Line 4"/>
          <p:cNvSpPr>
            <a:spLocks noChangeShapeType="1"/>
          </p:cNvSpPr>
          <p:nvPr/>
        </p:nvSpPr>
        <p:spPr bwMode="auto">
          <a:xfrm>
            <a:off x="4572000" y="609600"/>
            <a:ext cx="0" cy="6248400"/>
          </a:xfrm>
          <a:prstGeom prst="line">
            <a:avLst/>
          </a:prstGeom>
          <a:noFill/>
          <a:ln w="9525">
            <a:solidFill>
              <a:srgbClr val="CC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3" name="Text Box 5"/>
          <p:cNvSpPr txBox="1">
            <a:spLocks noChangeArrowheads="1"/>
          </p:cNvSpPr>
          <p:nvPr/>
        </p:nvSpPr>
        <p:spPr bwMode="auto">
          <a:xfrm>
            <a:off x="4953000" y="5867400"/>
            <a:ext cx="358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ja-JP" sz="1800">
                <a:latin typeface="Times New Roman" pitchFamily="18" charset="0"/>
                <a:ea typeface="MS PGothic" pitchFamily="34" charset="-128"/>
                <a:cs typeface="Times New Roman" pitchFamily="18" charset="0"/>
              </a:rPr>
              <a:t>L</a:t>
            </a:r>
            <a:r>
              <a:rPr lang="en-US" altLang="vi-VN" sz="1800">
                <a:latin typeface="Times New Roman" pitchFamily="18" charset="0"/>
                <a:ea typeface="MS PGothic" pitchFamily="34" charset="-128"/>
                <a:cs typeface="Times New Roman" pitchFamily="18" charset="0"/>
              </a:rPr>
              <a:t>ượ</a:t>
            </a:r>
            <a:r>
              <a:rPr lang="en-US" altLang="ja-JP" sz="1800">
                <a:latin typeface="Times New Roman" pitchFamily="18" charset="0"/>
                <a:ea typeface="MS PGothic" pitchFamily="34" charset="-128"/>
                <a:cs typeface="Times New Roman" pitchFamily="18" charset="0"/>
              </a:rPr>
              <a:t>c </a:t>
            </a:r>
            <a:r>
              <a:rPr lang="en-US" altLang="vi-VN" sz="1800">
                <a:latin typeface="Times New Roman" pitchFamily="18" charset="0"/>
                <a:ea typeface="MS PGothic" pitchFamily="34" charset="-128"/>
                <a:cs typeface="Times New Roman" pitchFamily="18" charset="0"/>
              </a:rPr>
              <a:t>đồ</a:t>
            </a:r>
            <a:r>
              <a:rPr lang="en-US" altLang="ja-JP" sz="1800">
                <a:latin typeface="Times New Roman" pitchFamily="18" charset="0"/>
                <a:ea typeface="MS PGothic" pitchFamily="34" charset="-128"/>
                <a:cs typeface="Times New Roman" pitchFamily="18" charset="0"/>
              </a:rPr>
              <a:t> kh</a:t>
            </a:r>
            <a:r>
              <a:rPr lang="en-US" altLang="vi-VN" sz="1800">
                <a:latin typeface="Times New Roman" pitchFamily="18" charset="0"/>
                <a:ea typeface="MS PGothic" pitchFamily="34" charset="-128"/>
                <a:cs typeface="Times New Roman" pitchFamily="18" charset="0"/>
              </a:rPr>
              <a:t>ở</a:t>
            </a:r>
            <a:r>
              <a:rPr lang="en-US" altLang="ja-JP" sz="1800">
                <a:latin typeface="Times New Roman" pitchFamily="18" charset="0"/>
                <a:ea typeface="MS PGothic" pitchFamily="34" charset="-128"/>
                <a:cs typeface="Times New Roman" pitchFamily="18" charset="0"/>
              </a:rPr>
              <a:t>i ngh</a:t>
            </a:r>
            <a:r>
              <a:rPr lang="en-US" altLang="vi-VN" sz="1800">
                <a:latin typeface="Times New Roman" pitchFamily="18" charset="0"/>
                <a:ea typeface="MS PGothic" pitchFamily="34" charset="-128"/>
                <a:cs typeface="Times New Roman" pitchFamily="18" charset="0"/>
              </a:rPr>
              <a:t>ĩ</a:t>
            </a:r>
            <a:r>
              <a:rPr lang="en-US" altLang="ja-JP" sz="1800">
                <a:latin typeface="Times New Roman" pitchFamily="18" charset="0"/>
                <a:ea typeface="MS PGothic" pitchFamily="34" charset="-128"/>
                <a:cs typeface="Times New Roman" pitchFamily="18" charset="0"/>
              </a:rPr>
              <a:t>a H</a:t>
            </a:r>
            <a:r>
              <a:rPr lang="en-US" altLang="vi-VN" sz="1800">
                <a:latin typeface="Times New Roman" pitchFamily="18" charset="0"/>
                <a:ea typeface="MS PGothic" pitchFamily="34" charset="-128"/>
                <a:cs typeface="Times New Roman" pitchFamily="18" charset="0"/>
              </a:rPr>
              <a:t>ươ</a:t>
            </a:r>
            <a:r>
              <a:rPr lang="en-US" altLang="ja-JP" sz="1800">
                <a:latin typeface="Times New Roman" pitchFamily="18" charset="0"/>
                <a:ea typeface="MS PGothic" pitchFamily="34" charset="-128"/>
                <a:cs typeface="Times New Roman" pitchFamily="18" charset="0"/>
              </a:rPr>
              <a:t>ng Kh</a:t>
            </a:r>
            <a:r>
              <a:rPr lang="en-US" altLang="vi-VN" sz="1800">
                <a:latin typeface="Times New Roman" pitchFamily="18" charset="0"/>
                <a:ea typeface="MS PGothic" pitchFamily="34" charset="-128"/>
                <a:cs typeface="Times New Roman" pitchFamily="18" charset="0"/>
              </a:rPr>
              <a:t>ê</a:t>
            </a:r>
          </a:p>
        </p:txBody>
      </p:sp>
      <p:pic>
        <p:nvPicPr>
          <p:cNvPr id="276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762000"/>
            <a:ext cx="4572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AutoShape 8"/>
          <p:cNvSpPr>
            <a:spLocks noChangeArrowheads="1"/>
          </p:cNvSpPr>
          <p:nvPr/>
        </p:nvSpPr>
        <p:spPr bwMode="auto">
          <a:xfrm>
            <a:off x="4572000" y="4114800"/>
            <a:ext cx="1828800" cy="457200"/>
          </a:xfrm>
          <a:prstGeom prst="wedgeRectCallout">
            <a:avLst>
              <a:gd name="adj1" fmla="val 78995"/>
              <a:gd name="adj2" fmla="val -75000"/>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1800" b="1">
                <a:ea typeface="MS PGothic" pitchFamily="34" charset="-128"/>
              </a:rPr>
              <a:t>H</a:t>
            </a:r>
            <a:r>
              <a:rPr lang="en-US" altLang="vi-VN" sz="1800" b="1"/>
              <a:t>ƯƠNG KHÊ</a:t>
            </a:r>
          </a:p>
        </p:txBody>
      </p:sp>
      <p:sp>
        <p:nvSpPr>
          <p:cNvPr id="27657" name="AutoShape 9"/>
          <p:cNvSpPr>
            <a:spLocks noChangeArrowheads="1"/>
          </p:cNvSpPr>
          <p:nvPr/>
        </p:nvSpPr>
        <p:spPr bwMode="auto">
          <a:xfrm>
            <a:off x="6781800" y="3810000"/>
            <a:ext cx="457200" cy="304800"/>
          </a:xfrm>
          <a:prstGeom prst="irregularSeal2">
            <a:avLst/>
          </a:prstGeom>
          <a:solidFill>
            <a:schemeClr val="bg1"/>
          </a:solidFill>
          <a:ln w="28575">
            <a:solidFill>
              <a:srgbClr val="FF3300"/>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vi-VN"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repeatCount="3000" fill="hold" grpId="0" nodeType="clickEffect">
                                  <p:stCondLst>
                                    <p:cond delay="0"/>
                                  </p:stCondLst>
                                  <p:childTnLst>
                                    <p:set>
                                      <p:cBhvr>
                                        <p:cTn id="18" dur="1" fill="hold">
                                          <p:stCondLst>
                                            <p:cond delay="0"/>
                                          </p:stCondLst>
                                        </p:cTn>
                                        <p:tgtEl>
                                          <p:spTgt spid="27657"/>
                                        </p:tgtEl>
                                        <p:attrNameLst>
                                          <p:attrName>style.visibility</p:attrName>
                                        </p:attrNameLst>
                                      </p:cBhvr>
                                      <p:to>
                                        <p:strVal val="visible"/>
                                      </p:to>
                                    </p:set>
                                    <p:animEffect transition="in" filter="fade">
                                      <p:cBhvr>
                                        <p:cTn id="19" dur="500"/>
                                        <p:tgtEl>
                                          <p:spTgt spid="27657"/>
                                        </p:tgtEl>
                                      </p:cBhvr>
                                    </p:animEffect>
                                  </p:childTnLst>
                                </p:cTn>
                              </p:par>
                              <p:par>
                                <p:cTn id="20" presetID="22" presetClass="entr" presetSubtype="2" fill="hold" grpId="0" nodeType="withEffect">
                                  <p:stCondLst>
                                    <p:cond delay="1500"/>
                                  </p:stCondLst>
                                  <p:childTnLst>
                                    <p:set>
                                      <p:cBhvr>
                                        <p:cTn id="21" dur="1" fill="hold">
                                          <p:stCondLst>
                                            <p:cond delay="0"/>
                                          </p:stCondLst>
                                        </p:cTn>
                                        <p:tgtEl>
                                          <p:spTgt spid="27656"/>
                                        </p:tgtEl>
                                        <p:attrNameLst>
                                          <p:attrName>style.visibility</p:attrName>
                                        </p:attrNameLst>
                                      </p:cBhvr>
                                      <p:to>
                                        <p:strVal val="visible"/>
                                      </p:to>
                                    </p:set>
                                    <p:animEffect transition="in" filter="wipe(right)">
                                      <p:cBhvr>
                                        <p:cTn id="22" dur="1000"/>
                                        <p:tgtEl>
                                          <p:spTgt spid="276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48133"/>
                                        </p:tgtEl>
                                        <p:attrNameLst>
                                          <p:attrName>style.visibility</p:attrName>
                                        </p:attrNameLst>
                                      </p:cBhvr>
                                      <p:to>
                                        <p:strVal val="visible"/>
                                      </p:to>
                                    </p:set>
                                    <p:animEffect transition="in" filter="box(in)">
                                      <p:cBhvr>
                                        <p:cTn id="39" dur="500"/>
                                        <p:tgtEl>
                                          <p:spTgt spid="48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p:bldP spid="27656" grpId="0" animBg="1"/>
      <p:bldP spid="2765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52400" y="152400"/>
            <a:ext cx="5867400" cy="381000"/>
          </a:xfrm>
        </p:spPr>
        <p:txBody>
          <a:bodyPr/>
          <a:lstStyle/>
          <a:p>
            <a:r>
              <a:rPr lang="en-US" altLang="ja-JP" sz="2400" b="1" u="sng" smtClean="0">
                <a:solidFill>
                  <a:srgbClr val="0000FF"/>
                </a:solidFill>
                <a:latin typeface="Times New Roman" pitchFamily="18" charset="0"/>
                <a:ea typeface="MS PGothic" pitchFamily="34" charset="-128"/>
              </a:rPr>
              <a:t>3</a:t>
            </a:r>
            <a:r>
              <a:rPr lang="en-US" altLang="vi-VN" sz="2400" b="1" u="sng" smtClean="0">
                <a:solidFill>
                  <a:srgbClr val="0000FF"/>
                </a:solidFill>
                <a:latin typeface="Times New Roman" pitchFamily="18" charset="0"/>
              </a:rPr>
              <a:t>. Khởi nghĩa </a:t>
            </a:r>
            <a:r>
              <a:rPr lang="en-US" altLang="ja-JP" sz="2400" b="1" u="sng" smtClean="0">
                <a:solidFill>
                  <a:srgbClr val="0000FF"/>
                </a:solidFill>
                <a:latin typeface="Times New Roman" pitchFamily="18" charset="0"/>
                <a:ea typeface="MS PGothic" pitchFamily="34" charset="-128"/>
              </a:rPr>
              <a:t>H</a:t>
            </a:r>
            <a:r>
              <a:rPr lang="en-US" altLang="vi-VN" sz="2400" b="1" u="sng" smtClean="0">
                <a:solidFill>
                  <a:srgbClr val="0000FF"/>
                </a:solidFill>
                <a:latin typeface="Times New Roman" pitchFamily="18" charset="0"/>
              </a:rPr>
              <a:t>ươ</a:t>
            </a:r>
            <a:r>
              <a:rPr lang="en-US" altLang="ja-JP" sz="2400" b="1" u="sng" smtClean="0">
                <a:solidFill>
                  <a:srgbClr val="0000FF"/>
                </a:solidFill>
                <a:latin typeface="Times New Roman" pitchFamily="18" charset="0"/>
                <a:ea typeface="MS PGothic" pitchFamily="34" charset="-128"/>
              </a:rPr>
              <a:t>ng Kh</a:t>
            </a:r>
            <a:r>
              <a:rPr lang="en-US" altLang="vi-VN" sz="2400" b="1" u="sng" smtClean="0">
                <a:solidFill>
                  <a:srgbClr val="0000FF"/>
                </a:solidFill>
                <a:latin typeface="Times New Roman" pitchFamily="18" charset="0"/>
              </a:rPr>
              <a:t>ê (188</a:t>
            </a:r>
            <a:r>
              <a:rPr lang="en-US" altLang="ja-JP" sz="2400" b="1" u="sng" smtClean="0">
                <a:solidFill>
                  <a:srgbClr val="0000FF"/>
                </a:solidFill>
                <a:latin typeface="Times New Roman" pitchFamily="18" charset="0"/>
                <a:ea typeface="MS PGothic" pitchFamily="34" charset="-128"/>
              </a:rPr>
              <a:t>5</a:t>
            </a:r>
            <a:r>
              <a:rPr lang="en-US" altLang="vi-VN" sz="2400" b="1" u="sng" smtClean="0">
                <a:solidFill>
                  <a:srgbClr val="0000FF"/>
                </a:solidFill>
                <a:latin typeface="Times New Roman" pitchFamily="18" charset="0"/>
              </a:rPr>
              <a:t>-18</a:t>
            </a:r>
            <a:r>
              <a:rPr lang="en-US" altLang="ja-JP" sz="2400" b="1" u="sng" smtClean="0">
                <a:solidFill>
                  <a:srgbClr val="0000FF"/>
                </a:solidFill>
                <a:latin typeface="Times New Roman" pitchFamily="18" charset="0"/>
                <a:ea typeface="MS PGothic" pitchFamily="34" charset="-128"/>
              </a:rPr>
              <a:t>95</a:t>
            </a:r>
            <a:r>
              <a:rPr lang="en-US" altLang="vi-VN" sz="2400" b="1" u="sng" smtClean="0">
                <a:solidFill>
                  <a:srgbClr val="0000FF"/>
                </a:solidFill>
                <a:latin typeface="Times New Roman" pitchFamily="18" charset="0"/>
              </a:rPr>
              <a:t>)</a:t>
            </a:r>
          </a:p>
        </p:txBody>
      </p:sp>
      <p:sp>
        <p:nvSpPr>
          <p:cNvPr id="65539" name="Rectangle 3"/>
          <p:cNvSpPr>
            <a:spLocks noGrp="1" noChangeArrowheads="1"/>
          </p:cNvSpPr>
          <p:nvPr>
            <p:ph idx="1"/>
          </p:nvPr>
        </p:nvSpPr>
        <p:spPr>
          <a:xfrm>
            <a:off x="152400" y="609600"/>
            <a:ext cx="4419600" cy="5638800"/>
          </a:xfrm>
        </p:spPr>
        <p:txBody>
          <a:bodyPr/>
          <a:lstStyle/>
          <a:p>
            <a:pPr>
              <a:lnSpc>
                <a:spcPct val="80000"/>
              </a:lnSpc>
              <a:buFontTx/>
              <a:buNone/>
            </a:pPr>
            <a:r>
              <a:rPr lang="en-US" altLang="vi-VN" sz="2400" b="1" i="1" smtClean="0">
                <a:latin typeface="Times New Roman" pitchFamily="18" charset="0"/>
              </a:rPr>
              <a:t>- Lãnh đạo:</a:t>
            </a:r>
            <a:r>
              <a:rPr lang="en-US" altLang="vi-VN" sz="2400" smtClean="0">
                <a:latin typeface="Times New Roman" pitchFamily="18" charset="0"/>
              </a:rPr>
              <a:t> </a:t>
            </a:r>
          </a:p>
          <a:p>
            <a:pPr>
              <a:lnSpc>
                <a:spcPct val="80000"/>
              </a:lnSpc>
              <a:buFontTx/>
              <a:buNone/>
            </a:pPr>
            <a:r>
              <a:rPr lang="en-US" altLang="vi-VN" sz="2400" b="1" i="1" smtClean="0">
                <a:latin typeface="Times New Roman" pitchFamily="18" charset="0"/>
              </a:rPr>
              <a:t>- Địa bàn : </a:t>
            </a:r>
            <a:r>
              <a:rPr lang="en-US" altLang="vi-VN" sz="2400" smtClean="0">
                <a:latin typeface="Times New Roman" pitchFamily="18" charset="0"/>
              </a:rPr>
              <a:t>Huyện Hương Khê và Hương Sơn ( Hà Tĩnh)</a:t>
            </a:r>
            <a:r>
              <a:rPr lang="en-US" altLang="vi-VN" sz="2400" b="1" i="1" smtClean="0">
                <a:latin typeface="Times New Roman" pitchFamily="18" charset="0"/>
              </a:rPr>
              <a:t> </a:t>
            </a:r>
            <a:endParaRPr lang="en-US" altLang="ja-JP" sz="2400" smtClean="0">
              <a:latin typeface="Times New Roman" pitchFamily="18" charset="0"/>
              <a:ea typeface="MS PGothic" pitchFamily="34" charset="-128"/>
            </a:endParaRPr>
          </a:p>
          <a:p>
            <a:pPr>
              <a:lnSpc>
                <a:spcPct val="80000"/>
              </a:lnSpc>
              <a:buFontTx/>
              <a:buNone/>
            </a:pPr>
            <a:r>
              <a:rPr lang="en-US" altLang="ja-JP" sz="2400" b="1" i="1" smtClean="0">
                <a:latin typeface="Times New Roman" pitchFamily="18" charset="0"/>
                <a:ea typeface="MS PGothic" pitchFamily="34" charset="-128"/>
              </a:rPr>
              <a:t>- C</a:t>
            </a:r>
            <a:r>
              <a:rPr lang="en-US" altLang="vi-VN" sz="2400" b="1" i="1" smtClean="0">
                <a:latin typeface="Times New Roman" pitchFamily="18" charset="0"/>
              </a:rPr>
              <a:t>ă</a:t>
            </a:r>
            <a:r>
              <a:rPr lang="en-US" altLang="ja-JP" sz="2400" b="1" i="1" smtClean="0">
                <a:latin typeface="Times New Roman" pitchFamily="18" charset="0"/>
                <a:ea typeface="MS PGothic" pitchFamily="34" charset="-128"/>
              </a:rPr>
              <a:t>n c</a:t>
            </a:r>
            <a:r>
              <a:rPr lang="en-US" altLang="vi-VN" sz="2400" b="1" i="1" smtClean="0">
                <a:latin typeface="Times New Roman" pitchFamily="18" charset="0"/>
              </a:rPr>
              <a:t>ứ</a:t>
            </a:r>
            <a:r>
              <a:rPr lang="en-US" altLang="ja-JP" sz="2400" b="1" i="1" smtClean="0">
                <a:latin typeface="Times New Roman" pitchFamily="18" charset="0"/>
                <a:ea typeface="MS PGothic" pitchFamily="34" charset="-128"/>
              </a:rPr>
              <a:t> ch</a:t>
            </a:r>
            <a:r>
              <a:rPr lang="en-US" altLang="vi-VN" sz="2400" b="1" i="1" smtClean="0">
                <a:latin typeface="Times New Roman" pitchFamily="18" charset="0"/>
              </a:rPr>
              <a:t>í</a:t>
            </a:r>
            <a:r>
              <a:rPr lang="en-US" altLang="ja-JP" sz="2400" b="1" i="1" smtClean="0">
                <a:latin typeface="Times New Roman" pitchFamily="18" charset="0"/>
                <a:ea typeface="MS PGothic" pitchFamily="34" charset="-128"/>
              </a:rPr>
              <a:t>nh:</a:t>
            </a:r>
            <a:r>
              <a:rPr lang="en-US" altLang="ja-JP" sz="2400" smtClean="0">
                <a:latin typeface="Times New Roman" pitchFamily="18" charset="0"/>
                <a:ea typeface="MS PGothic" pitchFamily="34" charset="-128"/>
              </a:rPr>
              <a:t>  Ng</a:t>
            </a:r>
            <a:r>
              <a:rPr lang="en-US" altLang="vi-VN" sz="2400" smtClean="0">
                <a:latin typeface="Times New Roman" pitchFamily="18" charset="0"/>
              </a:rPr>
              <a:t>à</a:t>
            </a:r>
            <a:r>
              <a:rPr lang="en-US" altLang="ja-JP" sz="2400" smtClean="0">
                <a:latin typeface="Times New Roman" pitchFamily="18" charset="0"/>
                <a:ea typeface="MS PGothic" pitchFamily="34" charset="-128"/>
              </a:rPr>
              <a:t>n Tr</a:t>
            </a:r>
            <a:r>
              <a:rPr lang="en-US" altLang="vi-VN" sz="2400" smtClean="0">
                <a:latin typeface="Times New Roman" pitchFamily="18" charset="0"/>
              </a:rPr>
              <a:t>ươ</a:t>
            </a:r>
            <a:r>
              <a:rPr lang="en-US" altLang="ja-JP" sz="2400" smtClean="0">
                <a:latin typeface="Times New Roman" pitchFamily="18" charset="0"/>
                <a:ea typeface="MS PGothic" pitchFamily="34" charset="-128"/>
              </a:rPr>
              <a:t>i  (H</a:t>
            </a:r>
            <a:r>
              <a:rPr lang="en-US" altLang="vi-VN" sz="2400" smtClean="0">
                <a:latin typeface="Times New Roman" pitchFamily="18" charset="0"/>
              </a:rPr>
              <a:t>ươ</a:t>
            </a:r>
            <a:r>
              <a:rPr lang="en-US" altLang="ja-JP" sz="2400" smtClean="0">
                <a:latin typeface="Times New Roman" pitchFamily="18" charset="0"/>
                <a:ea typeface="MS PGothic" pitchFamily="34" charset="-128"/>
              </a:rPr>
              <a:t>ng Kh</a:t>
            </a:r>
            <a:r>
              <a:rPr lang="en-US" altLang="vi-VN" sz="2400" smtClean="0">
                <a:latin typeface="Times New Roman" pitchFamily="18" charset="0"/>
              </a:rPr>
              <a:t>ê</a:t>
            </a:r>
            <a:r>
              <a:rPr lang="en-US" altLang="ja-JP" sz="2400" smtClean="0">
                <a:latin typeface="Times New Roman" pitchFamily="18" charset="0"/>
                <a:ea typeface="MS PGothic" pitchFamily="34" charset="-128"/>
              </a:rPr>
              <a:t>- H</a:t>
            </a:r>
            <a:r>
              <a:rPr lang="en-US" altLang="vi-VN" sz="2400" smtClean="0">
                <a:latin typeface="Times New Roman" pitchFamily="18" charset="0"/>
              </a:rPr>
              <a:t>à</a:t>
            </a:r>
            <a:r>
              <a:rPr lang="en-US" altLang="ja-JP" sz="2400" smtClean="0">
                <a:latin typeface="Times New Roman" pitchFamily="18" charset="0"/>
                <a:ea typeface="MS PGothic" pitchFamily="34" charset="-128"/>
              </a:rPr>
              <a:t> T</a:t>
            </a:r>
            <a:r>
              <a:rPr lang="en-US" altLang="vi-VN" sz="2400" smtClean="0">
                <a:latin typeface="Times New Roman" pitchFamily="18" charset="0"/>
              </a:rPr>
              <a:t>ĩ</a:t>
            </a:r>
            <a:r>
              <a:rPr lang="en-US" altLang="ja-JP" sz="2400" smtClean="0">
                <a:latin typeface="Times New Roman" pitchFamily="18" charset="0"/>
                <a:ea typeface="MS PGothic" pitchFamily="34" charset="-128"/>
              </a:rPr>
              <a:t>nh)</a:t>
            </a:r>
            <a:endParaRPr lang="en-US" altLang="vi-VN" sz="2400" smtClean="0">
              <a:latin typeface="Times New Roman" pitchFamily="18" charset="0"/>
            </a:endParaRPr>
          </a:p>
          <a:p>
            <a:pPr>
              <a:lnSpc>
                <a:spcPct val="80000"/>
              </a:lnSpc>
              <a:buFontTx/>
              <a:buNone/>
            </a:pPr>
            <a:r>
              <a:rPr lang="en-US" altLang="ja-JP" sz="2400" b="1" i="1" smtClean="0">
                <a:latin typeface="Times New Roman" pitchFamily="18" charset="0"/>
                <a:ea typeface="MS PGothic" pitchFamily="34" charset="-128"/>
              </a:rPr>
              <a:t>- Di</a:t>
            </a:r>
            <a:r>
              <a:rPr lang="en-US" altLang="vi-VN" sz="2400" b="1" i="1" smtClean="0">
                <a:latin typeface="Times New Roman" pitchFamily="18" charset="0"/>
              </a:rPr>
              <a:t>ễ</a:t>
            </a:r>
            <a:r>
              <a:rPr lang="en-US" altLang="ja-JP" sz="2400" b="1" i="1" smtClean="0">
                <a:latin typeface="Times New Roman" pitchFamily="18" charset="0"/>
                <a:ea typeface="MS PGothic" pitchFamily="34" charset="-128"/>
              </a:rPr>
              <a:t>n bi</a:t>
            </a:r>
            <a:r>
              <a:rPr lang="en-US" altLang="vi-VN" sz="2400" b="1" i="1" smtClean="0">
                <a:latin typeface="Times New Roman" pitchFamily="18" charset="0"/>
              </a:rPr>
              <a:t>ế</a:t>
            </a:r>
            <a:r>
              <a:rPr lang="en-US" altLang="ja-JP" sz="2400" b="1" i="1" smtClean="0">
                <a:latin typeface="Times New Roman" pitchFamily="18" charset="0"/>
                <a:ea typeface="MS PGothic" pitchFamily="34" charset="-128"/>
              </a:rPr>
              <a:t>n:</a:t>
            </a:r>
          </a:p>
          <a:p>
            <a:pPr>
              <a:lnSpc>
                <a:spcPct val="80000"/>
              </a:lnSpc>
              <a:buFontTx/>
              <a:buNone/>
            </a:pPr>
            <a:r>
              <a:rPr lang="en-US" altLang="ja-JP" sz="2400" smtClean="0">
                <a:latin typeface="Times New Roman" pitchFamily="18" charset="0"/>
                <a:ea typeface="MS PGothic" pitchFamily="34" charset="-128"/>
              </a:rPr>
              <a:t>+  Giai đoạn 1: </a:t>
            </a:r>
            <a:r>
              <a:rPr lang="en-US" altLang="ja-JP" sz="2400" b="1" smtClean="0">
                <a:latin typeface="Times New Roman" pitchFamily="18" charset="0"/>
                <a:ea typeface="MS PGothic" pitchFamily="34" charset="-128"/>
              </a:rPr>
              <a:t>1885-1888:</a:t>
            </a:r>
            <a:r>
              <a:rPr lang="en-US" altLang="ja-JP" sz="2400" smtClean="0">
                <a:latin typeface="Times New Roman" pitchFamily="18" charset="0"/>
                <a:ea typeface="MS PGothic" pitchFamily="34" charset="-128"/>
              </a:rPr>
              <a:t> th</a:t>
            </a:r>
            <a:r>
              <a:rPr lang="en-US" altLang="vi-VN" sz="2400" smtClean="0">
                <a:latin typeface="Times New Roman" pitchFamily="18" charset="0"/>
              </a:rPr>
              <a:t>ờ</a:t>
            </a:r>
            <a:r>
              <a:rPr lang="en-US" altLang="ja-JP" sz="2400" smtClean="0">
                <a:latin typeface="Times New Roman" pitchFamily="18" charset="0"/>
                <a:ea typeface="MS PGothic" pitchFamily="34" charset="-128"/>
              </a:rPr>
              <a:t>i k</a:t>
            </a:r>
            <a:r>
              <a:rPr lang="en-US" altLang="vi-VN" sz="2400" smtClean="0">
                <a:latin typeface="Times New Roman" pitchFamily="18" charset="0"/>
              </a:rPr>
              <a:t>ỳ</a:t>
            </a:r>
            <a:r>
              <a:rPr lang="en-US" altLang="ja-JP" sz="2400" smtClean="0">
                <a:latin typeface="Times New Roman" pitchFamily="18" charset="0"/>
                <a:ea typeface="MS PGothic" pitchFamily="34" charset="-128"/>
              </a:rPr>
              <a:t> t</a:t>
            </a:r>
            <a:r>
              <a:rPr lang="en-US" altLang="vi-VN" sz="2400" smtClean="0">
                <a:latin typeface="Times New Roman" pitchFamily="18" charset="0"/>
              </a:rPr>
              <a:t>ổ</a:t>
            </a:r>
            <a:r>
              <a:rPr lang="en-US" altLang="ja-JP" sz="2400" smtClean="0">
                <a:latin typeface="Times New Roman" pitchFamily="18" charset="0"/>
                <a:ea typeface="MS PGothic" pitchFamily="34" charset="-128"/>
              </a:rPr>
              <a:t> ch</a:t>
            </a:r>
            <a:r>
              <a:rPr lang="en-US" altLang="vi-VN" sz="2400" smtClean="0">
                <a:latin typeface="Times New Roman" pitchFamily="18" charset="0"/>
              </a:rPr>
              <a:t>ức</a:t>
            </a:r>
            <a:r>
              <a:rPr lang="en-US" altLang="ja-JP" sz="2400" smtClean="0">
                <a:latin typeface="Times New Roman" pitchFamily="18" charset="0"/>
                <a:ea typeface="MS PGothic" pitchFamily="34" charset="-128"/>
              </a:rPr>
              <a:t>, hu</a:t>
            </a:r>
            <a:r>
              <a:rPr lang="en-US" altLang="vi-VN" sz="2400" smtClean="0">
                <a:latin typeface="Times New Roman" pitchFamily="18" charset="0"/>
              </a:rPr>
              <a:t>ấ</a:t>
            </a:r>
            <a:r>
              <a:rPr lang="en-US" altLang="ja-JP" sz="2400" smtClean="0">
                <a:latin typeface="Times New Roman" pitchFamily="18" charset="0"/>
                <a:ea typeface="MS PGothic" pitchFamily="34" charset="-128"/>
              </a:rPr>
              <a:t>n luy</a:t>
            </a:r>
            <a:r>
              <a:rPr lang="en-US" altLang="vi-VN" sz="2400" smtClean="0">
                <a:latin typeface="Times New Roman" pitchFamily="18" charset="0"/>
              </a:rPr>
              <a:t>ệ</a:t>
            </a:r>
            <a:r>
              <a:rPr lang="en-US" altLang="ja-JP" sz="2400" smtClean="0">
                <a:latin typeface="Times New Roman" pitchFamily="18" charset="0"/>
                <a:ea typeface="MS PGothic" pitchFamily="34" charset="-128"/>
              </a:rPr>
              <a:t>n, x</a:t>
            </a:r>
            <a:r>
              <a:rPr lang="en-US" altLang="vi-VN" sz="2400" smtClean="0">
                <a:latin typeface="Times New Roman" pitchFamily="18" charset="0"/>
              </a:rPr>
              <a:t>â</a:t>
            </a:r>
            <a:r>
              <a:rPr lang="en-US" altLang="ja-JP" sz="2400" smtClean="0">
                <a:latin typeface="Times New Roman" pitchFamily="18" charset="0"/>
                <a:ea typeface="MS PGothic" pitchFamily="34" charset="-128"/>
              </a:rPr>
              <a:t>y d</a:t>
            </a:r>
            <a:r>
              <a:rPr lang="en-US" altLang="vi-VN" sz="2400" smtClean="0">
                <a:latin typeface="Times New Roman" pitchFamily="18" charset="0"/>
              </a:rPr>
              <a:t>ự</a:t>
            </a:r>
            <a:r>
              <a:rPr lang="en-US" altLang="ja-JP" sz="2400" smtClean="0">
                <a:latin typeface="Times New Roman" pitchFamily="18" charset="0"/>
                <a:ea typeface="MS PGothic" pitchFamily="34" charset="-128"/>
              </a:rPr>
              <a:t>ng c</a:t>
            </a:r>
            <a:r>
              <a:rPr lang="en-US" altLang="vi-VN" sz="2400" smtClean="0">
                <a:latin typeface="Times New Roman" pitchFamily="18" charset="0"/>
              </a:rPr>
              <a:t>ô</a:t>
            </a:r>
            <a:r>
              <a:rPr lang="en-US" altLang="ja-JP" sz="2400" smtClean="0">
                <a:latin typeface="Times New Roman" pitchFamily="18" charset="0"/>
                <a:ea typeface="MS PGothic" pitchFamily="34" charset="-128"/>
              </a:rPr>
              <a:t>ng s</a:t>
            </a:r>
            <a:r>
              <a:rPr lang="en-US" altLang="vi-VN" sz="2400" smtClean="0">
                <a:latin typeface="Times New Roman" pitchFamily="18" charset="0"/>
              </a:rPr>
              <a:t>ự</a:t>
            </a:r>
            <a:r>
              <a:rPr lang="en-US" altLang="ja-JP" sz="2400" smtClean="0">
                <a:latin typeface="Times New Roman" pitchFamily="18" charset="0"/>
                <a:ea typeface="MS PGothic" pitchFamily="34" charset="-128"/>
              </a:rPr>
              <a:t>, r</a:t>
            </a:r>
            <a:r>
              <a:rPr lang="en-US" altLang="vi-VN" sz="2400" smtClean="0">
                <a:latin typeface="Times New Roman" pitchFamily="18" charset="0"/>
              </a:rPr>
              <a:t>è</a:t>
            </a:r>
            <a:r>
              <a:rPr lang="en-US" altLang="ja-JP" sz="2400" smtClean="0">
                <a:latin typeface="Times New Roman" pitchFamily="18" charset="0"/>
                <a:ea typeface="MS PGothic" pitchFamily="34" charset="-128"/>
              </a:rPr>
              <a:t>n </a:t>
            </a:r>
            <a:r>
              <a:rPr lang="en-US" altLang="vi-VN" sz="2400" smtClean="0">
                <a:latin typeface="Times New Roman" pitchFamily="18" charset="0"/>
              </a:rPr>
              <a:t>đúc</a:t>
            </a:r>
            <a:r>
              <a:rPr lang="en-US" altLang="ja-JP" sz="2400" smtClean="0">
                <a:latin typeface="Times New Roman" pitchFamily="18" charset="0"/>
                <a:ea typeface="MS PGothic" pitchFamily="34" charset="-128"/>
              </a:rPr>
              <a:t> v</a:t>
            </a:r>
            <a:r>
              <a:rPr lang="en-US" altLang="vi-VN" sz="2400" smtClean="0">
                <a:latin typeface="Times New Roman" pitchFamily="18" charset="0"/>
              </a:rPr>
              <a:t>ũ</a:t>
            </a:r>
            <a:r>
              <a:rPr lang="en-US" altLang="ja-JP" sz="2400" smtClean="0">
                <a:latin typeface="Times New Roman" pitchFamily="18" charset="0"/>
                <a:ea typeface="MS PGothic" pitchFamily="34" charset="-128"/>
              </a:rPr>
              <a:t> kh</a:t>
            </a:r>
            <a:r>
              <a:rPr lang="en-US" altLang="vi-VN" sz="2400" smtClean="0">
                <a:latin typeface="Times New Roman" pitchFamily="18" charset="0"/>
              </a:rPr>
              <a:t>í</a:t>
            </a:r>
            <a:r>
              <a:rPr lang="en-US" altLang="ja-JP" sz="2400" smtClean="0">
                <a:latin typeface="Times New Roman" pitchFamily="18" charset="0"/>
                <a:ea typeface="MS PGothic" pitchFamily="34" charset="-128"/>
              </a:rPr>
              <a:t>.</a:t>
            </a:r>
          </a:p>
          <a:p>
            <a:pPr>
              <a:lnSpc>
                <a:spcPct val="80000"/>
              </a:lnSpc>
              <a:buFontTx/>
              <a:buNone/>
            </a:pPr>
            <a:r>
              <a:rPr lang="en-US" altLang="ja-JP" sz="2400" smtClean="0">
                <a:latin typeface="Times New Roman" pitchFamily="18" charset="0"/>
                <a:ea typeface="MS PGothic" pitchFamily="34" charset="-128"/>
              </a:rPr>
              <a:t>+ Giai đoạn 2: 1</a:t>
            </a:r>
            <a:r>
              <a:rPr lang="en-US" altLang="ja-JP" sz="2400" b="1" smtClean="0">
                <a:latin typeface="Times New Roman" pitchFamily="18" charset="0"/>
                <a:ea typeface="MS PGothic" pitchFamily="34" charset="-128"/>
              </a:rPr>
              <a:t>888-1895</a:t>
            </a:r>
            <a:r>
              <a:rPr lang="en-US" altLang="ja-JP" sz="2400" smtClean="0">
                <a:latin typeface="Times New Roman" pitchFamily="18" charset="0"/>
                <a:ea typeface="MS PGothic" pitchFamily="34" charset="-128"/>
              </a:rPr>
              <a:t>: th</a:t>
            </a:r>
            <a:r>
              <a:rPr lang="en-US" altLang="vi-VN" sz="2400" smtClean="0">
                <a:latin typeface="Times New Roman" pitchFamily="18" charset="0"/>
              </a:rPr>
              <a:t>ờ</a:t>
            </a:r>
            <a:r>
              <a:rPr lang="en-US" altLang="ja-JP" sz="2400" smtClean="0">
                <a:latin typeface="Times New Roman" pitchFamily="18" charset="0"/>
                <a:ea typeface="MS PGothic" pitchFamily="34" charset="-128"/>
              </a:rPr>
              <a:t>i k</a:t>
            </a:r>
            <a:r>
              <a:rPr lang="en-US" altLang="vi-VN" sz="2400" smtClean="0">
                <a:latin typeface="Times New Roman" pitchFamily="18" charset="0"/>
              </a:rPr>
              <a:t>ỳ</a:t>
            </a:r>
            <a:r>
              <a:rPr lang="en-US" altLang="ja-JP" sz="2400" smtClean="0">
                <a:latin typeface="Times New Roman" pitchFamily="18" charset="0"/>
                <a:ea typeface="MS PGothic" pitchFamily="34" charset="-128"/>
              </a:rPr>
              <a:t> chi</a:t>
            </a:r>
            <a:r>
              <a:rPr lang="en-US" altLang="vi-VN" sz="2400" smtClean="0">
                <a:latin typeface="Times New Roman" pitchFamily="18" charset="0"/>
              </a:rPr>
              <a:t>ế</a:t>
            </a:r>
            <a:r>
              <a:rPr lang="en-US" altLang="ja-JP" sz="2400" smtClean="0">
                <a:latin typeface="Times New Roman" pitchFamily="18" charset="0"/>
                <a:ea typeface="MS PGothic" pitchFamily="34" charset="-128"/>
              </a:rPr>
              <a:t>n </a:t>
            </a:r>
            <a:r>
              <a:rPr lang="en-US" altLang="vi-VN" sz="2400" smtClean="0">
                <a:latin typeface="Times New Roman" pitchFamily="18" charset="0"/>
              </a:rPr>
              <a:t>đấ</a:t>
            </a:r>
            <a:r>
              <a:rPr lang="en-US" altLang="ja-JP" sz="2400" smtClean="0">
                <a:latin typeface="Times New Roman" pitchFamily="18" charset="0"/>
                <a:ea typeface="MS PGothic" pitchFamily="34" charset="-128"/>
              </a:rPr>
              <a:t>u mạnh mẽ đẩy lùi nhiều cuộc càn quét của địch.</a:t>
            </a:r>
          </a:p>
          <a:p>
            <a:pPr>
              <a:lnSpc>
                <a:spcPct val="80000"/>
              </a:lnSpc>
              <a:buFontTx/>
              <a:buNone/>
            </a:pPr>
            <a:r>
              <a:rPr lang="en-US" altLang="ja-JP" sz="2400" smtClean="0">
                <a:latin typeface="Times New Roman" pitchFamily="18" charset="0"/>
                <a:ea typeface="MS PGothic" pitchFamily="34" charset="-128"/>
              </a:rPr>
              <a:t>-&gt; Ngày 28/12/1895: Phan Đình Phùng hi sinh -&gt; khởi nghĩa thất bại.  </a:t>
            </a:r>
          </a:p>
          <a:p>
            <a:pPr>
              <a:lnSpc>
                <a:spcPct val="80000"/>
              </a:lnSpc>
              <a:buFontTx/>
              <a:buNone/>
            </a:pPr>
            <a:endParaRPr lang="en-US" altLang="vi-VN" sz="2400" smtClean="0">
              <a:latin typeface="Times New Roman" pitchFamily="18" charset="0"/>
            </a:endParaRPr>
          </a:p>
        </p:txBody>
      </p:sp>
      <p:sp>
        <p:nvSpPr>
          <p:cNvPr id="43012" name="Line 4"/>
          <p:cNvSpPr>
            <a:spLocks noChangeShapeType="1"/>
          </p:cNvSpPr>
          <p:nvPr/>
        </p:nvSpPr>
        <p:spPr bwMode="auto">
          <a:xfrm>
            <a:off x="4572000" y="609600"/>
            <a:ext cx="0" cy="6248400"/>
          </a:xfrm>
          <a:prstGeom prst="line">
            <a:avLst/>
          </a:prstGeom>
          <a:noFill/>
          <a:ln w="9525">
            <a:solidFill>
              <a:srgbClr val="CC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3" name="Text Box 5"/>
          <p:cNvSpPr txBox="1">
            <a:spLocks noChangeArrowheads="1"/>
          </p:cNvSpPr>
          <p:nvPr/>
        </p:nvSpPr>
        <p:spPr bwMode="auto">
          <a:xfrm>
            <a:off x="4953000" y="5867400"/>
            <a:ext cx="358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ja-JP" sz="1800">
                <a:ea typeface="MS PGothic" pitchFamily="34" charset="-128"/>
              </a:rPr>
              <a:t>L</a:t>
            </a:r>
            <a:r>
              <a:rPr lang="en-US" altLang="vi-VN" sz="1800"/>
              <a:t>ượ</a:t>
            </a:r>
            <a:r>
              <a:rPr lang="en-US" altLang="ja-JP" sz="1800">
                <a:ea typeface="MS PGothic" pitchFamily="34" charset="-128"/>
              </a:rPr>
              <a:t>c </a:t>
            </a:r>
            <a:r>
              <a:rPr lang="en-US" altLang="vi-VN" sz="1800"/>
              <a:t>đồ</a:t>
            </a:r>
            <a:r>
              <a:rPr lang="en-US" altLang="ja-JP" sz="1800">
                <a:ea typeface="MS PGothic" pitchFamily="34" charset="-128"/>
              </a:rPr>
              <a:t> kh</a:t>
            </a:r>
            <a:r>
              <a:rPr lang="en-US" altLang="vi-VN" sz="1800"/>
              <a:t>ở</a:t>
            </a:r>
            <a:r>
              <a:rPr lang="en-US" altLang="ja-JP" sz="1800">
                <a:ea typeface="MS PGothic" pitchFamily="34" charset="-128"/>
              </a:rPr>
              <a:t>i ngh</a:t>
            </a:r>
            <a:r>
              <a:rPr lang="en-US" altLang="vi-VN" sz="1800"/>
              <a:t>ĩ</a:t>
            </a:r>
            <a:r>
              <a:rPr lang="en-US" altLang="ja-JP" sz="1800">
                <a:ea typeface="MS PGothic" pitchFamily="34" charset="-128"/>
              </a:rPr>
              <a:t>a H</a:t>
            </a:r>
            <a:r>
              <a:rPr lang="en-US" altLang="vi-VN" sz="1800"/>
              <a:t>ươ</a:t>
            </a:r>
            <a:r>
              <a:rPr lang="en-US" altLang="ja-JP" sz="1800">
                <a:ea typeface="MS PGothic" pitchFamily="34" charset="-128"/>
              </a:rPr>
              <a:t>ng Kh</a:t>
            </a:r>
            <a:r>
              <a:rPr lang="en-US" altLang="vi-VN" sz="1800"/>
              <a:t>ê</a:t>
            </a:r>
          </a:p>
        </p:txBody>
      </p:sp>
      <p:pic>
        <p:nvPicPr>
          <p:cNvPr id="430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00200"/>
            <a:ext cx="4572000"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AutoShape 7"/>
          <p:cNvSpPr>
            <a:spLocks noChangeArrowheads="1"/>
          </p:cNvSpPr>
          <p:nvPr/>
        </p:nvSpPr>
        <p:spPr bwMode="auto">
          <a:xfrm>
            <a:off x="4572000" y="4114800"/>
            <a:ext cx="1828800" cy="457200"/>
          </a:xfrm>
          <a:prstGeom prst="wedgeRectCallout">
            <a:avLst>
              <a:gd name="adj1" fmla="val 78995"/>
              <a:gd name="adj2" fmla="val -75000"/>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1800" b="1">
                <a:ea typeface="MS PGothic" pitchFamily="34" charset="-128"/>
              </a:rPr>
              <a:t>H</a:t>
            </a:r>
            <a:r>
              <a:rPr lang="en-US" altLang="vi-VN" sz="1800" b="1"/>
              <a:t>ƯƠNG KHÊ</a:t>
            </a:r>
          </a:p>
        </p:txBody>
      </p:sp>
      <p:sp>
        <p:nvSpPr>
          <p:cNvPr id="43016" name="AutoShape 8"/>
          <p:cNvSpPr>
            <a:spLocks noChangeArrowheads="1"/>
          </p:cNvSpPr>
          <p:nvPr/>
        </p:nvSpPr>
        <p:spPr bwMode="auto">
          <a:xfrm>
            <a:off x="6781800" y="3810000"/>
            <a:ext cx="457200" cy="304800"/>
          </a:xfrm>
          <a:prstGeom prst="irregularSeal2">
            <a:avLst/>
          </a:prstGeom>
          <a:solidFill>
            <a:schemeClr val="bg1"/>
          </a:solidFill>
          <a:ln w="28575">
            <a:solidFill>
              <a:srgbClr val="FF3300"/>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vi-VN"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title"/>
          </p:nvPr>
        </p:nvSpPr>
        <p:spPr>
          <a:xfrm>
            <a:off x="152400" y="152400"/>
            <a:ext cx="5867400" cy="381000"/>
          </a:xfrm>
        </p:spPr>
        <p:txBody>
          <a:bodyPr/>
          <a:lstStyle/>
          <a:p>
            <a:r>
              <a:rPr lang="en-US" altLang="ja-JP" sz="2400" b="1" u="sng" smtClean="0">
                <a:solidFill>
                  <a:srgbClr val="0000FF"/>
                </a:solidFill>
                <a:ea typeface="MS PGothic" pitchFamily="34" charset="-128"/>
              </a:rPr>
              <a:t>3</a:t>
            </a:r>
            <a:r>
              <a:rPr lang="en-US" altLang="vi-VN" sz="2400" b="1" u="sng" smtClean="0">
                <a:solidFill>
                  <a:srgbClr val="0000FF"/>
                </a:solidFill>
              </a:rPr>
              <a:t>. Khởi nghĩa </a:t>
            </a:r>
            <a:r>
              <a:rPr lang="en-US" altLang="ja-JP" sz="2400" b="1" u="sng" smtClean="0">
                <a:solidFill>
                  <a:srgbClr val="0000FF"/>
                </a:solidFill>
                <a:ea typeface="MS PGothic" pitchFamily="34" charset="-128"/>
              </a:rPr>
              <a:t>H</a:t>
            </a:r>
            <a:r>
              <a:rPr lang="en-US" altLang="vi-VN" sz="2400" b="1" u="sng" smtClean="0">
                <a:solidFill>
                  <a:srgbClr val="0000FF"/>
                </a:solidFill>
              </a:rPr>
              <a:t>ươ</a:t>
            </a:r>
            <a:r>
              <a:rPr lang="en-US" altLang="ja-JP" sz="2400" b="1" u="sng" smtClean="0">
                <a:solidFill>
                  <a:srgbClr val="0000FF"/>
                </a:solidFill>
                <a:ea typeface="MS PGothic" pitchFamily="34" charset="-128"/>
              </a:rPr>
              <a:t>ng Kh</a:t>
            </a:r>
            <a:r>
              <a:rPr lang="en-US" altLang="vi-VN" sz="2400" b="1" u="sng" smtClean="0">
                <a:solidFill>
                  <a:srgbClr val="0000FF"/>
                </a:solidFill>
              </a:rPr>
              <a:t>ê (188</a:t>
            </a:r>
            <a:r>
              <a:rPr lang="en-US" altLang="ja-JP" sz="2400" b="1" u="sng" smtClean="0">
                <a:solidFill>
                  <a:srgbClr val="0000FF"/>
                </a:solidFill>
                <a:ea typeface="MS PGothic" pitchFamily="34" charset="-128"/>
              </a:rPr>
              <a:t>5</a:t>
            </a:r>
            <a:r>
              <a:rPr lang="en-US" altLang="vi-VN" sz="2400" b="1" u="sng" smtClean="0">
                <a:solidFill>
                  <a:srgbClr val="0000FF"/>
                </a:solidFill>
              </a:rPr>
              <a:t>-18</a:t>
            </a:r>
            <a:r>
              <a:rPr lang="en-US" altLang="ja-JP" sz="2400" b="1" u="sng" smtClean="0">
                <a:solidFill>
                  <a:srgbClr val="0000FF"/>
                </a:solidFill>
                <a:ea typeface="MS PGothic" pitchFamily="34" charset="-128"/>
              </a:rPr>
              <a:t>95</a:t>
            </a:r>
            <a:r>
              <a:rPr lang="en-US" altLang="vi-VN" sz="2400" b="1" u="sng" smtClean="0">
                <a:solidFill>
                  <a:srgbClr val="0000FF"/>
                </a:solidFill>
              </a:rPr>
              <a:t>)</a:t>
            </a:r>
          </a:p>
        </p:txBody>
      </p:sp>
      <p:sp>
        <p:nvSpPr>
          <p:cNvPr id="43017" name="Rectangle 9"/>
          <p:cNvSpPr>
            <a:spLocks noGrp="1" noChangeArrowheads="1"/>
          </p:cNvSpPr>
          <p:nvPr>
            <p:ph idx="1"/>
          </p:nvPr>
        </p:nvSpPr>
        <p:spPr>
          <a:xfrm>
            <a:off x="152400" y="762000"/>
            <a:ext cx="8991600" cy="4495800"/>
          </a:xfrm>
          <a:solidFill>
            <a:schemeClr val="bg1"/>
          </a:solidFill>
        </p:spPr>
        <p:txBody>
          <a:bodyPr/>
          <a:lstStyle/>
          <a:p>
            <a:pPr>
              <a:lnSpc>
                <a:spcPct val="80000"/>
              </a:lnSpc>
              <a:buFontTx/>
              <a:buNone/>
            </a:pPr>
            <a:r>
              <a:rPr lang="en-US" altLang="ja-JP" sz="2800" smtClean="0">
                <a:latin typeface="Times New Roman" pitchFamily="18" charset="0"/>
                <a:ea typeface="MS PGothic" pitchFamily="34" charset="-128"/>
                <a:cs typeface="Times New Roman" pitchFamily="18" charset="0"/>
              </a:rPr>
              <a:t>Phan Đình Phùng khóc thương người anh hùng trẻ tuổi </a:t>
            </a:r>
          </a:p>
          <a:p>
            <a:pPr>
              <a:lnSpc>
                <a:spcPct val="80000"/>
              </a:lnSpc>
              <a:buFontTx/>
              <a:buNone/>
            </a:pPr>
            <a:r>
              <a:rPr lang="en-US" altLang="ja-JP" sz="2800" smtClean="0">
                <a:latin typeface="Times New Roman" pitchFamily="18" charset="0"/>
                <a:ea typeface="MS PGothic" pitchFamily="34" charset="-128"/>
                <a:cs typeface="Times New Roman" pitchFamily="18" charset="0"/>
              </a:rPr>
              <a:t>CaoThắng, hi sinh khi mới 29 tuổi (1893).</a:t>
            </a:r>
          </a:p>
          <a:p>
            <a:pPr>
              <a:lnSpc>
                <a:spcPct val="80000"/>
              </a:lnSpc>
              <a:buFontTx/>
              <a:buNone/>
            </a:pPr>
            <a:r>
              <a:rPr lang="en-US" altLang="ja-JP" sz="2800" b="1" smtClean="0">
                <a:latin typeface="Times New Roman" pitchFamily="18" charset="0"/>
                <a:ea typeface="MS PGothic" pitchFamily="34" charset="-128"/>
                <a:cs typeface="Times New Roman" pitchFamily="18" charset="0"/>
              </a:rPr>
              <a:t>“C</a:t>
            </a:r>
            <a:r>
              <a:rPr lang="en-US" altLang="vi-VN" sz="2800" b="1" smtClean="0">
                <a:latin typeface="Times New Roman" pitchFamily="18" charset="0"/>
                <a:ea typeface="MS PGothic" pitchFamily="34" charset="-128"/>
                <a:cs typeface="Times New Roman" pitchFamily="18" charset="0"/>
              </a:rPr>
              <a:t>ó</a:t>
            </a:r>
            <a:r>
              <a:rPr lang="en-US" altLang="ja-JP" sz="2800" b="1" smtClean="0">
                <a:latin typeface="Times New Roman" pitchFamily="18" charset="0"/>
                <a:ea typeface="MS PGothic" pitchFamily="34" charset="-128"/>
                <a:cs typeface="Times New Roman" pitchFamily="18" charset="0"/>
              </a:rPr>
              <a:t> ch</a:t>
            </a:r>
            <a:r>
              <a:rPr lang="en-US" altLang="vi-VN" sz="2800" b="1" smtClean="0">
                <a:latin typeface="Times New Roman" pitchFamily="18" charset="0"/>
                <a:ea typeface="MS PGothic" pitchFamily="34" charset="-128"/>
                <a:cs typeface="Times New Roman" pitchFamily="18" charset="0"/>
              </a:rPr>
              <a:t>í</a:t>
            </a:r>
            <a:r>
              <a:rPr lang="en-US" altLang="ja-JP" sz="2800" b="1" smtClean="0">
                <a:latin typeface="Times New Roman" pitchFamily="18" charset="0"/>
                <a:ea typeface="MS PGothic" pitchFamily="34" charset="-128"/>
                <a:cs typeface="Times New Roman" pitchFamily="18" charset="0"/>
              </a:rPr>
              <a:t> kh</a:t>
            </a:r>
            <a:r>
              <a:rPr lang="en-US" altLang="vi-VN" sz="2800" b="1" smtClean="0">
                <a:latin typeface="Times New Roman" pitchFamily="18" charset="0"/>
                <a:ea typeface="MS PGothic" pitchFamily="34" charset="-128"/>
                <a:cs typeface="Times New Roman" pitchFamily="18" charset="0"/>
              </a:rPr>
              <a:t>ô</a:t>
            </a:r>
            <a:r>
              <a:rPr lang="en-US" altLang="ja-JP" sz="2800" b="1" smtClean="0">
                <a:latin typeface="Times New Roman" pitchFamily="18" charset="0"/>
                <a:ea typeface="MS PGothic" pitchFamily="34" charset="-128"/>
                <a:cs typeface="Times New Roman" pitchFamily="18" charset="0"/>
              </a:rPr>
              <a:t>ng  th</a:t>
            </a:r>
            <a:r>
              <a:rPr lang="en-US" altLang="vi-VN" sz="2800" b="1" smtClean="0">
                <a:latin typeface="Times New Roman" pitchFamily="18" charset="0"/>
                <a:ea typeface="MS PGothic" pitchFamily="34" charset="-128"/>
                <a:cs typeface="Times New Roman" pitchFamily="18" charset="0"/>
              </a:rPr>
              <a:t>à</a:t>
            </a:r>
            <a:r>
              <a:rPr lang="en-US" altLang="ja-JP" sz="2800" b="1" smtClean="0">
                <a:latin typeface="Times New Roman" pitchFamily="18" charset="0"/>
                <a:ea typeface="MS PGothic" pitchFamily="34" charset="-128"/>
                <a:cs typeface="Times New Roman" pitchFamily="18" charset="0"/>
              </a:rPr>
              <a:t>nh, anh h</a:t>
            </a:r>
            <a:r>
              <a:rPr lang="en-US" altLang="vi-VN" sz="2800" b="1" smtClean="0">
                <a:latin typeface="Times New Roman" pitchFamily="18" charset="0"/>
                <a:ea typeface="MS PGothic" pitchFamily="34" charset="-128"/>
                <a:cs typeface="Times New Roman" pitchFamily="18" charset="0"/>
              </a:rPr>
              <a:t>ù</a:t>
            </a:r>
            <a:r>
              <a:rPr lang="en-US" altLang="ja-JP" sz="2800" b="1" smtClean="0">
                <a:latin typeface="Times New Roman" pitchFamily="18" charset="0"/>
                <a:ea typeface="MS PGothic" pitchFamily="34" charset="-128"/>
                <a:cs typeface="Times New Roman" pitchFamily="18" charset="0"/>
              </a:rPr>
              <a:t>ng </a:t>
            </a:r>
            <a:r>
              <a:rPr lang="en-US" altLang="vi-VN" sz="2800" b="1" smtClean="0">
                <a:latin typeface="Times New Roman" pitchFamily="18" charset="0"/>
                <a:ea typeface="MS PGothic" pitchFamily="34" charset="-128"/>
                <a:cs typeface="Times New Roman" pitchFamily="18" charset="0"/>
              </a:rPr>
              <a:t>đã</a:t>
            </a:r>
            <a:r>
              <a:rPr lang="en-US" altLang="ja-JP" sz="2800" b="1" smtClean="0">
                <a:latin typeface="Times New Roman" pitchFamily="18" charset="0"/>
                <a:ea typeface="MS PGothic" pitchFamily="34" charset="-128"/>
                <a:cs typeface="Times New Roman" pitchFamily="18" charset="0"/>
              </a:rPr>
              <a:t> mất.</a:t>
            </a:r>
          </a:p>
          <a:p>
            <a:pPr>
              <a:lnSpc>
                <a:spcPct val="80000"/>
              </a:lnSpc>
              <a:buFontTx/>
              <a:buNone/>
            </a:pPr>
            <a:r>
              <a:rPr lang="en-US" altLang="ja-JP" sz="2800" b="1" smtClean="0">
                <a:latin typeface="Times New Roman" pitchFamily="18" charset="0"/>
                <a:ea typeface="MS PGothic" pitchFamily="34" charset="-128"/>
                <a:cs typeface="Times New Roman" pitchFamily="18" charset="0"/>
              </a:rPr>
              <a:t>Ch</a:t>
            </a:r>
            <a:r>
              <a:rPr lang="en-US" altLang="vi-VN" sz="2800" b="1" smtClean="0">
                <a:latin typeface="Times New Roman" pitchFamily="18" charset="0"/>
                <a:ea typeface="MS PGothic" pitchFamily="34" charset="-128"/>
                <a:cs typeface="Times New Roman" pitchFamily="18" charset="0"/>
              </a:rPr>
              <a:t>ư</a:t>
            </a:r>
            <a:r>
              <a:rPr lang="en-US" altLang="ja-JP" sz="2800" b="1" smtClean="0">
                <a:latin typeface="Times New Roman" pitchFamily="18" charset="0"/>
                <a:ea typeface="MS PGothic" pitchFamily="34" charset="-128"/>
                <a:cs typeface="Times New Roman" pitchFamily="18" charset="0"/>
              </a:rPr>
              <a:t>a th</a:t>
            </a:r>
            <a:r>
              <a:rPr lang="en-US" altLang="vi-VN" sz="2800" b="1" smtClean="0">
                <a:latin typeface="Times New Roman" pitchFamily="18" charset="0"/>
                <a:ea typeface="MS PGothic" pitchFamily="34" charset="-128"/>
                <a:cs typeface="Times New Roman" pitchFamily="18" charset="0"/>
              </a:rPr>
              <a:t>ắ</a:t>
            </a:r>
            <a:r>
              <a:rPr lang="en-US" altLang="ja-JP" sz="2800" b="1" smtClean="0">
                <a:latin typeface="Times New Roman" pitchFamily="18" charset="0"/>
                <a:ea typeface="MS PGothic" pitchFamily="34" charset="-128"/>
                <a:cs typeface="Times New Roman" pitchFamily="18" charset="0"/>
              </a:rPr>
              <a:t>ng </a:t>
            </a:r>
            <a:r>
              <a:rPr lang="en-US" altLang="vi-VN" sz="2800" b="1" smtClean="0">
                <a:latin typeface="Times New Roman" pitchFamily="18" charset="0"/>
                <a:ea typeface="MS PGothic" pitchFamily="34" charset="-128"/>
                <a:cs typeface="Times New Roman" pitchFamily="18" charset="0"/>
              </a:rPr>
              <a:t>đã</a:t>
            </a:r>
            <a:r>
              <a:rPr lang="en-US" altLang="ja-JP" sz="2800" b="1" smtClean="0">
                <a:latin typeface="Times New Roman" pitchFamily="18" charset="0"/>
                <a:ea typeface="MS PGothic" pitchFamily="34" charset="-128"/>
                <a:cs typeface="Times New Roman" pitchFamily="18" charset="0"/>
              </a:rPr>
              <a:t> ch</a:t>
            </a:r>
            <a:r>
              <a:rPr lang="en-US" altLang="vi-VN" sz="2800" b="1" smtClean="0">
                <a:latin typeface="Times New Roman" pitchFamily="18" charset="0"/>
                <a:ea typeface="MS PGothic" pitchFamily="34" charset="-128"/>
                <a:cs typeface="Times New Roman" pitchFamily="18" charset="0"/>
              </a:rPr>
              <a:t>ế</a:t>
            </a:r>
            <a:r>
              <a:rPr lang="en-US" altLang="ja-JP" sz="2800" b="1" smtClean="0">
                <a:latin typeface="Times New Roman" pitchFamily="18" charset="0"/>
                <a:ea typeface="MS PGothic" pitchFamily="34" charset="-128"/>
                <a:cs typeface="Times New Roman" pitchFamily="18" charset="0"/>
              </a:rPr>
              <a:t>t, </a:t>
            </a:r>
            <a:r>
              <a:rPr lang="en-US" altLang="vi-VN" sz="2800" b="1" smtClean="0">
                <a:latin typeface="Times New Roman" pitchFamily="18" charset="0"/>
                <a:ea typeface="MS PGothic" pitchFamily="34" charset="-128"/>
                <a:cs typeface="Times New Roman" pitchFamily="18" charset="0"/>
              </a:rPr>
              <a:t>ý</a:t>
            </a:r>
            <a:r>
              <a:rPr lang="en-US" altLang="ja-JP" sz="2800" b="1" smtClean="0">
                <a:latin typeface="Times New Roman" pitchFamily="18" charset="0"/>
                <a:ea typeface="MS PGothic" pitchFamily="34" charset="-128"/>
                <a:cs typeface="Times New Roman" pitchFamily="18" charset="0"/>
              </a:rPr>
              <a:t> tr</a:t>
            </a:r>
            <a:r>
              <a:rPr lang="en-US" altLang="vi-VN" sz="2800" b="1" smtClean="0">
                <a:latin typeface="Times New Roman" pitchFamily="18" charset="0"/>
                <a:ea typeface="MS PGothic" pitchFamily="34" charset="-128"/>
                <a:cs typeface="Times New Roman" pitchFamily="18" charset="0"/>
              </a:rPr>
              <a:t>ờ</a:t>
            </a:r>
            <a:r>
              <a:rPr lang="en-US" altLang="ja-JP" sz="2800" b="1" smtClean="0">
                <a:latin typeface="Times New Roman" pitchFamily="18" charset="0"/>
                <a:ea typeface="MS PGothic" pitchFamily="34" charset="-128"/>
                <a:cs typeface="Times New Roman" pitchFamily="18" charset="0"/>
              </a:rPr>
              <a:t>i ra sao?</a:t>
            </a:r>
          </a:p>
          <a:p>
            <a:pPr>
              <a:lnSpc>
                <a:spcPct val="80000"/>
              </a:lnSpc>
              <a:buFontTx/>
              <a:buNone/>
            </a:pPr>
            <a:r>
              <a:rPr lang="en-US" altLang="ja-JP" sz="2800" b="1" smtClean="0">
                <a:latin typeface="Times New Roman" pitchFamily="18" charset="0"/>
                <a:ea typeface="MS PGothic" pitchFamily="34" charset="-128"/>
                <a:cs typeface="Times New Roman" pitchFamily="18" charset="0"/>
              </a:rPr>
              <a:t>C</a:t>
            </a:r>
            <a:r>
              <a:rPr lang="en-US" altLang="vi-VN" sz="2800" b="1" smtClean="0">
                <a:latin typeface="Times New Roman" pitchFamily="18" charset="0"/>
                <a:ea typeface="MS PGothic" pitchFamily="34" charset="-128"/>
                <a:cs typeface="Times New Roman" pitchFamily="18" charset="0"/>
              </a:rPr>
              <a:t>ô</a:t>
            </a:r>
            <a:r>
              <a:rPr lang="en-US" altLang="ja-JP" sz="2800" b="1" smtClean="0">
                <a:latin typeface="Times New Roman" pitchFamily="18" charset="0"/>
                <a:ea typeface="MS PGothic" pitchFamily="34" charset="-128"/>
                <a:cs typeface="Times New Roman" pitchFamily="18" charset="0"/>
              </a:rPr>
              <a:t>ng mu</a:t>
            </a:r>
            <a:r>
              <a:rPr lang="en-US" altLang="vi-VN" sz="2800" b="1" smtClean="0">
                <a:latin typeface="Times New Roman" pitchFamily="18" charset="0"/>
                <a:ea typeface="MS PGothic" pitchFamily="34" charset="-128"/>
                <a:cs typeface="Times New Roman" pitchFamily="18" charset="0"/>
              </a:rPr>
              <a:t>ố</a:t>
            </a:r>
            <a:r>
              <a:rPr lang="en-US" altLang="ja-JP" sz="2800" b="1" smtClean="0">
                <a:latin typeface="Times New Roman" pitchFamily="18" charset="0"/>
                <a:ea typeface="MS PGothic" pitchFamily="34" charset="-128"/>
                <a:cs typeface="Times New Roman" pitchFamily="18" charset="0"/>
              </a:rPr>
              <a:t>n l</a:t>
            </a:r>
            <a:r>
              <a:rPr lang="en-US" altLang="vi-VN" sz="2800" b="1" smtClean="0">
                <a:latin typeface="Times New Roman" pitchFamily="18" charset="0"/>
                <a:ea typeface="MS PGothic" pitchFamily="34" charset="-128"/>
                <a:cs typeface="Times New Roman" pitchFamily="18" charset="0"/>
              </a:rPr>
              <a:t>ậ</a:t>
            </a:r>
            <a:r>
              <a:rPr lang="en-US" altLang="ja-JP" sz="2800" b="1" smtClean="0">
                <a:latin typeface="Times New Roman" pitchFamily="18" charset="0"/>
                <a:ea typeface="MS PGothic" pitchFamily="34" charset="-128"/>
                <a:cs typeface="Times New Roman" pitchFamily="18" charset="0"/>
              </a:rPr>
              <a:t>p n</a:t>
            </a:r>
            <a:r>
              <a:rPr lang="en-US" altLang="vi-VN" sz="2800" b="1" smtClean="0">
                <a:latin typeface="Times New Roman" pitchFamily="18" charset="0"/>
                <a:ea typeface="MS PGothic" pitchFamily="34" charset="-128"/>
                <a:cs typeface="Times New Roman" pitchFamily="18" charset="0"/>
              </a:rPr>
              <a:t>ê</a:t>
            </a:r>
            <a:r>
              <a:rPr lang="en-US" altLang="ja-JP" sz="2800" b="1" smtClean="0">
                <a:latin typeface="Times New Roman" pitchFamily="18" charset="0"/>
                <a:ea typeface="MS PGothic" pitchFamily="34" charset="-128"/>
                <a:cs typeface="Times New Roman" pitchFamily="18" charset="0"/>
              </a:rPr>
              <a:t>n, g</a:t>
            </a:r>
            <a:r>
              <a:rPr lang="en-US" altLang="vi-VN" sz="2800" b="1" smtClean="0">
                <a:latin typeface="Times New Roman" pitchFamily="18" charset="0"/>
                <a:ea typeface="MS PGothic" pitchFamily="34" charset="-128"/>
                <a:cs typeface="Times New Roman" pitchFamily="18" charset="0"/>
              </a:rPr>
              <a:t>õ</a:t>
            </a:r>
            <a:r>
              <a:rPr lang="en-US" altLang="ja-JP" sz="2800" b="1" smtClean="0">
                <a:latin typeface="Times New Roman" pitchFamily="18" charset="0"/>
                <a:ea typeface="MS PGothic" pitchFamily="34" charset="-128"/>
                <a:cs typeface="Times New Roman" pitchFamily="18" charset="0"/>
              </a:rPr>
              <a:t> m</a:t>
            </a:r>
            <a:r>
              <a:rPr lang="en-US" altLang="vi-VN" sz="2800" b="1" smtClean="0">
                <a:latin typeface="Times New Roman" pitchFamily="18" charset="0"/>
                <a:ea typeface="MS PGothic" pitchFamily="34" charset="-128"/>
                <a:cs typeface="Times New Roman" pitchFamily="18" charset="0"/>
              </a:rPr>
              <a:t>á</a:t>
            </a:r>
            <a:r>
              <a:rPr lang="en-US" altLang="ja-JP" sz="2800" b="1" smtClean="0">
                <a:latin typeface="Times New Roman" pitchFamily="18" charset="0"/>
                <a:ea typeface="MS PGothic" pitchFamily="34" charset="-128"/>
                <a:cs typeface="Times New Roman" pitchFamily="18" charset="0"/>
              </a:rPr>
              <a:t>i * n</a:t>
            </a:r>
            <a:r>
              <a:rPr lang="en-US" altLang="vi-VN" sz="2800" b="1" smtClean="0">
                <a:latin typeface="Times New Roman" pitchFamily="18" charset="0"/>
                <a:ea typeface="MS PGothic" pitchFamily="34" charset="-128"/>
                <a:cs typeface="Times New Roman" pitchFamily="18" charset="0"/>
              </a:rPr>
              <a:t>ặ</a:t>
            </a:r>
            <a:r>
              <a:rPr lang="en-US" altLang="ja-JP" sz="2800" b="1" smtClean="0">
                <a:latin typeface="Times New Roman" pitchFamily="18" charset="0"/>
                <a:ea typeface="MS PGothic" pitchFamily="34" charset="-128"/>
                <a:cs typeface="Times New Roman" pitchFamily="18" charset="0"/>
              </a:rPr>
              <a:t>ng th</a:t>
            </a:r>
            <a:r>
              <a:rPr lang="en-US" altLang="vi-VN" sz="2800" b="1" smtClean="0">
                <a:latin typeface="Times New Roman" pitchFamily="18" charset="0"/>
                <a:ea typeface="MS PGothic" pitchFamily="34" charset="-128"/>
                <a:cs typeface="Times New Roman" pitchFamily="18" charset="0"/>
              </a:rPr>
              <a:t>ề</a:t>
            </a:r>
            <a:r>
              <a:rPr lang="en-US" altLang="ja-JP" sz="2800" b="1" smtClean="0">
                <a:latin typeface="Times New Roman" pitchFamily="18" charset="0"/>
                <a:ea typeface="MS PGothic" pitchFamily="34" charset="-128"/>
                <a:cs typeface="Times New Roman" pitchFamily="18" charset="0"/>
              </a:rPr>
              <a:t> tr</a:t>
            </a:r>
            <a:r>
              <a:rPr lang="en-US" altLang="vi-VN" sz="2800" b="1" smtClean="0">
                <a:latin typeface="Times New Roman" pitchFamily="18" charset="0"/>
                <a:ea typeface="MS PGothic" pitchFamily="34" charset="-128"/>
                <a:cs typeface="Times New Roman" pitchFamily="18" charset="0"/>
              </a:rPr>
              <a:t>ừ</a:t>
            </a:r>
            <a:r>
              <a:rPr lang="en-US" altLang="ja-JP" sz="2800" b="1" smtClean="0">
                <a:latin typeface="Times New Roman" pitchFamily="18" charset="0"/>
                <a:ea typeface="MS PGothic" pitchFamily="34" charset="-128"/>
                <a:cs typeface="Times New Roman" pitchFamily="18" charset="0"/>
              </a:rPr>
              <a:t> gi</a:t>
            </a:r>
            <a:r>
              <a:rPr lang="en-US" altLang="vi-VN" sz="2800" b="1" smtClean="0">
                <a:latin typeface="Times New Roman" pitchFamily="18" charset="0"/>
                <a:ea typeface="MS PGothic" pitchFamily="34" charset="-128"/>
                <a:cs typeface="Times New Roman" pitchFamily="18" charset="0"/>
              </a:rPr>
              <a:t>ặ</a:t>
            </a:r>
            <a:r>
              <a:rPr lang="en-US" altLang="ja-JP" sz="2800" b="1" smtClean="0">
                <a:latin typeface="Times New Roman" pitchFamily="18" charset="0"/>
                <a:ea typeface="MS PGothic" pitchFamily="34" charset="-128"/>
                <a:cs typeface="Times New Roman" pitchFamily="18" charset="0"/>
              </a:rPr>
              <a:t>c n</a:t>
            </a:r>
            <a:r>
              <a:rPr lang="en-US" altLang="vi-VN" sz="2800" b="1" smtClean="0">
                <a:latin typeface="Times New Roman" pitchFamily="18" charset="0"/>
                <a:ea typeface="MS PGothic" pitchFamily="34" charset="-128"/>
                <a:cs typeface="Times New Roman" pitchFamily="18" charset="0"/>
              </a:rPr>
              <a:t>ước</a:t>
            </a:r>
            <a:endParaRPr lang="en-US" altLang="ja-JP" sz="2800" b="1" smtClean="0">
              <a:latin typeface="Times New Roman" pitchFamily="18" charset="0"/>
              <a:ea typeface="MS PGothic" pitchFamily="34" charset="-128"/>
              <a:cs typeface="Times New Roman" pitchFamily="18" charset="0"/>
            </a:endParaRPr>
          </a:p>
          <a:p>
            <a:pPr>
              <a:lnSpc>
                <a:spcPct val="80000"/>
              </a:lnSpc>
              <a:buFontTx/>
              <a:buNone/>
            </a:pPr>
            <a:r>
              <a:rPr lang="en-US" altLang="ja-JP" sz="2800" b="1" smtClean="0">
                <a:latin typeface="Times New Roman" pitchFamily="18" charset="0"/>
                <a:ea typeface="MS PGothic" pitchFamily="34" charset="-128"/>
                <a:cs typeface="Times New Roman" pitchFamily="18" charset="0"/>
              </a:rPr>
              <a:t>Vi</a:t>
            </a:r>
            <a:r>
              <a:rPr lang="en-US" altLang="vi-VN" sz="2800" b="1" smtClean="0">
                <a:latin typeface="Times New Roman" pitchFamily="18" charset="0"/>
                <a:ea typeface="MS PGothic" pitchFamily="34" charset="-128"/>
                <a:cs typeface="Times New Roman" pitchFamily="18" charset="0"/>
              </a:rPr>
              <a:t>ệ</a:t>
            </a:r>
            <a:r>
              <a:rPr lang="en-US" altLang="ja-JP" sz="2800" b="1" smtClean="0">
                <a:latin typeface="Times New Roman" pitchFamily="18" charset="0"/>
                <a:ea typeface="MS PGothic" pitchFamily="34" charset="-128"/>
                <a:cs typeface="Times New Roman" pitchFamily="18" charset="0"/>
              </a:rPr>
              <a:t>c kh</a:t>
            </a:r>
            <a:r>
              <a:rPr lang="en-US" altLang="vi-VN" sz="2800" b="1" smtClean="0">
                <a:latin typeface="Times New Roman" pitchFamily="18" charset="0"/>
                <a:ea typeface="MS PGothic" pitchFamily="34" charset="-128"/>
                <a:cs typeface="Times New Roman" pitchFamily="18" charset="0"/>
              </a:rPr>
              <a:t>ô</a:t>
            </a:r>
            <a:r>
              <a:rPr lang="en-US" altLang="ja-JP" sz="2800" b="1" smtClean="0">
                <a:latin typeface="Times New Roman" pitchFamily="18" charset="0"/>
                <a:ea typeface="MS PGothic" pitchFamily="34" charset="-128"/>
                <a:cs typeface="Times New Roman" pitchFamily="18" charset="0"/>
              </a:rPr>
              <a:t>n t</a:t>
            </a:r>
            <a:r>
              <a:rPr lang="en-US" altLang="vi-VN" sz="2800" b="1" smtClean="0">
                <a:latin typeface="Times New Roman" pitchFamily="18" charset="0"/>
                <a:ea typeface="MS PGothic" pitchFamily="34" charset="-128"/>
                <a:cs typeface="Times New Roman" pitchFamily="18" charset="0"/>
              </a:rPr>
              <a:t>í</a:t>
            </a:r>
            <a:r>
              <a:rPr lang="en-US" altLang="ja-JP" sz="2800" b="1" smtClean="0">
                <a:latin typeface="Times New Roman" pitchFamily="18" charset="0"/>
                <a:ea typeface="MS PGothic" pitchFamily="34" charset="-128"/>
                <a:cs typeface="Times New Roman" pitchFamily="18" charset="0"/>
              </a:rPr>
              <a:t>nh tr</a:t>
            </a:r>
            <a:r>
              <a:rPr lang="en-US" altLang="vi-VN" sz="2800" b="1" smtClean="0">
                <a:latin typeface="Times New Roman" pitchFamily="18" charset="0"/>
                <a:ea typeface="MS PGothic" pitchFamily="34" charset="-128"/>
                <a:cs typeface="Times New Roman" pitchFamily="18" charset="0"/>
              </a:rPr>
              <a:t>ước</a:t>
            </a:r>
            <a:r>
              <a:rPr lang="en-US" altLang="ja-JP" sz="2800" b="1" smtClean="0">
                <a:latin typeface="Times New Roman" pitchFamily="18" charset="0"/>
                <a:ea typeface="MS PGothic" pitchFamily="34" charset="-128"/>
                <a:cs typeface="Times New Roman" pitchFamily="18" charset="0"/>
              </a:rPr>
              <a:t>, l</a:t>
            </a:r>
            <a:r>
              <a:rPr lang="en-US" altLang="vi-VN" sz="2800" b="1" smtClean="0">
                <a:latin typeface="Times New Roman" pitchFamily="18" charset="0"/>
                <a:ea typeface="MS PGothic" pitchFamily="34" charset="-128"/>
                <a:cs typeface="Times New Roman" pitchFamily="18" charset="0"/>
              </a:rPr>
              <a:t>ê</a:t>
            </a:r>
            <a:r>
              <a:rPr lang="en-US" altLang="ja-JP" sz="2800" b="1" smtClean="0">
                <a:latin typeface="Times New Roman" pitchFamily="18" charset="0"/>
                <a:ea typeface="MS PGothic" pitchFamily="34" charset="-128"/>
                <a:cs typeface="Times New Roman" pitchFamily="18" charset="0"/>
              </a:rPr>
              <a:t>n y</a:t>
            </a:r>
            <a:r>
              <a:rPr lang="en-US" altLang="vi-VN" sz="2800" b="1" smtClean="0">
                <a:latin typeface="Times New Roman" pitchFamily="18" charset="0"/>
                <a:ea typeface="MS PGothic" pitchFamily="34" charset="-128"/>
                <a:cs typeface="Times New Roman" pitchFamily="18" charset="0"/>
              </a:rPr>
              <a:t>ê</a:t>
            </a:r>
            <a:r>
              <a:rPr lang="en-US" altLang="ja-JP" sz="2800" b="1" smtClean="0">
                <a:latin typeface="Times New Roman" pitchFamily="18" charset="0"/>
                <a:ea typeface="MS PGothic" pitchFamily="34" charset="-128"/>
                <a:cs typeface="Times New Roman" pitchFamily="18" charset="0"/>
              </a:rPr>
              <a:t>n ** nay th</a:t>
            </a:r>
            <a:r>
              <a:rPr lang="en-US" altLang="vi-VN" sz="2800" b="1" smtClean="0">
                <a:latin typeface="Times New Roman" pitchFamily="18" charset="0"/>
                <a:ea typeface="MS PGothic" pitchFamily="34" charset="-128"/>
                <a:cs typeface="Times New Roman" pitchFamily="18" charset="0"/>
              </a:rPr>
              <a:t>ấ</a:t>
            </a:r>
            <a:r>
              <a:rPr lang="en-US" altLang="ja-JP" sz="2800" b="1" smtClean="0">
                <a:latin typeface="Times New Roman" pitchFamily="18" charset="0"/>
                <a:ea typeface="MS PGothic" pitchFamily="34" charset="-128"/>
                <a:cs typeface="Times New Roman" pitchFamily="18" charset="0"/>
              </a:rPr>
              <a:t>y v</a:t>
            </a:r>
            <a:r>
              <a:rPr lang="en-US" altLang="vi-VN" sz="2800" b="1" smtClean="0">
                <a:latin typeface="Times New Roman" pitchFamily="18" charset="0"/>
                <a:ea typeface="MS PGothic" pitchFamily="34" charset="-128"/>
                <a:cs typeface="Times New Roman" pitchFamily="18" charset="0"/>
              </a:rPr>
              <a:t>ắ</a:t>
            </a:r>
            <a:r>
              <a:rPr lang="en-US" altLang="ja-JP" sz="2800" b="1" smtClean="0">
                <a:latin typeface="Times New Roman" pitchFamily="18" charset="0"/>
                <a:ea typeface="MS PGothic" pitchFamily="34" charset="-128"/>
                <a:cs typeface="Times New Roman" pitchFamily="18" charset="0"/>
              </a:rPr>
              <a:t>ng ng</a:t>
            </a:r>
            <a:r>
              <a:rPr lang="en-US" altLang="vi-VN" sz="2800" b="1" smtClean="0">
                <a:latin typeface="Times New Roman" pitchFamily="18" charset="0"/>
                <a:ea typeface="MS PGothic" pitchFamily="34" charset="-128"/>
                <a:cs typeface="Times New Roman" pitchFamily="18" charset="0"/>
              </a:rPr>
              <a:t>ườ</a:t>
            </a:r>
            <a:r>
              <a:rPr lang="en-US" altLang="ja-JP" sz="2800" b="1" smtClean="0">
                <a:latin typeface="Times New Roman" pitchFamily="18" charset="0"/>
                <a:ea typeface="MS PGothic" pitchFamily="34" charset="-128"/>
                <a:cs typeface="Times New Roman" pitchFamily="18" charset="0"/>
              </a:rPr>
              <a:t>i.”</a:t>
            </a:r>
            <a:endParaRPr lang="en-US" altLang="vi-VN" sz="2800" b="1" smtClean="0">
              <a:latin typeface="Times New Roman" pitchFamily="18" charset="0"/>
              <a:ea typeface="MS PGothic" pitchFamily="34" charset="-128"/>
              <a:cs typeface="Times New Roman" pitchFamily="18" charset="0"/>
            </a:endParaRPr>
          </a:p>
        </p:txBody>
      </p:sp>
      <p:sp>
        <p:nvSpPr>
          <p:cNvPr id="43018" name="Text Box 10"/>
          <p:cNvSpPr txBox="1">
            <a:spLocks noChangeArrowheads="1"/>
          </p:cNvSpPr>
          <p:nvPr/>
        </p:nvSpPr>
        <p:spPr bwMode="auto">
          <a:xfrm>
            <a:off x="152400" y="3429000"/>
            <a:ext cx="8382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ja-JP" sz="2800">
                <a:latin typeface="Times New Roman" pitchFamily="18" charset="0"/>
                <a:ea typeface="MS PGothic" pitchFamily="34" charset="-128"/>
                <a:cs typeface="Times New Roman" pitchFamily="18" charset="0"/>
              </a:rPr>
              <a:t>* </a:t>
            </a:r>
            <a:r>
              <a:rPr lang="en-US" altLang="vi-VN" sz="2800">
                <a:latin typeface="Times New Roman" pitchFamily="18" charset="0"/>
                <a:ea typeface="MS PGothic" pitchFamily="34" charset="-128"/>
                <a:cs typeface="Times New Roman" pitchFamily="18" charset="0"/>
              </a:rPr>
              <a:t>Đ</a:t>
            </a:r>
            <a:r>
              <a:rPr lang="en-US" altLang="ja-JP" sz="2800">
                <a:latin typeface="Times New Roman" pitchFamily="18" charset="0"/>
                <a:ea typeface="MS PGothic" pitchFamily="34" charset="-128"/>
                <a:cs typeface="Times New Roman" pitchFamily="18" charset="0"/>
              </a:rPr>
              <a:t>i</a:t>
            </a:r>
            <a:r>
              <a:rPr lang="en-US" altLang="vi-VN" sz="2800">
                <a:latin typeface="Times New Roman" pitchFamily="18" charset="0"/>
                <a:ea typeface="MS PGothic" pitchFamily="34" charset="-128"/>
                <a:cs typeface="Times New Roman" pitchFamily="18" charset="0"/>
              </a:rPr>
              <a:t>ể</a:t>
            </a:r>
            <a:r>
              <a:rPr lang="en-US" altLang="ja-JP" sz="2800">
                <a:latin typeface="Times New Roman" pitchFamily="18" charset="0"/>
                <a:ea typeface="MS PGothic" pitchFamily="34" charset="-128"/>
                <a:cs typeface="Times New Roman" pitchFamily="18" charset="0"/>
              </a:rPr>
              <a:t>n t</a:t>
            </a:r>
            <a:r>
              <a:rPr lang="en-US" altLang="vi-VN" sz="2800">
                <a:latin typeface="Times New Roman" pitchFamily="18" charset="0"/>
                <a:ea typeface="MS PGothic" pitchFamily="34" charset="-128"/>
                <a:cs typeface="Times New Roman" pitchFamily="18" charset="0"/>
              </a:rPr>
              <a:t>íc</a:t>
            </a:r>
            <a:r>
              <a:rPr lang="en-US" altLang="ja-JP" sz="2800">
                <a:latin typeface="Times New Roman" pitchFamily="18" charset="0"/>
                <a:ea typeface="MS PGothic" pitchFamily="34" charset="-128"/>
                <a:cs typeface="Times New Roman" pitchFamily="18" charset="0"/>
              </a:rPr>
              <a:t>h “g</a:t>
            </a:r>
            <a:r>
              <a:rPr lang="en-US" altLang="vi-VN" sz="2800">
                <a:latin typeface="Times New Roman" pitchFamily="18" charset="0"/>
                <a:ea typeface="MS PGothic" pitchFamily="34" charset="-128"/>
                <a:cs typeface="Times New Roman" pitchFamily="18" charset="0"/>
              </a:rPr>
              <a:t>õ</a:t>
            </a:r>
            <a:r>
              <a:rPr lang="en-US" altLang="ja-JP" sz="2800">
                <a:latin typeface="Times New Roman" pitchFamily="18" charset="0"/>
                <a:ea typeface="MS PGothic" pitchFamily="34" charset="-128"/>
                <a:cs typeface="Times New Roman" pitchFamily="18" charset="0"/>
              </a:rPr>
              <a:t> m</a:t>
            </a:r>
            <a:r>
              <a:rPr lang="en-US" altLang="vi-VN" sz="2800">
                <a:latin typeface="Times New Roman" pitchFamily="18" charset="0"/>
                <a:ea typeface="MS PGothic" pitchFamily="34" charset="-128"/>
                <a:cs typeface="Times New Roman" pitchFamily="18" charset="0"/>
              </a:rPr>
              <a:t>á</a:t>
            </a:r>
            <a:r>
              <a:rPr lang="en-US" altLang="ja-JP" sz="2800">
                <a:latin typeface="Times New Roman" pitchFamily="18" charset="0"/>
                <a:ea typeface="MS PGothic" pitchFamily="34" charset="-128"/>
                <a:cs typeface="Times New Roman" pitchFamily="18" charset="0"/>
              </a:rPr>
              <a:t>i”.</a:t>
            </a:r>
          </a:p>
          <a:p>
            <a:pPr eaLnBrk="1" hangingPunct="1">
              <a:spcBef>
                <a:spcPct val="50000"/>
              </a:spcBef>
              <a:buFontTx/>
              <a:buNone/>
            </a:pPr>
            <a:r>
              <a:rPr lang="en-US" altLang="ja-JP" sz="2800">
                <a:latin typeface="Times New Roman" pitchFamily="18" charset="0"/>
                <a:ea typeface="MS PGothic" pitchFamily="34" charset="-128"/>
                <a:cs typeface="Times New Roman" pitchFamily="18" charset="0"/>
              </a:rPr>
              <a:t>** </a:t>
            </a:r>
            <a:r>
              <a:rPr lang="en-US" altLang="vi-VN" sz="2800">
                <a:latin typeface="Times New Roman" pitchFamily="18" charset="0"/>
                <a:ea typeface="MS PGothic" pitchFamily="34" charset="-128"/>
                <a:cs typeface="Times New Roman" pitchFamily="18" charset="0"/>
              </a:rPr>
              <a:t>Đ</a:t>
            </a:r>
            <a:r>
              <a:rPr lang="en-US" altLang="ja-JP" sz="2800">
                <a:latin typeface="Times New Roman" pitchFamily="18" charset="0"/>
                <a:ea typeface="MS PGothic" pitchFamily="34" charset="-128"/>
                <a:cs typeface="Times New Roman" pitchFamily="18" charset="0"/>
              </a:rPr>
              <a:t>i</a:t>
            </a:r>
            <a:r>
              <a:rPr lang="en-US" altLang="vi-VN" sz="2800">
                <a:latin typeface="Times New Roman" pitchFamily="18" charset="0"/>
                <a:ea typeface="MS PGothic" pitchFamily="34" charset="-128"/>
                <a:cs typeface="Times New Roman" pitchFamily="18" charset="0"/>
              </a:rPr>
              <a:t>ể</a:t>
            </a:r>
            <a:r>
              <a:rPr lang="en-US" altLang="ja-JP" sz="2800">
                <a:latin typeface="Times New Roman" pitchFamily="18" charset="0"/>
                <a:ea typeface="MS PGothic" pitchFamily="34" charset="-128"/>
                <a:cs typeface="Times New Roman" pitchFamily="18" charset="0"/>
              </a:rPr>
              <a:t>n t</a:t>
            </a:r>
            <a:r>
              <a:rPr lang="en-US" altLang="vi-VN" sz="2800">
                <a:latin typeface="Times New Roman" pitchFamily="18" charset="0"/>
                <a:ea typeface="MS PGothic" pitchFamily="34" charset="-128"/>
                <a:cs typeface="Times New Roman" pitchFamily="18" charset="0"/>
              </a:rPr>
              <a:t>íc</a:t>
            </a:r>
            <a:r>
              <a:rPr lang="en-US" altLang="ja-JP" sz="2800">
                <a:latin typeface="Times New Roman" pitchFamily="18" charset="0"/>
                <a:ea typeface="MS PGothic" pitchFamily="34" charset="-128"/>
                <a:cs typeface="Times New Roman" pitchFamily="18" charset="0"/>
              </a:rPr>
              <a:t>h “l</a:t>
            </a:r>
            <a:r>
              <a:rPr lang="en-US" altLang="vi-VN" sz="2800">
                <a:latin typeface="Times New Roman" pitchFamily="18" charset="0"/>
                <a:ea typeface="MS PGothic" pitchFamily="34" charset="-128"/>
                <a:cs typeface="Times New Roman" pitchFamily="18" charset="0"/>
              </a:rPr>
              <a:t>ê</a:t>
            </a:r>
            <a:r>
              <a:rPr lang="en-US" altLang="ja-JP" sz="2800">
                <a:latin typeface="Times New Roman" pitchFamily="18" charset="0"/>
                <a:ea typeface="MS PGothic" pitchFamily="34" charset="-128"/>
                <a:cs typeface="Times New Roman" pitchFamily="18" charset="0"/>
              </a:rPr>
              <a:t>n </a:t>
            </a:r>
            <a:r>
              <a:rPr lang="en-US" altLang="vi-VN" sz="2800">
                <a:latin typeface="Times New Roman" pitchFamily="18" charset="0"/>
                <a:ea typeface="MS PGothic" pitchFamily="34" charset="-128"/>
                <a:cs typeface="Times New Roman" pitchFamily="18" charset="0"/>
              </a:rPr>
              <a:t>yê</a:t>
            </a:r>
            <a:r>
              <a:rPr lang="en-US" altLang="ja-JP" sz="2800">
                <a:latin typeface="Times New Roman" pitchFamily="18" charset="0"/>
                <a:ea typeface="MS PGothic" pitchFamily="34" charset="-128"/>
                <a:cs typeface="Times New Roman" pitchFamily="18" charset="0"/>
              </a:rPr>
              <a:t>n”</a:t>
            </a:r>
            <a:endParaRPr lang="en-US" altLang="vi-VN" sz="280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01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01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01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01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01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0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7" grpId="0" build="p" animBg="1"/>
      <p:bldP spid="430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52400" y="152400"/>
            <a:ext cx="5867400" cy="381000"/>
          </a:xfrm>
        </p:spPr>
        <p:txBody>
          <a:bodyPr/>
          <a:lstStyle/>
          <a:p>
            <a:r>
              <a:rPr lang="en-US" altLang="ja-JP" sz="2400" b="1" u="sng" smtClean="0">
                <a:solidFill>
                  <a:srgbClr val="0000FF"/>
                </a:solidFill>
                <a:ea typeface="MS PGothic" pitchFamily="34" charset="-128"/>
              </a:rPr>
              <a:t>3</a:t>
            </a:r>
            <a:r>
              <a:rPr lang="en-US" altLang="vi-VN" sz="2400" b="1" u="sng" smtClean="0">
                <a:solidFill>
                  <a:srgbClr val="0000FF"/>
                </a:solidFill>
              </a:rPr>
              <a:t>. Khởi nghĩa </a:t>
            </a:r>
            <a:r>
              <a:rPr lang="en-US" altLang="ja-JP" sz="2400" b="1" u="sng" smtClean="0">
                <a:solidFill>
                  <a:srgbClr val="0000FF"/>
                </a:solidFill>
                <a:ea typeface="MS PGothic" pitchFamily="34" charset="-128"/>
              </a:rPr>
              <a:t>H</a:t>
            </a:r>
            <a:r>
              <a:rPr lang="en-US" altLang="vi-VN" sz="2400" b="1" u="sng" smtClean="0">
                <a:solidFill>
                  <a:srgbClr val="0000FF"/>
                </a:solidFill>
              </a:rPr>
              <a:t>ươ</a:t>
            </a:r>
            <a:r>
              <a:rPr lang="en-US" altLang="ja-JP" sz="2400" b="1" u="sng" smtClean="0">
                <a:solidFill>
                  <a:srgbClr val="0000FF"/>
                </a:solidFill>
                <a:ea typeface="MS PGothic" pitchFamily="34" charset="-128"/>
              </a:rPr>
              <a:t>ng Kh</a:t>
            </a:r>
            <a:r>
              <a:rPr lang="en-US" altLang="vi-VN" sz="2400" b="1" u="sng" smtClean="0">
                <a:solidFill>
                  <a:srgbClr val="0000FF"/>
                </a:solidFill>
              </a:rPr>
              <a:t>ê (188</a:t>
            </a:r>
            <a:r>
              <a:rPr lang="en-US" altLang="ja-JP" sz="2400" b="1" u="sng" smtClean="0">
                <a:solidFill>
                  <a:srgbClr val="0000FF"/>
                </a:solidFill>
                <a:ea typeface="MS PGothic" pitchFamily="34" charset="-128"/>
              </a:rPr>
              <a:t>5</a:t>
            </a:r>
            <a:r>
              <a:rPr lang="en-US" altLang="vi-VN" sz="2400" b="1" u="sng" smtClean="0">
                <a:solidFill>
                  <a:srgbClr val="0000FF"/>
                </a:solidFill>
              </a:rPr>
              <a:t>-18</a:t>
            </a:r>
            <a:r>
              <a:rPr lang="en-US" altLang="ja-JP" sz="2400" b="1" u="sng" smtClean="0">
                <a:solidFill>
                  <a:srgbClr val="0000FF"/>
                </a:solidFill>
                <a:ea typeface="MS PGothic" pitchFamily="34" charset="-128"/>
              </a:rPr>
              <a:t>95</a:t>
            </a:r>
            <a:r>
              <a:rPr lang="en-US" altLang="vi-VN" sz="2400" b="1" u="sng" smtClean="0">
                <a:solidFill>
                  <a:srgbClr val="0000FF"/>
                </a:solidFill>
              </a:rPr>
              <a:t>)</a:t>
            </a:r>
          </a:p>
        </p:txBody>
      </p:sp>
      <p:sp>
        <p:nvSpPr>
          <p:cNvPr id="29705" name="Text Box 9"/>
          <p:cNvSpPr txBox="1">
            <a:spLocks noChangeArrowheads="1"/>
          </p:cNvSpPr>
          <p:nvPr/>
        </p:nvSpPr>
        <p:spPr bwMode="auto">
          <a:xfrm>
            <a:off x="228600" y="6064250"/>
            <a:ext cx="868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ja-JP" sz="1800">
                <a:latin typeface="Times New Roman" pitchFamily="18" charset="0"/>
                <a:ea typeface="MS PGothic" pitchFamily="34" charset="-128"/>
                <a:cs typeface="Times New Roman" pitchFamily="18" charset="0"/>
              </a:rPr>
              <a:t>“</a:t>
            </a:r>
            <a:r>
              <a:rPr lang="en-US" altLang="vi-VN" sz="1800">
                <a:latin typeface="Times New Roman" pitchFamily="18" charset="0"/>
                <a:ea typeface="MS PGothic" pitchFamily="34" charset="-128"/>
                <a:cs typeface="Times New Roman" pitchFamily="18" charset="0"/>
              </a:rPr>
              <a:t>Ô</a:t>
            </a:r>
            <a:r>
              <a:rPr lang="en-US" altLang="ja-JP" sz="1800">
                <a:latin typeface="Times New Roman" pitchFamily="18" charset="0"/>
                <a:ea typeface="MS PGothic" pitchFamily="34" charset="-128"/>
                <a:cs typeface="Times New Roman" pitchFamily="18" charset="0"/>
              </a:rPr>
              <a:t>ng ch</a:t>
            </a:r>
            <a:r>
              <a:rPr lang="en-US" altLang="vi-VN" sz="1800">
                <a:latin typeface="Times New Roman" pitchFamily="18" charset="0"/>
                <a:ea typeface="MS PGothic" pitchFamily="34" charset="-128"/>
                <a:cs typeface="Times New Roman" pitchFamily="18" charset="0"/>
              </a:rPr>
              <a:t>ế</a:t>
            </a:r>
            <a:r>
              <a:rPr lang="en-US" altLang="ja-JP" sz="1800">
                <a:latin typeface="Times New Roman" pitchFamily="18" charset="0"/>
                <a:ea typeface="MS PGothic" pitchFamily="34" charset="-128"/>
                <a:cs typeface="Times New Roman" pitchFamily="18" charset="0"/>
              </a:rPr>
              <a:t>t r</a:t>
            </a:r>
            <a:r>
              <a:rPr lang="en-US" altLang="vi-VN" sz="1800">
                <a:latin typeface="Times New Roman" pitchFamily="18" charset="0"/>
                <a:ea typeface="MS PGothic" pitchFamily="34" charset="-128"/>
                <a:cs typeface="Times New Roman" pitchFamily="18" charset="0"/>
              </a:rPr>
              <a:t>ồ</a:t>
            </a:r>
            <a:r>
              <a:rPr lang="en-US" altLang="ja-JP" sz="1800">
                <a:latin typeface="Times New Roman" pitchFamily="18" charset="0"/>
                <a:ea typeface="MS PGothic" pitchFamily="34" charset="-128"/>
                <a:cs typeface="Times New Roman" pitchFamily="18" charset="0"/>
              </a:rPr>
              <a:t>i, nh</a:t>
            </a:r>
            <a:r>
              <a:rPr lang="en-US" altLang="vi-VN" sz="1800">
                <a:latin typeface="Times New Roman" pitchFamily="18" charset="0"/>
                <a:ea typeface="MS PGothic" pitchFamily="34" charset="-128"/>
                <a:cs typeface="Times New Roman" pitchFamily="18" charset="0"/>
              </a:rPr>
              <a:t>ư</a:t>
            </a:r>
            <a:r>
              <a:rPr lang="en-US" altLang="ja-JP" sz="1800">
                <a:latin typeface="Times New Roman" pitchFamily="18" charset="0"/>
                <a:ea typeface="MS PGothic" pitchFamily="34" charset="-128"/>
                <a:cs typeface="Times New Roman" pitchFamily="18" charset="0"/>
              </a:rPr>
              <a:t>ng b</a:t>
            </a:r>
            <a:r>
              <a:rPr lang="en-US" altLang="vi-VN" sz="1800">
                <a:latin typeface="Times New Roman" pitchFamily="18" charset="0"/>
                <a:ea typeface="MS PGothic" pitchFamily="34" charset="-128"/>
                <a:cs typeface="Times New Roman" pitchFamily="18" charset="0"/>
              </a:rPr>
              <a:t>ọ</a:t>
            </a:r>
            <a:r>
              <a:rPr lang="en-US" altLang="ja-JP" sz="1800">
                <a:latin typeface="Times New Roman" pitchFamily="18" charset="0"/>
                <a:ea typeface="MS PGothic" pitchFamily="34" charset="-128"/>
                <a:cs typeface="Times New Roman" pitchFamily="18" charset="0"/>
              </a:rPr>
              <a:t>n Ph</a:t>
            </a:r>
            <a:r>
              <a:rPr lang="en-US" altLang="vi-VN" sz="1800">
                <a:latin typeface="Times New Roman" pitchFamily="18" charset="0"/>
                <a:ea typeface="MS PGothic" pitchFamily="34" charset="-128"/>
                <a:cs typeface="Times New Roman" pitchFamily="18" charset="0"/>
              </a:rPr>
              <a:t>á</a:t>
            </a:r>
            <a:r>
              <a:rPr lang="en-US" altLang="ja-JP" sz="1800">
                <a:latin typeface="Times New Roman" pitchFamily="18" charset="0"/>
                <a:ea typeface="MS PGothic" pitchFamily="34" charset="-128"/>
                <a:cs typeface="Times New Roman" pitchFamily="18" charset="0"/>
              </a:rPr>
              <a:t>p v</a:t>
            </a:r>
            <a:r>
              <a:rPr lang="en-US" altLang="vi-VN" sz="1800">
                <a:latin typeface="Times New Roman" pitchFamily="18" charset="0"/>
                <a:ea typeface="MS PGothic" pitchFamily="34" charset="-128"/>
                <a:cs typeface="Times New Roman" pitchFamily="18" charset="0"/>
              </a:rPr>
              <a:t>ẫ</a:t>
            </a:r>
            <a:r>
              <a:rPr lang="en-US" altLang="ja-JP" sz="1800">
                <a:latin typeface="Times New Roman" pitchFamily="18" charset="0"/>
                <a:ea typeface="MS PGothic" pitchFamily="34" charset="-128"/>
                <a:cs typeface="Times New Roman" pitchFamily="18" charset="0"/>
              </a:rPr>
              <a:t>n kh</a:t>
            </a:r>
            <a:r>
              <a:rPr lang="en-US" altLang="vi-VN" sz="1800">
                <a:latin typeface="Times New Roman" pitchFamily="18" charset="0"/>
                <a:ea typeface="MS PGothic" pitchFamily="34" charset="-128"/>
                <a:cs typeface="Times New Roman" pitchFamily="18" charset="0"/>
              </a:rPr>
              <a:t>ô</a:t>
            </a:r>
            <a:r>
              <a:rPr lang="en-US" altLang="ja-JP" sz="1800">
                <a:latin typeface="Times New Roman" pitchFamily="18" charset="0"/>
                <a:ea typeface="MS PGothic" pitchFamily="34" charset="-128"/>
                <a:cs typeface="Times New Roman" pitchFamily="18" charset="0"/>
              </a:rPr>
              <a:t>ng tha, ch</a:t>
            </a:r>
            <a:r>
              <a:rPr lang="en-US" altLang="vi-VN" sz="1800">
                <a:latin typeface="Times New Roman" pitchFamily="18" charset="0"/>
                <a:ea typeface="MS PGothic" pitchFamily="34" charset="-128"/>
                <a:cs typeface="Times New Roman" pitchFamily="18" charset="0"/>
              </a:rPr>
              <a:t>ú</a:t>
            </a:r>
            <a:r>
              <a:rPr lang="en-US" altLang="ja-JP" sz="1800">
                <a:latin typeface="Times New Roman" pitchFamily="18" charset="0"/>
                <a:ea typeface="MS PGothic" pitchFamily="34" charset="-128"/>
                <a:cs typeface="Times New Roman" pitchFamily="18" charset="0"/>
              </a:rPr>
              <a:t>ng qu</a:t>
            </a:r>
            <a:r>
              <a:rPr lang="en-US" altLang="vi-VN" sz="1800">
                <a:latin typeface="Times New Roman" pitchFamily="18" charset="0"/>
                <a:ea typeface="MS PGothic" pitchFamily="34" charset="-128"/>
                <a:cs typeface="Times New Roman" pitchFamily="18" charset="0"/>
              </a:rPr>
              <a:t>ậ</a:t>
            </a:r>
            <a:r>
              <a:rPr lang="en-US" altLang="ja-JP" sz="1800">
                <a:latin typeface="Times New Roman" pitchFamily="18" charset="0"/>
                <a:ea typeface="MS PGothic" pitchFamily="34" charset="-128"/>
                <a:cs typeface="Times New Roman" pitchFamily="18" charset="0"/>
              </a:rPr>
              <a:t>t m</a:t>
            </a:r>
            <a:r>
              <a:rPr lang="en-US" altLang="vi-VN" sz="1800">
                <a:latin typeface="Times New Roman" pitchFamily="18" charset="0"/>
                <a:ea typeface="MS PGothic" pitchFamily="34" charset="-128"/>
                <a:cs typeface="Times New Roman" pitchFamily="18" charset="0"/>
              </a:rPr>
              <a:t>ộ</a:t>
            </a:r>
            <a:r>
              <a:rPr lang="en-US" altLang="ja-JP" sz="1800">
                <a:latin typeface="Times New Roman" pitchFamily="18" charset="0"/>
                <a:ea typeface="MS PGothic" pitchFamily="34" charset="-128"/>
                <a:cs typeface="Times New Roman" pitchFamily="18" charset="0"/>
              </a:rPr>
              <a:t> </a:t>
            </a:r>
            <a:r>
              <a:rPr lang="en-US" altLang="vi-VN" sz="1800">
                <a:latin typeface="Times New Roman" pitchFamily="18" charset="0"/>
                <a:ea typeface="MS PGothic" pitchFamily="34" charset="-128"/>
                <a:cs typeface="Times New Roman" pitchFamily="18" charset="0"/>
              </a:rPr>
              <a:t>ô</a:t>
            </a:r>
            <a:r>
              <a:rPr lang="en-US" altLang="ja-JP" sz="1800">
                <a:latin typeface="Times New Roman" pitchFamily="18" charset="0"/>
                <a:ea typeface="MS PGothic" pitchFamily="34" charset="-128"/>
                <a:cs typeface="Times New Roman" pitchFamily="18" charset="0"/>
              </a:rPr>
              <a:t>ng l</a:t>
            </a:r>
            <a:r>
              <a:rPr lang="en-US" altLang="vi-VN" sz="1800">
                <a:latin typeface="Times New Roman" pitchFamily="18" charset="0"/>
                <a:ea typeface="MS PGothic" pitchFamily="34" charset="-128"/>
                <a:cs typeface="Times New Roman" pitchFamily="18" charset="0"/>
              </a:rPr>
              <a:t>ê</a:t>
            </a:r>
            <a:r>
              <a:rPr lang="en-US" altLang="ja-JP" sz="1800">
                <a:latin typeface="Times New Roman" pitchFamily="18" charset="0"/>
                <a:ea typeface="MS PGothic" pitchFamily="34" charset="-128"/>
                <a:cs typeface="Times New Roman" pitchFamily="18" charset="0"/>
              </a:rPr>
              <a:t>n, </a:t>
            </a:r>
            <a:r>
              <a:rPr lang="en-US" altLang="vi-VN" sz="1800">
                <a:latin typeface="Times New Roman" pitchFamily="18" charset="0"/>
                <a:ea typeface="MS PGothic" pitchFamily="34" charset="-128"/>
                <a:cs typeface="Times New Roman" pitchFamily="18" charset="0"/>
              </a:rPr>
              <a:t>đố</a:t>
            </a:r>
            <a:r>
              <a:rPr lang="en-US" altLang="ja-JP" sz="1800">
                <a:latin typeface="Times New Roman" pitchFamily="18" charset="0"/>
                <a:ea typeface="MS PGothic" pitchFamily="34" charset="-128"/>
                <a:cs typeface="Times New Roman" pitchFamily="18" charset="0"/>
              </a:rPr>
              <a:t>t x</a:t>
            </a:r>
            <a:r>
              <a:rPr lang="en-US" altLang="vi-VN" sz="1800">
                <a:latin typeface="Times New Roman" pitchFamily="18" charset="0"/>
                <a:ea typeface="MS PGothic" pitchFamily="34" charset="-128"/>
                <a:cs typeface="Times New Roman" pitchFamily="18" charset="0"/>
              </a:rPr>
              <a:t>ác</a:t>
            </a:r>
            <a:r>
              <a:rPr lang="en-US" altLang="ja-JP" sz="1800">
                <a:latin typeface="Times New Roman" pitchFamily="18" charset="0"/>
                <a:ea typeface="MS PGothic" pitchFamily="34" charset="-128"/>
                <a:cs typeface="Times New Roman" pitchFamily="18" charset="0"/>
              </a:rPr>
              <a:t> v</a:t>
            </a:r>
            <a:r>
              <a:rPr lang="en-US" altLang="vi-VN" sz="1800">
                <a:latin typeface="Times New Roman" pitchFamily="18" charset="0"/>
                <a:ea typeface="MS PGothic" pitchFamily="34" charset="-128"/>
                <a:cs typeface="Times New Roman" pitchFamily="18" charset="0"/>
              </a:rPr>
              <a:t>à</a:t>
            </a:r>
            <a:r>
              <a:rPr lang="en-US" altLang="ja-JP" sz="1800">
                <a:latin typeface="Times New Roman" pitchFamily="18" charset="0"/>
                <a:ea typeface="MS PGothic" pitchFamily="34" charset="-128"/>
                <a:cs typeface="Times New Roman" pitchFamily="18" charset="0"/>
              </a:rPr>
              <a:t> cho </a:t>
            </a:r>
            <a:r>
              <a:rPr lang="en-US" altLang="vi-VN" sz="1800">
                <a:latin typeface="Times New Roman" pitchFamily="18" charset="0"/>
                <a:ea typeface="MS PGothic" pitchFamily="34" charset="-128"/>
                <a:cs typeface="Times New Roman" pitchFamily="18" charset="0"/>
              </a:rPr>
              <a:t>đ</a:t>
            </a:r>
            <a:r>
              <a:rPr lang="en-US" altLang="ja-JP" sz="1800">
                <a:latin typeface="Times New Roman" pitchFamily="18" charset="0"/>
                <a:ea typeface="MS PGothic" pitchFamily="34" charset="-128"/>
                <a:cs typeface="Times New Roman" pitchFamily="18" charset="0"/>
              </a:rPr>
              <a:t>em v</a:t>
            </a:r>
            <a:r>
              <a:rPr lang="en-US" altLang="vi-VN" sz="1800">
                <a:latin typeface="Times New Roman" pitchFamily="18" charset="0"/>
                <a:ea typeface="MS PGothic" pitchFamily="34" charset="-128"/>
                <a:cs typeface="Times New Roman" pitchFamily="18" charset="0"/>
              </a:rPr>
              <a:t>ứ</a:t>
            </a:r>
            <a:r>
              <a:rPr lang="en-US" altLang="ja-JP" sz="1800">
                <a:latin typeface="Times New Roman" pitchFamily="18" charset="0"/>
                <a:ea typeface="MS PGothic" pitchFamily="34" charset="-128"/>
                <a:cs typeface="Times New Roman" pitchFamily="18" charset="0"/>
              </a:rPr>
              <a:t>t </a:t>
            </a:r>
            <a:r>
              <a:rPr lang="en-US" altLang="vi-VN" sz="1800">
                <a:latin typeface="Times New Roman" pitchFamily="18" charset="0"/>
                <a:ea typeface="MS PGothic" pitchFamily="34" charset="-128"/>
                <a:cs typeface="Times New Roman" pitchFamily="18" charset="0"/>
              </a:rPr>
              <a:t>đ</a:t>
            </a:r>
            <a:r>
              <a:rPr lang="en-US" altLang="ja-JP" sz="1800">
                <a:latin typeface="Times New Roman" pitchFamily="18" charset="0"/>
                <a:ea typeface="MS PGothic" pitchFamily="34" charset="-128"/>
                <a:cs typeface="Times New Roman" pitchFamily="18" charset="0"/>
              </a:rPr>
              <a:t>i. Ng</a:t>
            </a:r>
            <a:r>
              <a:rPr lang="en-US" altLang="vi-VN" sz="1800">
                <a:latin typeface="Times New Roman" pitchFamily="18" charset="0"/>
                <a:ea typeface="MS PGothic" pitchFamily="34" charset="-128"/>
                <a:cs typeface="Times New Roman" pitchFamily="18" charset="0"/>
              </a:rPr>
              <a:t>ườ</a:t>
            </a:r>
            <a:r>
              <a:rPr lang="en-US" altLang="ja-JP" sz="1800">
                <a:latin typeface="Times New Roman" pitchFamily="18" charset="0"/>
                <a:ea typeface="MS PGothic" pitchFamily="34" charset="-128"/>
                <a:cs typeface="Times New Roman" pitchFamily="18" charset="0"/>
              </a:rPr>
              <a:t>i ta b</a:t>
            </a:r>
            <a:r>
              <a:rPr lang="en-US" altLang="vi-VN" sz="1800">
                <a:latin typeface="Times New Roman" pitchFamily="18" charset="0"/>
                <a:ea typeface="MS PGothic" pitchFamily="34" charset="-128"/>
                <a:cs typeface="Times New Roman" pitchFamily="18" charset="0"/>
              </a:rPr>
              <a:t>á</a:t>
            </a:r>
            <a:r>
              <a:rPr lang="en-US" altLang="ja-JP" sz="1800">
                <a:latin typeface="Times New Roman" pitchFamily="18" charset="0"/>
                <a:ea typeface="MS PGothic" pitchFamily="34" charset="-128"/>
                <a:cs typeface="Times New Roman" pitchFamily="18" charset="0"/>
              </a:rPr>
              <a:t>o th</a:t>
            </a:r>
            <a:r>
              <a:rPr lang="en-US" altLang="vi-VN" sz="1800">
                <a:latin typeface="Times New Roman" pitchFamily="18" charset="0"/>
                <a:ea typeface="MS PGothic" pitchFamily="34" charset="-128"/>
                <a:cs typeface="Times New Roman" pitchFamily="18" charset="0"/>
              </a:rPr>
              <a:t>ù</a:t>
            </a:r>
            <a:r>
              <a:rPr lang="en-US" altLang="ja-JP" sz="1800">
                <a:latin typeface="Times New Roman" pitchFamily="18" charset="0"/>
                <a:ea typeface="MS PGothic" pitchFamily="34" charset="-128"/>
                <a:cs typeface="Times New Roman" pitchFamily="18" charset="0"/>
              </a:rPr>
              <a:t> c</a:t>
            </a:r>
            <a:r>
              <a:rPr lang="en-US" altLang="vi-VN" sz="1800">
                <a:latin typeface="Times New Roman" pitchFamily="18" charset="0"/>
                <a:ea typeface="MS PGothic" pitchFamily="34" charset="-128"/>
                <a:cs typeface="Times New Roman" pitchFamily="18" charset="0"/>
              </a:rPr>
              <a:t>ả</a:t>
            </a:r>
            <a:r>
              <a:rPr lang="en-US" altLang="ja-JP" sz="1800">
                <a:latin typeface="Times New Roman" pitchFamily="18" charset="0"/>
                <a:ea typeface="MS PGothic" pitchFamily="34" charset="-128"/>
                <a:cs typeface="Times New Roman" pitchFamily="18" charset="0"/>
              </a:rPr>
              <a:t> ng</a:t>
            </a:r>
            <a:r>
              <a:rPr lang="en-US" altLang="vi-VN" sz="1800">
                <a:latin typeface="Times New Roman" pitchFamily="18" charset="0"/>
                <a:ea typeface="MS PGothic" pitchFamily="34" charset="-128"/>
                <a:cs typeface="Times New Roman" pitchFamily="18" charset="0"/>
              </a:rPr>
              <a:t>ườ</a:t>
            </a:r>
            <a:r>
              <a:rPr lang="en-US" altLang="ja-JP" sz="1800">
                <a:latin typeface="Times New Roman" pitchFamily="18" charset="0"/>
                <a:ea typeface="MS PGothic" pitchFamily="34" charset="-128"/>
                <a:cs typeface="Times New Roman" pitchFamily="18" charset="0"/>
              </a:rPr>
              <a:t>i </a:t>
            </a:r>
            <a:r>
              <a:rPr lang="en-US" altLang="vi-VN" sz="1800">
                <a:latin typeface="Times New Roman" pitchFamily="18" charset="0"/>
                <a:ea typeface="MS PGothic" pitchFamily="34" charset="-128"/>
                <a:cs typeface="Times New Roman" pitchFamily="18" charset="0"/>
              </a:rPr>
              <a:t>đã</a:t>
            </a:r>
            <a:r>
              <a:rPr lang="en-US" altLang="ja-JP" sz="1800">
                <a:latin typeface="Times New Roman" pitchFamily="18" charset="0"/>
                <a:ea typeface="MS PGothic" pitchFamily="34" charset="-128"/>
                <a:cs typeface="Times New Roman" pitchFamily="18" charset="0"/>
              </a:rPr>
              <a:t> n</a:t>
            </a:r>
            <a:r>
              <a:rPr lang="en-US" altLang="vi-VN" sz="1800">
                <a:latin typeface="Times New Roman" pitchFamily="18" charset="0"/>
                <a:ea typeface="MS PGothic" pitchFamily="34" charset="-128"/>
                <a:cs typeface="Times New Roman" pitchFamily="18" charset="0"/>
              </a:rPr>
              <a:t>ằ</a:t>
            </a:r>
            <a:r>
              <a:rPr lang="en-US" altLang="ja-JP" sz="1800">
                <a:latin typeface="Times New Roman" pitchFamily="18" charset="0"/>
                <a:ea typeface="MS PGothic" pitchFamily="34" charset="-128"/>
                <a:cs typeface="Times New Roman" pitchFamily="18" charset="0"/>
              </a:rPr>
              <a:t>m y</a:t>
            </a:r>
            <a:r>
              <a:rPr lang="en-US" altLang="vi-VN" sz="1800">
                <a:latin typeface="Times New Roman" pitchFamily="18" charset="0"/>
                <a:ea typeface="MS PGothic" pitchFamily="34" charset="-128"/>
                <a:cs typeface="Times New Roman" pitchFamily="18" charset="0"/>
              </a:rPr>
              <a:t>ê</a:t>
            </a:r>
            <a:r>
              <a:rPr lang="en-US" altLang="ja-JP" sz="1800">
                <a:latin typeface="Times New Roman" pitchFamily="18" charset="0"/>
                <a:ea typeface="MS PGothic" pitchFamily="34" charset="-128"/>
                <a:cs typeface="Times New Roman" pitchFamily="18" charset="0"/>
              </a:rPr>
              <a:t>n d</a:t>
            </a:r>
            <a:r>
              <a:rPr lang="en-US" altLang="vi-VN" sz="1800">
                <a:latin typeface="Times New Roman" pitchFamily="18" charset="0"/>
                <a:ea typeface="MS PGothic" pitchFamily="34" charset="-128"/>
                <a:cs typeface="Times New Roman" pitchFamily="18" charset="0"/>
              </a:rPr>
              <a:t>ướ</a:t>
            </a:r>
            <a:r>
              <a:rPr lang="en-US" altLang="ja-JP" sz="1800">
                <a:latin typeface="Times New Roman" pitchFamily="18" charset="0"/>
                <a:ea typeface="MS PGothic" pitchFamily="34" charset="-128"/>
                <a:cs typeface="Times New Roman" pitchFamily="18" charset="0"/>
              </a:rPr>
              <a:t>i m</a:t>
            </a:r>
            <a:r>
              <a:rPr lang="en-US" altLang="vi-VN" sz="1800">
                <a:latin typeface="Times New Roman" pitchFamily="18" charset="0"/>
                <a:ea typeface="MS PGothic" pitchFamily="34" charset="-128"/>
                <a:cs typeface="Times New Roman" pitchFamily="18" charset="0"/>
              </a:rPr>
              <a:t>ộ</a:t>
            </a:r>
            <a:r>
              <a:rPr lang="en-US" altLang="ja-JP" sz="1800">
                <a:latin typeface="Times New Roman" pitchFamily="18" charset="0"/>
                <a:ea typeface="MS PGothic" pitchFamily="34" charset="-128"/>
                <a:cs typeface="Times New Roman" pitchFamily="18" charset="0"/>
              </a:rPr>
              <a:t>”. (Tr</a:t>
            </a:r>
            <a:r>
              <a:rPr lang="en-US" altLang="vi-VN" sz="1800">
                <a:latin typeface="Times New Roman" pitchFamily="18" charset="0"/>
                <a:ea typeface="MS PGothic" pitchFamily="34" charset="-128"/>
                <a:cs typeface="Times New Roman" pitchFamily="18" charset="0"/>
              </a:rPr>
              <a:t>ầ</a:t>
            </a:r>
            <a:r>
              <a:rPr lang="en-US" altLang="ja-JP" sz="1800">
                <a:latin typeface="Times New Roman" pitchFamily="18" charset="0"/>
                <a:ea typeface="MS PGothic" pitchFamily="34" charset="-128"/>
                <a:cs typeface="Times New Roman" pitchFamily="18" charset="0"/>
              </a:rPr>
              <a:t>n D</a:t>
            </a:r>
            <a:r>
              <a:rPr lang="en-US" altLang="vi-VN" sz="1800">
                <a:latin typeface="Times New Roman" pitchFamily="18" charset="0"/>
                <a:ea typeface="MS PGothic" pitchFamily="34" charset="-128"/>
                <a:cs typeface="Times New Roman" pitchFamily="18" charset="0"/>
              </a:rPr>
              <a:t>â</a:t>
            </a:r>
            <a:r>
              <a:rPr lang="en-US" altLang="ja-JP" sz="1800">
                <a:latin typeface="Times New Roman" pitchFamily="18" charset="0"/>
                <a:ea typeface="MS PGothic" pitchFamily="34" charset="-128"/>
                <a:cs typeface="Times New Roman" pitchFamily="18" charset="0"/>
              </a:rPr>
              <a:t>n Ti</a:t>
            </a:r>
            <a:r>
              <a:rPr lang="en-US" altLang="vi-VN" sz="1800">
                <a:latin typeface="Times New Roman" pitchFamily="18" charset="0"/>
                <a:ea typeface="MS PGothic" pitchFamily="34" charset="-128"/>
                <a:cs typeface="Times New Roman" pitchFamily="18" charset="0"/>
              </a:rPr>
              <a:t>ê</a:t>
            </a:r>
            <a:r>
              <a:rPr lang="en-US" altLang="ja-JP" sz="1800">
                <a:latin typeface="Times New Roman" pitchFamily="18" charset="0"/>
                <a:ea typeface="MS PGothic" pitchFamily="34" charset="-128"/>
                <a:cs typeface="Times New Roman" pitchFamily="18" charset="0"/>
              </a:rPr>
              <a:t>n)</a:t>
            </a:r>
            <a:endParaRPr lang="en-US" altLang="vi-VN" sz="1800">
              <a:latin typeface="Times New Roman" pitchFamily="18" charset="0"/>
              <a:ea typeface="MS PGothic" pitchFamily="34" charset="-128"/>
              <a:cs typeface="Times New Roman" pitchFamily="18" charset="0"/>
            </a:endParaRPr>
          </a:p>
        </p:txBody>
      </p:sp>
      <p:sp>
        <p:nvSpPr>
          <p:cNvPr id="45060" name="Text Box 10"/>
          <p:cNvSpPr txBox="1">
            <a:spLocks noChangeArrowheads="1"/>
          </p:cNvSpPr>
          <p:nvPr/>
        </p:nvSpPr>
        <p:spPr bwMode="auto">
          <a:xfrm>
            <a:off x="5029200" y="5410200"/>
            <a:ext cx="381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ja-JP" sz="2000">
                <a:ea typeface="MS PGothic" pitchFamily="34" charset="-128"/>
              </a:rPr>
              <a:t>Phan </a:t>
            </a:r>
            <a:r>
              <a:rPr lang="en-US" altLang="vi-VN" sz="1800"/>
              <a:t>Đì</a:t>
            </a:r>
            <a:r>
              <a:rPr lang="en-US" altLang="ja-JP" sz="1800">
                <a:ea typeface="MS PGothic" pitchFamily="34" charset="-128"/>
              </a:rPr>
              <a:t>nh Ph</a:t>
            </a:r>
            <a:r>
              <a:rPr lang="en-US" altLang="vi-VN" sz="1800"/>
              <a:t>ù</a:t>
            </a:r>
            <a:r>
              <a:rPr lang="en-US" altLang="ja-JP" sz="1800">
                <a:ea typeface="MS PGothic" pitchFamily="34" charset="-128"/>
              </a:rPr>
              <a:t>ng (1847-1895)</a:t>
            </a:r>
            <a:endParaRPr lang="en-US" altLang="vi-VN" sz="1800"/>
          </a:p>
        </p:txBody>
      </p:sp>
      <p:pic>
        <p:nvPicPr>
          <p:cNvPr id="4506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858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Line 13"/>
          <p:cNvSpPr>
            <a:spLocks noChangeShapeType="1"/>
          </p:cNvSpPr>
          <p:nvPr/>
        </p:nvSpPr>
        <p:spPr bwMode="auto">
          <a:xfrm>
            <a:off x="0" y="5943600"/>
            <a:ext cx="9144000" cy="0"/>
          </a:xfrm>
          <a:prstGeom prst="line">
            <a:avLst/>
          </a:prstGeom>
          <a:noFill/>
          <a:ln w="9525">
            <a:solidFill>
              <a:srgbClr val="CC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3" name="Text Box 8"/>
          <p:cNvSpPr txBox="1">
            <a:spLocks noChangeArrowheads="1"/>
          </p:cNvSpPr>
          <p:nvPr/>
        </p:nvSpPr>
        <p:spPr bwMode="auto">
          <a:xfrm>
            <a:off x="304800" y="687388"/>
            <a:ext cx="5029200"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ja-JP" sz="1800">
                <a:latin typeface="Times New Roman" pitchFamily="18" charset="0"/>
                <a:ea typeface="MS PGothic" pitchFamily="34" charset="-128"/>
                <a:cs typeface="Times New Roman" pitchFamily="18" charset="0"/>
              </a:rPr>
              <a:t>B</a:t>
            </a:r>
            <a:r>
              <a:rPr lang="en-US" altLang="vi-VN" sz="1800">
                <a:latin typeface="Times New Roman" pitchFamily="18" charset="0"/>
                <a:ea typeface="MS PGothic" pitchFamily="34" charset="-128"/>
                <a:cs typeface="Times New Roman" pitchFamily="18" charset="0"/>
              </a:rPr>
              <a:t>à</a:t>
            </a:r>
            <a:r>
              <a:rPr lang="en-US" altLang="ja-JP" sz="1800">
                <a:latin typeface="Times New Roman" pitchFamily="18" charset="0"/>
                <a:ea typeface="MS PGothic" pitchFamily="34" charset="-128"/>
                <a:cs typeface="Times New Roman" pitchFamily="18" charset="0"/>
              </a:rPr>
              <a:t>i th</a:t>
            </a:r>
            <a:r>
              <a:rPr lang="en-US" altLang="vi-VN" sz="1800">
                <a:latin typeface="Times New Roman" pitchFamily="18" charset="0"/>
                <a:ea typeface="MS PGothic" pitchFamily="34" charset="-128"/>
                <a:cs typeface="Times New Roman" pitchFamily="18" charset="0"/>
              </a:rPr>
              <a:t>ơ</a:t>
            </a:r>
            <a:r>
              <a:rPr lang="en-US" altLang="ja-JP" sz="1800">
                <a:latin typeface="Times New Roman" pitchFamily="18" charset="0"/>
                <a:ea typeface="MS PGothic" pitchFamily="34" charset="-128"/>
                <a:cs typeface="Times New Roman" pitchFamily="18" charset="0"/>
              </a:rPr>
              <a:t> tuy</a:t>
            </a:r>
            <a:r>
              <a:rPr lang="en-US" altLang="vi-VN" sz="1800">
                <a:latin typeface="Times New Roman" pitchFamily="18" charset="0"/>
                <a:ea typeface="MS PGothic" pitchFamily="34" charset="-128"/>
                <a:cs typeface="Times New Roman" pitchFamily="18" charset="0"/>
              </a:rPr>
              <a:t>ệ</a:t>
            </a:r>
            <a:r>
              <a:rPr lang="en-US" altLang="ja-JP" sz="1800">
                <a:latin typeface="Times New Roman" pitchFamily="18" charset="0"/>
                <a:ea typeface="MS PGothic" pitchFamily="34" charset="-128"/>
                <a:cs typeface="Times New Roman" pitchFamily="18" charset="0"/>
              </a:rPr>
              <a:t>t m</a:t>
            </a:r>
            <a:r>
              <a:rPr lang="en-US" altLang="vi-VN" sz="1800">
                <a:latin typeface="Times New Roman" pitchFamily="18" charset="0"/>
                <a:ea typeface="MS PGothic" pitchFamily="34" charset="-128"/>
                <a:cs typeface="Times New Roman" pitchFamily="18" charset="0"/>
              </a:rPr>
              <a:t>ệ</a:t>
            </a:r>
            <a:r>
              <a:rPr lang="en-US" altLang="ja-JP" sz="1800">
                <a:latin typeface="Times New Roman" pitchFamily="18" charset="0"/>
                <a:ea typeface="MS PGothic" pitchFamily="34" charset="-128"/>
                <a:cs typeface="Times New Roman" pitchFamily="18" charset="0"/>
              </a:rPr>
              <a:t>nh c</a:t>
            </a:r>
            <a:r>
              <a:rPr lang="en-US" altLang="vi-VN" sz="1800">
                <a:latin typeface="Times New Roman" pitchFamily="18" charset="0"/>
                <a:ea typeface="MS PGothic" pitchFamily="34" charset="-128"/>
                <a:cs typeface="Times New Roman" pitchFamily="18" charset="0"/>
              </a:rPr>
              <a:t>ủ</a:t>
            </a:r>
            <a:r>
              <a:rPr lang="en-US" altLang="ja-JP" sz="1800">
                <a:latin typeface="Times New Roman" pitchFamily="18" charset="0"/>
                <a:ea typeface="MS PGothic" pitchFamily="34" charset="-128"/>
                <a:cs typeface="Times New Roman" pitchFamily="18" charset="0"/>
              </a:rPr>
              <a:t>a c</a:t>
            </a:r>
            <a:r>
              <a:rPr lang="en-US" altLang="vi-VN" sz="1800">
                <a:latin typeface="Times New Roman" pitchFamily="18" charset="0"/>
                <a:ea typeface="MS PGothic" pitchFamily="34" charset="-128"/>
                <a:cs typeface="Times New Roman" pitchFamily="18" charset="0"/>
              </a:rPr>
              <a:t>ủ</a:t>
            </a:r>
            <a:r>
              <a:rPr lang="en-US" altLang="ja-JP" sz="1800">
                <a:latin typeface="Times New Roman" pitchFamily="18" charset="0"/>
                <a:ea typeface="MS PGothic" pitchFamily="34" charset="-128"/>
                <a:cs typeface="Times New Roman" pitchFamily="18" charset="0"/>
              </a:rPr>
              <a:t>a Phan Đình Phùng</a:t>
            </a:r>
          </a:p>
          <a:p>
            <a:pPr eaLnBrk="1" hangingPunct="1">
              <a:spcBef>
                <a:spcPct val="50000"/>
              </a:spcBef>
              <a:buFontTx/>
              <a:buNone/>
            </a:pPr>
            <a:r>
              <a:rPr lang="en-US" altLang="ja-JP" sz="1800" b="1">
                <a:latin typeface="Times New Roman" pitchFamily="18" charset="0"/>
                <a:ea typeface="MS PGothic" pitchFamily="34" charset="-128"/>
                <a:cs typeface="Times New Roman" pitchFamily="18" charset="0"/>
              </a:rPr>
              <a:t>“Nhung tr</a:t>
            </a:r>
            <a:r>
              <a:rPr lang="en-US" altLang="vi-VN" sz="1800" b="1">
                <a:latin typeface="Times New Roman" pitchFamily="18" charset="0"/>
                <a:ea typeface="MS PGothic" pitchFamily="34" charset="-128"/>
                <a:cs typeface="Times New Roman" pitchFamily="18" charset="0"/>
              </a:rPr>
              <a:t>ườ</a:t>
            </a:r>
            <a:r>
              <a:rPr lang="en-US" altLang="ja-JP" sz="1800" b="1">
                <a:latin typeface="Times New Roman" pitchFamily="18" charset="0"/>
                <a:ea typeface="MS PGothic" pitchFamily="34" charset="-128"/>
                <a:cs typeface="Times New Roman" pitchFamily="18" charset="0"/>
              </a:rPr>
              <a:t>ng v</a:t>
            </a:r>
            <a:r>
              <a:rPr lang="en-US" altLang="vi-VN" sz="1800" b="1">
                <a:latin typeface="Times New Roman" pitchFamily="18" charset="0"/>
                <a:ea typeface="MS PGothic" pitchFamily="34" charset="-128"/>
                <a:cs typeface="Times New Roman" pitchFamily="18" charset="0"/>
              </a:rPr>
              <a:t>â</a:t>
            </a:r>
            <a:r>
              <a:rPr lang="en-US" altLang="ja-JP" sz="1800" b="1">
                <a:latin typeface="Times New Roman" pitchFamily="18" charset="0"/>
                <a:ea typeface="MS PGothic" pitchFamily="34" charset="-128"/>
                <a:cs typeface="Times New Roman" pitchFamily="18" charset="0"/>
              </a:rPr>
              <a:t>ng m</a:t>
            </a:r>
            <a:r>
              <a:rPr lang="en-US" altLang="vi-VN" sz="1800" b="1">
                <a:latin typeface="Times New Roman" pitchFamily="18" charset="0"/>
                <a:ea typeface="MS PGothic" pitchFamily="34" charset="-128"/>
                <a:cs typeface="Times New Roman" pitchFamily="18" charset="0"/>
              </a:rPr>
              <a:t>ệ</a:t>
            </a:r>
            <a:r>
              <a:rPr lang="en-US" altLang="ja-JP" sz="1800" b="1">
                <a:latin typeface="Times New Roman" pitchFamily="18" charset="0"/>
                <a:ea typeface="MS PGothic" pitchFamily="34" charset="-128"/>
                <a:cs typeface="Times New Roman" pitchFamily="18" charset="0"/>
              </a:rPr>
              <a:t>nh </a:t>
            </a:r>
            <a:r>
              <a:rPr lang="en-US" altLang="vi-VN" sz="1800" b="1">
                <a:latin typeface="Times New Roman" pitchFamily="18" charset="0"/>
                <a:ea typeface="MS PGothic" pitchFamily="34" charset="-128"/>
                <a:cs typeface="Times New Roman" pitchFamily="18" charset="0"/>
              </a:rPr>
              <a:t>đã</a:t>
            </a:r>
            <a:r>
              <a:rPr lang="en-US" altLang="ja-JP" sz="1800" b="1">
                <a:latin typeface="Times New Roman" pitchFamily="18" charset="0"/>
                <a:ea typeface="MS PGothic" pitchFamily="34" charset="-128"/>
                <a:cs typeface="Times New Roman" pitchFamily="18" charset="0"/>
              </a:rPr>
              <a:t> m</a:t>
            </a:r>
            <a:r>
              <a:rPr lang="en-US" altLang="vi-VN" sz="1800" b="1">
                <a:latin typeface="Times New Roman" pitchFamily="18" charset="0"/>
                <a:ea typeface="MS PGothic" pitchFamily="34" charset="-128"/>
                <a:cs typeface="Times New Roman" pitchFamily="18" charset="0"/>
              </a:rPr>
              <a:t>ườ</a:t>
            </a:r>
            <a:r>
              <a:rPr lang="en-US" altLang="ja-JP" sz="1800" b="1">
                <a:latin typeface="Times New Roman" pitchFamily="18" charset="0"/>
                <a:ea typeface="MS PGothic" pitchFamily="34" charset="-128"/>
                <a:cs typeface="Times New Roman" pitchFamily="18" charset="0"/>
              </a:rPr>
              <a:t>i </a:t>
            </a:r>
            <a:r>
              <a:rPr lang="en-US" altLang="vi-VN" sz="1800" b="1">
                <a:latin typeface="Times New Roman" pitchFamily="18" charset="0"/>
                <a:ea typeface="MS PGothic" pitchFamily="34" charset="-128"/>
                <a:cs typeface="Times New Roman" pitchFamily="18" charset="0"/>
              </a:rPr>
              <a:t>đô</a:t>
            </a:r>
            <a:r>
              <a:rPr lang="en-US" altLang="ja-JP" sz="1800" b="1">
                <a:latin typeface="Times New Roman" pitchFamily="18" charset="0"/>
                <a:ea typeface="MS PGothic" pitchFamily="34" charset="-128"/>
                <a:cs typeface="Times New Roman" pitchFamily="18" charset="0"/>
              </a:rPr>
              <a:t>ng</a:t>
            </a:r>
          </a:p>
          <a:p>
            <a:pPr eaLnBrk="1" hangingPunct="1">
              <a:spcBef>
                <a:spcPct val="50000"/>
              </a:spcBef>
              <a:buFontTx/>
              <a:buNone/>
            </a:pPr>
            <a:r>
              <a:rPr lang="en-US" altLang="ja-JP" sz="1800" b="1">
                <a:latin typeface="Times New Roman" pitchFamily="18" charset="0"/>
                <a:ea typeface="MS PGothic" pitchFamily="34" charset="-128"/>
                <a:cs typeface="Times New Roman" pitchFamily="18" charset="0"/>
              </a:rPr>
              <a:t>V</a:t>
            </a:r>
            <a:r>
              <a:rPr lang="en-US" altLang="vi-VN" sz="1800" b="1">
                <a:latin typeface="Times New Roman" pitchFamily="18" charset="0"/>
                <a:ea typeface="MS PGothic" pitchFamily="34" charset="-128"/>
                <a:cs typeface="Times New Roman" pitchFamily="18" charset="0"/>
              </a:rPr>
              <a:t>ũ</a:t>
            </a:r>
            <a:r>
              <a:rPr lang="en-US" altLang="ja-JP" sz="1800" b="1">
                <a:latin typeface="Times New Roman" pitchFamily="18" charset="0"/>
                <a:ea typeface="MS PGothic" pitchFamily="34" charset="-128"/>
                <a:cs typeface="Times New Roman" pitchFamily="18" charset="0"/>
              </a:rPr>
              <a:t> l</a:t>
            </a:r>
            <a:r>
              <a:rPr lang="en-US" altLang="vi-VN" sz="1800" b="1">
                <a:latin typeface="Times New Roman" pitchFamily="18" charset="0"/>
                <a:ea typeface="MS PGothic" pitchFamily="34" charset="-128"/>
                <a:cs typeface="Times New Roman" pitchFamily="18" charset="0"/>
              </a:rPr>
              <a:t>ượ</a:t>
            </a:r>
            <a:r>
              <a:rPr lang="en-US" altLang="ja-JP" sz="1800" b="1">
                <a:latin typeface="Times New Roman" pitchFamily="18" charset="0"/>
                <a:ea typeface="MS PGothic" pitchFamily="34" charset="-128"/>
                <a:cs typeface="Times New Roman" pitchFamily="18" charset="0"/>
              </a:rPr>
              <a:t>c c</a:t>
            </a:r>
            <a:r>
              <a:rPr lang="en-US" altLang="vi-VN" sz="1800" b="1">
                <a:latin typeface="Times New Roman" pitchFamily="18" charset="0"/>
                <a:ea typeface="MS PGothic" pitchFamily="34" charset="-128"/>
                <a:cs typeface="Times New Roman" pitchFamily="18" charset="0"/>
              </a:rPr>
              <a:t>ò</a:t>
            </a:r>
            <a:r>
              <a:rPr lang="en-US" altLang="ja-JP" sz="1800" b="1">
                <a:latin typeface="Times New Roman" pitchFamily="18" charset="0"/>
                <a:ea typeface="MS PGothic" pitchFamily="34" charset="-128"/>
                <a:cs typeface="Times New Roman" pitchFamily="18" charset="0"/>
              </a:rPr>
              <a:t>n ch</a:t>
            </a:r>
            <a:r>
              <a:rPr lang="en-US" altLang="vi-VN" sz="1800" b="1">
                <a:latin typeface="Times New Roman" pitchFamily="18" charset="0"/>
                <a:ea typeface="MS PGothic" pitchFamily="34" charset="-128"/>
                <a:cs typeface="Times New Roman" pitchFamily="18" charset="0"/>
              </a:rPr>
              <a:t>ư</a:t>
            </a:r>
            <a:r>
              <a:rPr lang="en-US" altLang="ja-JP" sz="1800" b="1">
                <a:latin typeface="Times New Roman" pitchFamily="18" charset="0"/>
                <a:ea typeface="MS PGothic" pitchFamily="34" charset="-128"/>
                <a:cs typeface="Times New Roman" pitchFamily="18" charset="0"/>
              </a:rPr>
              <a:t>a l</a:t>
            </a:r>
            <a:r>
              <a:rPr lang="en-US" altLang="vi-VN" sz="1800" b="1">
                <a:latin typeface="Times New Roman" pitchFamily="18" charset="0"/>
                <a:ea typeface="MS PGothic" pitchFamily="34" charset="-128"/>
                <a:cs typeface="Times New Roman" pitchFamily="18" charset="0"/>
              </a:rPr>
              <a:t>ậ</a:t>
            </a:r>
            <a:r>
              <a:rPr lang="en-US" altLang="ja-JP" sz="1800" b="1">
                <a:latin typeface="Times New Roman" pitchFamily="18" charset="0"/>
                <a:ea typeface="MS PGothic" pitchFamily="34" charset="-128"/>
                <a:cs typeface="Times New Roman" pitchFamily="18" charset="0"/>
              </a:rPr>
              <a:t>p </a:t>
            </a:r>
            <a:r>
              <a:rPr lang="en-US" altLang="vi-VN" sz="1800" b="1">
                <a:latin typeface="Times New Roman" pitchFamily="18" charset="0"/>
                <a:ea typeface="MS PGothic" pitchFamily="34" charset="-128"/>
                <a:cs typeface="Times New Roman" pitchFamily="18" charset="0"/>
              </a:rPr>
              <a:t>đượ</a:t>
            </a:r>
            <a:r>
              <a:rPr lang="en-US" altLang="ja-JP" sz="1800" b="1">
                <a:latin typeface="Times New Roman" pitchFamily="18" charset="0"/>
                <a:ea typeface="MS PGothic" pitchFamily="34" charset="-128"/>
                <a:cs typeface="Times New Roman" pitchFamily="18" charset="0"/>
              </a:rPr>
              <a:t>c c</a:t>
            </a:r>
            <a:r>
              <a:rPr lang="en-US" altLang="vi-VN" sz="1800" b="1">
                <a:latin typeface="Times New Roman" pitchFamily="18" charset="0"/>
                <a:ea typeface="MS PGothic" pitchFamily="34" charset="-128"/>
                <a:cs typeface="Times New Roman" pitchFamily="18" charset="0"/>
              </a:rPr>
              <a:t>ô</a:t>
            </a:r>
            <a:r>
              <a:rPr lang="en-US" altLang="ja-JP" sz="1800" b="1">
                <a:latin typeface="Times New Roman" pitchFamily="18" charset="0"/>
                <a:ea typeface="MS PGothic" pitchFamily="34" charset="-128"/>
                <a:cs typeface="Times New Roman" pitchFamily="18" charset="0"/>
              </a:rPr>
              <a:t>ng</a:t>
            </a:r>
          </a:p>
          <a:p>
            <a:pPr eaLnBrk="1" hangingPunct="1">
              <a:spcBef>
                <a:spcPct val="50000"/>
              </a:spcBef>
              <a:buFontTx/>
              <a:buNone/>
            </a:pPr>
            <a:r>
              <a:rPr lang="en-US" altLang="ja-JP" sz="1800" b="1">
                <a:latin typeface="Times New Roman" pitchFamily="18" charset="0"/>
                <a:ea typeface="MS PGothic" pitchFamily="34" charset="-128"/>
                <a:cs typeface="Times New Roman" pitchFamily="18" charset="0"/>
              </a:rPr>
              <a:t>D</a:t>
            </a:r>
            <a:r>
              <a:rPr lang="en-US" altLang="vi-VN" sz="1800" b="1">
                <a:latin typeface="Times New Roman" pitchFamily="18" charset="0"/>
                <a:ea typeface="MS PGothic" pitchFamily="34" charset="-128"/>
                <a:cs typeface="Times New Roman" pitchFamily="18" charset="0"/>
              </a:rPr>
              <a:t>â</a:t>
            </a:r>
            <a:r>
              <a:rPr lang="en-US" altLang="ja-JP" sz="1800" b="1">
                <a:latin typeface="Times New Roman" pitchFamily="18" charset="0"/>
                <a:ea typeface="MS PGothic" pitchFamily="34" charset="-128"/>
                <a:cs typeface="Times New Roman" pitchFamily="18" charset="0"/>
              </a:rPr>
              <a:t>n </a:t>
            </a:r>
            <a:r>
              <a:rPr lang="en-US" altLang="vi-VN" sz="1800" b="1">
                <a:latin typeface="Times New Roman" pitchFamily="18" charset="0"/>
                <a:ea typeface="MS PGothic" pitchFamily="34" charset="-128"/>
                <a:cs typeface="Times New Roman" pitchFamily="18" charset="0"/>
              </a:rPr>
              <a:t>đói</a:t>
            </a:r>
            <a:r>
              <a:rPr lang="en-US" altLang="ja-JP" sz="1800" b="1">
                <a:latin typeface="Times New Roman" pitchFamily="18" charset="0"/>
                <a:ea typeface="MS PGothic" pitchFamily="34" charset="-128"/>
                <a:cs typeface="Times New Roman" pitchFamily="18" charset="0"/>
              </a:rPr>
              <a:t> k</a:t>
            </a:r>
            <a:r>
              <a:rPr lang="en-US" altLang="vi-VN" sz="1800" b="1">
                <a:latin typeface="Times New Roman" pitchFamily="18" charset="0"/>
                <a:ea typeface="MS PGothic" pitchFamily="34" charset="-128"/>
                <a:cs typeface="Times New Roman" pitchFamily="18" charset="0"/>
              </a:rPr>
              <a:t>ê</a:t>
            </a:r>
            <a:r>
              <a:rPr lang="en-US" altLang="ja-JP" sz="1800" b="1">
                <a:latin typeface="Times New Roman" pitchFamily="18" charset="0"/>
                <a:ea typeface="MS PGothic" pitchFamily="34" charset="-128"/>
                <a:cs typeface="Times New Roman" pitchFamily="18" charset="0"/>
              </a:rPr>
              <a:t>u tr</a:t>
            </a:r>
            <a:r>
              <a:rPr lang="en-US" altLang="vi-VN" sz="1800" b="1">
                <a:latin typeface="Times New Roman" pitchFamily="18" charset="0"/>
                <a:ea typeface="MS PGothic" pitchFamily="34" charset="-128"/>
                <a:cs typeface="Times New Roman" pitchFamily="18" charset="0"/>
              </a:rPr>
              <a:t>ờ</a:t>
            </a:r>
            <a:r>
              <a:rPr lang="en-US" altLang="ja-JP" sz="1800" b="1">
                <a:latin typeface="Times New Roman" pitchFamily="18" charset="0"/>
                <a:ea typeface="MS PGothic" pitchFamily="34" charset="-128"/>
                <a:cs typeface="Times New Roman" pitchFamily="18" charset="0"/>
              </a:rPr>
              <a:t>i, xao x</a:t>
            </a:r>
            <a:r>
              <a:rPr lang="en-US" altLang="vi-VN" sz="1800" b="1">
                <a:latin typeface="Times New Roman" pitchFamily="18" charset="0"/>
                <a:ea typeface="MS PGothic" pitchFamily="34" charset="-128"/>
                <a:cs typeface="Times New Roman" pitchFamily="18" charset="0"/>
              </a:rPr>
              <a:t>ác</a:t>
            </a:r>
            <a:r>
              <a:rPr lang="en-US" altLang="ja-JP" sz="1800" b="1">
                <a:latin typeface="Times New Roman" pitchFamily="18" charset="0"/>
                <a:ea typeface="MS PGothic" pitchFamily="34" charset="-128"/>
                <a:cs typeface="Times New Roman" pitchFamily="18" charset="0"/>
              </a:rPr>
              <a:t> nh</a:t>
            </a:r>
            <a:r>
              <a:rPr lang="en-US" altLang="vi-VN" sz="1800" b="1">
                <a:latin typeface="Times New Roman" pitchFamily="18" charset="0"/>
                <a:ea typeface="MS PGothic" pitchFamily="34" charset="-128"/>
                <a:cs typeface="Times New Roman" pitchFamily="18" charset="0"/>
              </a:rPr>
              <a:t>ạ</a:t>
            </a:r>
            <a:r>
              <a:rPr lang="en-US" altLang="ja-JP" sz="1800" b="1">
                <a:latin typeface="Times New Roman" pitchFamily="18" charset="0"/>
                <a:ea typeface="MS PGothic" pitchFamily="34" charset="-128"/>
                <a:cs typeface="Times New Roman" pitchFamily="18" charset="0"/>
              </a:rPr>
              <a:t>n,</a:t>
            </a:r>
          </a:p>
          <a:p>
            <a:pPr eaLnBrk="1" hangingPunct="1">
              <a:spcBef>
                <a:spcPct val="50000"/>
              </a:spcBef>
              <a:buFontTx/>
              <a:buNone/>
            </a:pPr>
            <a:r>
              <a:rPr lang="en-US" altLang="ja-JP" sz="1800" b="1">
                <a:latin typeface="Times New Roman" pitchFamily="18" charset="0"/>
                <a:ea typeface="MS PGothic" pitchFamily="34" charset="-128"/>
                <a:cs typeface="Times New Roman" pitchFamily="18" charset="0"/>
              </a:rPr>
              <a:t>Qu</a:t>
            </a:r>
            <a:r>
              <a:rPr lang="en-US" altLang="vi-VN" sz="1800" b="1">
                <a:latin typeface="Times New Roman" pitchFamily="18" charset="0"/>
                <a:ea typeface="MS PGothic" pitchFamily="34" charset="-128"/>
                <a:cs typeface="Times New Roman" pitchFamily="18" charset="0"/>
              </a:rPr>
              <a:t>â</a:t>
            </a:r>
            <a:r>
              <a:rPr lang="en-US" altLang="ja-JP" sz="1800" b="1">
                <a:latin typeface="Times New Roman" pitchFamily="18" charset="0"/>
                <a:ea typeface="MS PGothic" pitchFamily="34" charset="-128"/>
                <a:cs typeface="Times New Roman" pitchFamily="18" charset="0"/>
              </a:rPr>
              <a:t>n gian ch</a:t>
            </a:r>
            <a:r>
              <a:rPr lang="en-US" altLang="vi-VN" sz="1800" b="1">
                <a:latin typeface="Times New Roman" pitchFamily="18" charset="0"/>
                <a:ea typeface="MS PGothic" pitchFamily="34" charset="-128"/>
                <a:cs typeface="Times New Roman" pitchFamily="18" charset="0"/>
              </a:rPr>
              <a:t>ậ</a:t>
            </a:r>
            <a:r>
              <a:rPr lang="en-US" altLang="ja-JP" sz="1800" b="1">
                <a:latin typeface="Times New Roman" pitchFamily="18" charset="0"/>
                <a:ea typeface="MS PGothic" pitchFamily="34" charset="-128"/>
                <a:cs typeface="Times New Roman" pitchFamily="18" charset="0"/>
              </a:rPr>
              <a:t>t </a:t>
            </a:r>
            <a:r>
              <a:rPr lang="en-US" altLang="vi-VN" sz="1800" b="1">
                <a:latin typeface="Times New Roman" pitchFamily="18" charset="0"/>
                <a:ea typeface="MS PGothic" pitchFamily="34" charset="-128"/>
                <a:cs typeface="Times New Roman" pitchFamily="18" charset="0"/>
              </a:rPr>
              <a:t>đấ</a:t>
            </a:r>
            <a:r>
              <a:rPr lang="en-US" altLang="ja-JP" sz="1800" b="1">
                <a:latin typeface="Times New Roman" pitchFamily="18" charset="0"/>
                <a:ea typeface="MS PGothic" pitchFamily="34" charset="-128"/>
                <a:cs typeface="Times New Roman" pitchFamily="18" charset="0"/>
              </a:rPr>
              <a:t>t, r</a:t>
            </a:r>
            <a:r>
              <a:rPr lang="en-US" altLang="vi-VN" sz="1800" b="1">
                <a:latin typeface="Times New Roman" pitchFamily="18" charset="0"/>
                <a:ea typeface="MS PGothic" pitchFamily="34" charset="-128"/>
                <a:cs typeface="Times New Roman" pitchFamily="18" charset="0"/>
              </a:rPr>
              <a:t>ộ</a:t>
            </a:r>
            <a:r>
              <a:rPr lang="en-US" altLang="ja-JP" sz="1800" b="1">
                <a:latin typeface="Times New Roman" pitchFamily="18" charset="0"/>
                <a:ea typeface="MS PGothic" pitchFamily="34" charset="-128"/>
                <a:cs typeface="Times New Roman" pitchFamily="18" charset="0"/>
              </a:rPr>
              <a:t>n r</a:t>
            </a:r>
            <a:r>
              <a:rPr lang="en-US" altLang="vi-VN" sz="1800" b="1">
                <a:latin typeface="Times New Roman" pitchFamily="18" charset="0"/>
                <a:ea typeface="MS PGothic" pitchFamily="34" charset="-128"/>
                <a:cs typeface="Times New Roman" pitchFamily="18" charset="0"/>
              </a:rPr>
              <a:t>à</a:t>
            </a:r>
            <a:r>
              <a:rPr lang="en-US" altLang="ja-JP" sz="1800" b="1">
                <a:latin typeface="Times New Roman" pitchFamily="18" charset="0"/>
                <a:ea typeface="MS PGothic" pitchFamily="34" charset="-128"/>
                <a:cs typeface="Times New Roman" pitchFamily="18" charset="0"/>
              </a:rPr>
              <a:t>ng ong</a:t>
            </a:r>
          </a:p>
          <a:p>
            <a:pPr eaLnBrk="1" hangingPunct="1">
              <a:spcBef>
                <a:spcPct val="50000"/>
              </a:spcBef>
              <a:buFontTx/>
              <a:buNone/>
            </a:pPr>
            <a:r>
              <a:rPr lang="en-US" altLang="ja-JP" sz="1800" b="1">
                <a:latin typeface="Times New Roman" pitchFamily="18" charset="0"/>
                <a:ea typeface="MS PGothic" pitchFamily="34" charset="-128"/>
                <a:cs typeface="Times New Roman" pitchFamily="18" charset="0"/>
              </a:rPr>
              <a:t>Ch</a:t>
            </a:r>
            <a:r>
              <a:rPr lang="en-US" altLang="vi-VN" sz="1800" b="1">
                <a:latin typeface="Times New Roman" pitchFamily="18" charset="0"/>
                <a:ea typeface="MS PGothic" pitchFamily="34" charset="-128"/>
                <a:cs typeface="Times New Roman" pitchFamily="18" charset="0"/>
              </a:rPr>
              <a:t>í</a:t>
            </a:r>
            <a:r>
              <a:rPr lang="en-US" altLang="ja-JP" sz="1800" b="1">
                <a:latin typeface="Times New Roman" pitchFamily="18" charset="0"/>
                <a:ea typeface="MS PGothic" pitchFamily="34" charset="-128"/>
                <a:cs typeface="Times New Roman" pitchFamily="18" charset="0"/>
              </a:rPr>
              <a:t>n l</a:t>
            </a:r>
            <a:r>
              <a:rPr lang="en-US" altLang="vi-VN" sz="1800" b="1">
                <a:latin typeface="Times New Roman" pitchFamily="18" charset="0"/>
                <a:ea typeface="MS PGothic" pitchFamily="34" charset="-128"/>
                <a:cs typeface="Times New Roman" pitchFamily="18" charset="0"/>
              </a:rPr>
              <a:t>ầ</a:t>
            </a:r>
            <a:r>
              <a:rPr lang="en-US" altLang="ja-JP" sz="1800" b="1">
                <a:latin typeface="Times New Roman" pitchFamily="18" charset="0"/>
                <a:ea typeface="MS PGothic" pitchFamily="34" charset="-128"/>
                <a:cs typeface="Times New Roman" pitchFamily="18" charset="0"/>
              </a:rPr>
              <a:t>n xa gi</a:t>
            </a:r>
            <a:r>
              <a:rPr lang="en-US" altLang="vi-VN" sz="1800" b="1">
                <a:latin typeface="Times New Roman" pitchFamily="18" charset="0"/>
                <a:ea typeface="MS PGothic" pitchFamily="34" charset="-128"/>
                <a:cs typeface="Times New Roman" pitchFamily="18" charset="0"/>
              </a:rPr>
              <a:t>á</a:t>
            </a:r>
            <a:r>
              <a:rPr lang="en-US" altLang="ja-JP" sz="1800" b="1">
                <a:latin typeface="Times New Roman" pitchFamily="18" charset="0"/>
                <a:ea typeface="MS PGothic" pitchFamily="34" charset="-128"/>
                <a:cs typeface="Times New Roman" pitchFamily="18" charset="0"/>
              </a:rPr>
              <a:t> non s</a:t>
            </a:r>
            <a:r>
              <a:rPr lang="en-US" altLang="vi-VN" sz="1800" b="1">
                <a:latin typeface="Times New Roman" pitchFamily="18" charset="0"/>
                <a:ea typeface="MS PGothic" pitchFamily="34" charset="-128"/>
                <a:cs typeface="Times New Roman" pitchFamily="18" charset="0"/>
              </a:rPr>
              <a:t>ô</a:t>
            </a:r>
            <a:r>
              <a:rPr lang="en-US" altLang="ja-JP" sz="1800" b="1">
                <a:latin typeface="Times New Roman" pitchFamily="18" charset="0"/>
                <a:ea typeface="MS PGothic" pitchFamily="34" charset="-128"/>
                <a:cs typeface="Times New Roman" pitchFamily="18" charset="0"/>
              </a:rPr>
              <a:t>ng c</a:t>
            </a:r>
            <a:r>
              <a:rPr lang="en-US" altLang="vi-VN" sz="1800" b="1">
                <a:latin typeface="Times New Roman" pitchFamily="18" charset="0"/>
                <a:ea typeface="MS PGothic" pitchFamily="34" charset="-128"/>
                <a:cs typeface="Times New Roman" pitchFamily="18" charset="0"/>
              </a:rPr>
              <a:t>ác</a:t>
            </a:r>
            <a:r>
              <a:rPr lang="en-US" altLang="ja-JP" sz="1800" b="1">
                <a:latin typeface="Times New Roman" pitchFamily="18" charset="0"/>
                <a:ea typeface="MS PGothic" pitchFamily="34" charset="-128"/>
                <a:cs typeface="Times New Roman" pitchFamily="18" charset="0"/>
              </a:rPr>
              <a:t>h</a:t>
            </a:r>
          </a:p>
          <a:p>
            <a:pPr eaLnBrk="1" hangingPunct="1">
              <a:spcBef>
                <a:spcPct val="50000"/>
              </a:spcBef>
              <a:buFontTx/>
              <a:buNone/>
            </a:pPr>
            <a:r>
              <a:rPr lang="en-US" altLang="ja-JP" sz="1800" b="1">
                <a:latin typeface="Times New Roman" pitchFamily="18" charset="0"/>
                <a:ea typeface="MS PGothic" pitchFamily="34" charset="-128"/>
                <a:cs typeface="Times New Roman" pitchFamily="18" charset="0"/>
              </a:rPr>
              <a:t>B</a:t>
            </a:r>
            <a:r>
              <a:rPr lang="en-US" altLang="vi-VN" sz="1800" b="1">
                <a:latin typeface="Times New Roman" pitchFamily="18" charset="0"/>
                <a:ea typeface="MS PGothic" pitchFamily="34" charset="-128"/>
                <a:cs typeface="Times New Roman" pitchFamily="18" charset="0"/>
              </a:rPr>
              <a:t>ố</a:t>
            </a:r>
            <a:r>
              <a:rPr lang="en-US" altLang="ja-JP" sz="1800" b="1">
                <a:latin typeface="Times New Roman" pitchFamily="18" charset="0"/>
                <a:ea typeface="MS PGothic" pitchFamily="34" charset="-128"/>
                <a:cs typeface="Times New Roman" pitchFamily="18" charset="0"/>
              </a:rPr>
              <a:t>n b</a:t>
            </a:r>
            <a:r>
              <a:rPr lang="en-US" altLang="vi-VN" sz="1800" b="1">
                <a:latin typeface="Times New Roman" pitchFamily="18" charset="0"/>
                <a:ea typeface="MS PGothic" pitchFamily="34" charset="-128"/>
                <a:cs typeface="Times New Roman" pitchFamily="18" charset="0"/>
              </a:rPr>
              <a:t>ể</a:t>
            </a:r>
            <a:r>
              <a:rPr lang="en-US" altLang="ja-JP" sz="1800" b="1">
                <a:latin typeface="Times New Roman" pitchFamily="18" charset="0"/>
                <a:ea typeface="MS PGothic" pitchFamily="34" charset="-128"/>
                <a:cs typeface="Times New Roman" pitchFamily="18" charset="0"/>
              </a:rPr>
              <a:t> nh</a:t>
            </a:r>
            <a:r>
              <a:rPr lang="en-US" altLang="vi-VN" sz="1800" b="1">
                <a:latin typeface="Times New Roman" pitchFamily="18" charset="0"/>
                <a:ea typeface="MS PGothic" pitchFamily="34" charset="-128"/>
                <a:cs typeface="Times New Roman" pitchFamily="18" charset="0"/>
              </a:rPr>
              <a:t>â</a:t>
            </a:r>
            <a:r>
              <a:rPr lang="en-US" altLang="ja-JP" sz="1800" b="1">
                <a:latin typeface="Times New Roman" pitchFamily="18" charset="0"/>
                <a:ea typeface="MS PGothic" pitchFamily="34" charset="-128"/>
                <a:cs typeface="Times New Roman" pitchFamily="18" charset="0"/>
              </a:rPr>
              <a:t>n d</a:t>
            </a:r>
            <a:r>
              <a:rPr lang="en-US" altLang="vi-VN" sz="1800" b="1">
                <a:latin typeface="Times New Roman" pitchFamily="18" charset="0"/>
                <a:ea typeface="MS PGothic" pitchFamily="34" charset="-128"/>
                <a:cs typeface="Times New Roman" pitchFamily="18" charset="0"/>
              </a:rPr>
              <a:t>â</a:t>
            </a:r>
            <a:r>
              <a:rPr lang="en-US" altLang="ja-JP" sz="1800" b="1">
                <a:latin typeface="Times New Roman" pitchFamily="18" charset="0"/>
                <a:ea typeface="MS PGothic" pitchFamily="34" charset="-128"/>
                <a:cs typeface="Times New Roman" pitchFamily="18" charset="0"/>
              </a:rPr>
              <a:t>n n</a:t>
            </a:r>
            <a:r>
              <a:rPr lang="en-US" altLang="vi-VN" sz="1800" b="1">
                <a:latin typeface="Times New Roman" pitchFamily="18" charset="0"/>
                <a:ea typeface="MS PGothic" pitchFamily="34" charset="-128"/>
                <a:cs typeface="Times New Roman" pitchFamily="18" charset="0"/>
              </a:rPr>
              <a:t>ước</a:t>
            </a:r>
            <a:r>
              <a:rPr lang="en-US" altLang="ja-JP" sz="1800" b="1">
                <a:latin typeface="Times New Roman" pitchFamily="18" charset="0"/>
                <a:ea typeface="MS PGothic" pitchFamily="34" charset="-128"/>
                <a:cs typeface="Times New Roman" pitchFamily="18" charset="0"/>
              </a:rPr>
              <a:t> l</a:t>
            </a:r>
            <a:r>
              <a:rPr lang="en-US" altLang="vi-VN" sz="1800" b="1">
                <a:latin typeface="Times New Roman" pitchFamily="18" charset="0"/>
                <a:ea typeface="MS PGothic" pitchFamily="34" charset="-128"/>
                <a:cs typeface="Times New Roman" pitchFamily="18" charset="0"/>
              </a:rPr>
              <a:t>ửa</a:t>
            </a:r>
            <a:r>
              <a:rPr lang="en-US" altLang="ja-JP" sz="1800" b="1">
                <a:latin typeface="Times New Roman" pitchFamily="18" charset="0"/>
                <a:ea typeface="MS PGothic" pitchFamily="34" charset="-128"/>
                <a:cs typeface="Times New Roman" pitchFamily="18" charset="0"/>
              </a:rPr>
              <a:t> h</a:t>
            </a:r>
            <a:r>
              <a:rPr lang="en-US" altLang="vi-VN" sz="1800" b="1">
                <a:latin typeface="Times New Roman" pitchFamily="18" charset="0"/>
                <a:ea typeface="MS PGothic" pitchFamily="34" charset="-128"/>
                <a:cs typeface="Times New Roman" pitchFamily="18" charset="0"/>
              </a:rPr>
              <a:t>ồ</a:t>
            </a:r>
            <a:r>
              <a:rPr lang="en-US" altLang="ja-JP" sz="1800" b="1">
                <a:latin typeface="Times New Roman" pitchFamily="18" charset="0"/>
                <a:ea typeface="MS PGothic" pitchFamily="34" charset="-128"/>
                <a:cs typeface="Times New Roman" pitchFamily="18" charset="0"/>
              </a:rPr>
              <a:t>ng</a:t>
            </a:r>
          </a:p>
          <a:p>
            <a:pPr eaLnBrk="1" hangingPunct="1">
              <a:spcBef>
                <a:spcPct val="50000"/>
              </a:spcBef>
              <a:buFontTx/>
              <a:buNone/>
            </a:pPr>
            <a:r>
              <a:rPr lang="en-US" altLang="ja-JP" sz="1800" b="1">
                <a:latin typeface="Times New Roman" pitchFamily="18" charset="0"/>
                <a:ea typeface="MS PGothic" pitchFamily="34" charset="-128"/>
                <a:cs typeface="Times New Roman" pitchFamily="18" charset="0"/>
              </a:rPr>
              <a:t>Tr</a:t>
            </a:r>
            <a:r>
              <a:rPr lang="en-US" altLang="vi-VN" sz="1800" b="1">
                <a:latin typeface="Times New Roman" pitchFamily="18" charset="0"/>
                <a:ea typeface="MS PGothic" pitchFamily="34" charset="-128"/>
                <a:cs typeface="Times New Roman" pitchFamily="18" charset="0"/>
              </a:rPr>
              <a:t>ác</a:t>
            </a:r>
            <a:r>
              <a:rPr lang="en-US" altLang="ja-JP" sz="1800" b="1">
                <a:latin typeface="Times New Roman" pitchFamily="18" charset="0"/>
                <a:ea typeface="MS PGothic" pitchFamily="34" charset="-128"/>
                <a:cs typeface="Times New Roman" pitchFamily="18" charset="0"/>
              </a:rPr>
              <a:t>h nhi</a:t>
            </a:r>
            <a:r>
              <a:rPr lang="en-US" altLang="vi-VN" sz="1800" b="1">
                <a:latin typeface="Times New Roman" pitchFamily="18" charset="0"/>
                <a:ea typeface="MS PGothic" pitchFamily="34" charset="-128"/>
                <a:cs typeface="Times New Roman" pitchFamily="18" charset="0"/>
              </a:rPr>
              <a:t>ệ</a:t>
            </a:r>
            <a:r>
              <a:rPr lang="en-US" altLang="ja-JP" sz="1800" b="1">
                <a:latin typeface="Times New Roman" pitchFamily="18" charset="0"/>
                <a:ea typeface="MS PGothic" pitchFamily="34" charset="-128"/>
                <a:cs typeface="Times New Roman" pitchFamily="18" charset="0"/>
              </a:rPr>
              <a:t>m c</a:t>
            </a:r>
            <a:r>
              <a:rPr lang="en-US" altLang="vi-VN" sz="1800" b="1">
                <a:latin typeface="Times New Roman" pitchFamily="18" charset="0"/>
                <a:ea typeface="MS PGothic" pitchFamily="34" charset="-128"/>
                <a:cs typeface="Times New Roman" pitchFamily="18" charset="0"/>
              </a:rPr>
              <a:t>à</a:t>
            </a:r>
            <a:r>
              <a:rPr lang="en-US" altLang="ja-JP" sz="1800" b="1">
                <a:latin typeface="Times New Roman" pitchFamily="18" charset="0"/>
                <a:ea typeface="MS PGothic" pitchFamily="34" charset="-128"/>
                <a:cs typeface="Times New Roman" pitchFamily="18" charset="0"/>
              </a:rPr>
              <a:t>ng cao c</a:t>
            </a:r>
            <a:r>
              <a:rPr lang="en-US" altLang="vi-VN" sz="1800" b="1">
                <a:latin typeface="Times New Roman" pitchFamily="18" charset="0"/>
                <a:ea typeface="MS PGothic" pitchFamily="34" charset="-128"/>
                <a:cs typeface="Times New Roman" pitchFamily="18" charset="0"/>
              </a:rPr>
              <a:t>à</a:t>
            </a:r>
            <a:r>
              <a:rPr lang="en-US" altLang="ja-JP" sz="1800" b="1">
                <a:latin typeface="Times New Roman" pitchFamily="18" charset="0"/>
                <a:ea typeface="MS PGothic" pitchFamily="34" charset="-128"/>
                <a:cs typeface="Times New Roman" pitchFamily="18" charset="0"/>
              </a:rPr>
              <a:t>ng n</a:t>
            </a:r>
            <a:r>
              <a:rPr lang="en-US" altLang="vi-VN" sz="1800" b="1">
                <a:latin typeface="Times New Roman" pitchFamily="18" charset="0"/>
                <a:ea typeface="MS PGothic" pitchFamily="34" charset="-128"/>
                <a:cs typeface="Times New Roman" pitchFamily="18" charset="0"/>
              </a:rPr>
              <a:t>ặ</a:t>
            </a:r>
            <a:r>
              <a:rPr lang="en-US" altLang="ja-JP" sz="1800" b="1">
                <a:latin typeface="Times New Roman" pitchFamily="18" charset="0"/>
                <a:ea typeface="MS PGothic" pitchFamily="34" charset="-128"/>
                <a:cs typeface="Times New Roman" pitchFamily="18" charset="0"/>
              </a:rPr>
              <a:t>ng g</a:t>
            </a:r>
            <a:r>
              <a:rPr lang="en-US" altLang="vi-VN" sz="1800" b="1">
                <a:latin typeface="Times New Roman" pitchFamily="18" charset="0"/>
                <a:ea typeface="MS PGothic" pitchFamily="34" charset="-128"/>
                <a:cs typeface="Times New Roman" pitchFamily="18" charset="0"/>
              </a:rPr>
              <a:t>á</a:t>
            </a:r>
            <a:r>
              <a:rPr lang="en-US" altLang="ja-JP" sz="1800" b="1">
                <a:latin typeface="Times New Roman" pitchFamily="18" charset="0"/>
                <a:ea typeface="MS PGothic" pitchFamily="34" charset="-128"/>
                <a:cs typeface="Times New Roman" pitchFamily="18" charset="0"/>
              </a:rPr>
              <a:t>nh</a:t>
            </a:r>
          </a:p>
          <a:p>
            <a:pPr eaLnBrk="1" hangingPunct="1">
              <a:spcBef>
                <a:spcPct val="50000"/>
              </a:spcBef>
              <a:buFontTx/>
              <a:buNone/>
            </a:pPr>
            <a:r>
              <a:rPr lang="en-US" altLang="ja-JP" sz="1800" b="1">
                <a:latin typeface="Times New Roman" pitchFamily="18" charset="0"/>
                <a:ea typeface="MS PGothic" pitchFamily="34" charset="-128"/>
                <a:cs typeface="Times New Roman" pitchFamily="18" charset="0"/>
              </a:rPr>
              <a:t>T</a:t>
            </a:r>
            <a:r>
              <a:rPr lang="en-US" altLang="vi-VN" sz="1800" b="1">
                <a:latin typeface="Times New Roman" pitchFamily="18" charset="0"/>
                <a:ea typeface="MS PGothic" pitchFamily="34" charset="-128"/>
                <a:cs typeface="Times New Roman" pitchFamily="18" charset="0"/>
              </a:rPr>
              <a:t>ướ</a:t>
            </a:r>
            <a:r>
              <a:rPr lang="en-US" altLang="ja-JP" sz="1800" b="1">
                <a:latin typeface="Times New Roman" pitchFamily="18" charset="0"/>
                <a:ea typeface="MS PGothic" pitchFamily="34" charset="-128"/>
                <a:cs typeface="Times New Roman" pitchFamily="18" charset="0"/>
              </a:rPr>
              <a:t>ng m</a:t>
            </a:r>
            <a:r>
              <a:rPr lang="en-US" altLang="vi-VN" sz="1800" b="1">
                <a:latin typeface="Times New Roman" pitchFamily="18" charset="0"/>
                <a:ea typeface="MS PGothic" pitchFamily="34" charset="-128"/>
                <a:cs typeface="Times New Roman" pitchFamily="18" charset="0"/>
              </a:rPr>
              <a:t>ô</a:t>
            </a:r>
            <a:r>
              <a:rPr lang="en-US" altLang="ja-JP" sz="1800" b="1">
                <a:latin typeface="Times New Roman" pitchFamily="18" charset="0"/>
                <a:ea typeface="MS PGothic" pitchFamily="34" charset="-128"/>
                <a:cs typeface="Times New Roman" pitchFamily="18" charset="0"/>
              </a:rPr>
              <a:t>n ri</a:t>
            </a:r>
            <a:r>
              <a:rPr lang="en-US" altLang="vi-VN" sz="1800" b="1">
                <a:latin typeface="Times New Roman" pitchFamily="18" charset="0"/>
                <a:ea typeface="MS PGothic" pitchFamily="34" charset="-128"/>
                <a:cs typeface="Times New Roman" pitchFamily="18" charset="0"/>
              </a:rPr>
              <a:t>ê</a:t>
            </a:r>
            <a:r>
              <a:rPr lang="en-US" altLang="ja-JP" sz="1800" b="1">
                <a:latin typeface="Times New Roman" pitchFamily="18" charset="0"/>
                <a:ea typeface="MS PGothic" pitchFamily="34" charset="-128"/>
                <a:cs typeface="Times New Roman" pitchFamily="18" charset="0"/>
              </a:rPr>
              <a:t>ng th</a:t>
            </a:r>
            <a:r>
              <a:rPr lang="en-US" altLang="vi-VN" sz="1800" b="1">
                <a:latin typeface="Times New Roman" pitchFamily="18" charset="0"/>
                <a:ea typeface="MS PGothic" pitchFamily="34" charset="-128"/>
                <a:cs typeface="Times New Roman" pitchFamily="18" charset="0"/>
              </a:rPr>
              <a:t>ẹ</a:t>
            </a:r>
            <a:r>
              <a:rPr lang="en-US" altLang="ja-JP" sz="1800" b="1">
                <a:latin typeface="Times New Roman" pitchFamily="18" charset="0"/>
                <a:ea typeface="MS PGothic" pitchFamily="34" charset="-128"/>
                <a:cs typeface="Times New Roman" pitchFamily="18" charset="0"/>
              </a:rPr>
              <a:t>n m</a:t>
            </a:r>
            <a:r>
              <a:rPr lang="en-US" altLang="vi-VN" sz="1800" b="1">
                <a:latin typeface="Times New Roman" pitchFamily="18" charset="0"/>
                <a:ea typeface="MS PGothic" pitchFamily="34" charset="-128"/>
                <a:cs typeface="Times New Roman" pitchFamily="18" charset="0"/>
              </a:rPr>
              <a:t>ặ</a:t>
            </a:r>
            <a:r>
              <a:rPr lang="en-US" altLang="ja-JP" sz="1800" b="1">
                <a:latin typeface="Times New Roman" pitchFamily="18" charset="0"/>
                <a:ea typeface="MS PGothic" pitchFamily="34" charset="-128"/>
                <a:cs typeface="Times New Roman" pitchFamily="18" charset="0"/>
              </a:rPr>
              <a:t>t anh h</a:t>
            </a:r>
            <a:r>
              <a:rPr lang="en-US" altLang="vi-VN" sz="1800" b="1">
                <a:latin typeface="Times New Roman" pitchFamily="18" charset="0"/>
                <a:ea typeface="MS PGothic" pitchFamily="34" charset="-128"/>
                <a:cs typeface="Times New Roman" pitchFamily="18" charset="0"/>
              </a:rPr>
              <a:t>ù</a:t>
            </a:r>
            <a:r>
              <a:rPr lang="en-US" altLang="ja-JP" sz="1800" b="1">
                <a:latin typeface="Times New Roman" pitchFamily="18" charset="0"/>
                <a:ea typeface="MS PGothic" pitchFamily="34" charset="-128"/>
                <a:cs typeface="Times New Roman" pitchFamily="18" charset="0"/>
              </a:rPr>
              <a:t>ng”</a:t>
            </a:r>
          </a:p>
          <a:p>
            <a:pPr eaLnBrk="1" hangingPunct="1">
              <a:spcBef>
                <a:spcPct val="50000"/>
              </a:spcBef>
              <a:buFontTx/>
              <a:buNone/>
            </a:pPr>
            <a:r>
              <a:rPr lang="en-US" altLang="ja-JP" sz="1800">
                <a:latin typeface="Times New Roman" pitchFamily="18" charset="0"/>
                <a:ea typeface="MS PGothic" pitchFamily="34" charset="-128"/>
                <a:cs typeface="Times New Roman" pitchFamily="18" charset="0"/>
              </a:rPr>
              <a:t>                     B</a:t>
            </a:r>
            <a:r>
              <a:rPr lang="en-US" altLang="vi-VN" sz="1800">
                <a:latin typeface="Times New Roman" pitchFamily="18" charset="0"/>
                <a:ea typeface="MS PGothic" pitchFamily="34" charset="-128"/>
                <a:cs typeface="Times New Roman" pitchFamily="18" charset="0"/>
              </a:rPr>
              <a:t>ả</a:t>
            </a:r>
            <a:r>
              <a:rPr lang="en-US" altLang="ja-JP" sz="1800">
                <a:latin typeface="Times New Roman" pitchFamily="18" charset="0"/>
                <a:ea typeface="MS PGothic" pitchFamily="34" charset="-128"/>
                <a:cs typeface="Times New Roman" pitchFamily="18" charset="0"/>
              </a:rPr>
              <a:t>n d</a:t>
            </a:r>
            <a:r>
              <a:rPr lang="en-US" altLang="vi-VN" sz="1800">
                <a:latin typeface="Times New Roman" pitchFamily="18" charset="0"/>
                <a:ea typeface="MS PGothic" pitchFamily="34" charset="-128"/>
                <a:cs typeface="Times New Roman" pitchFamily="18" charset="0"/>
              </a:rPr>
              <a:t>ị</a:t>
            </a:r>
            <a:r>
              <a:rPr lang="en-US" altLang="ja-JP" sz="1800">
                <a:latin typeface="Times New Roman" pitchFamily="18" charset="0"/>
                <a:ea typeface="MS PGothic" pitchFamily="34" charset="-128"/>
                <a:cs typeface="Times New Roman" pitchFamily="18" charset="0"/>
              </a:rPr>
              <a:t>ch c</a:t>
            </a:r>
            <a:r>
              <a:rPr lang="en-US" altLang="vi-VN" sz="1800">
                <a:latin typeface="Times New Roman" pitchFamily="18" charset="0"/>
                <a:ea typeface="MS PGothic" pitchFamily="34" charset="-128"/>
                <a:cs typeface="Times New Roman" pitchFamily="18" charset="0"/>
              </a:rPr>
              <a:t>ủ</a:t>
            </a:r>
            <a:r>
              <a:rPr lang="en-US" altLang="ja-JP" sz="1800">
                <a:latin typeface="Times New Roman" pitchFamily="18" charset="0"/>
                <a:ea typeface="MS PGothic" pitchFamily="34" charset="-128"/>
                <a:cs typeface="Times New Roman" pitchFamily="18" charset="0"/>
              </a:rPr>
              <a:t>a Tr</a:t>
            </a:r>
            <a:r>
              <a:rPr lang="en-US" altLang="vi-VN" sz="1800">
                <a:latin typeface="Times New Roman" pitchFamily="18" charset="0"/>
                <a:ea typeface="MS PGothic" pitchFamily="34" charset="-128"/>
                <a:cs typeface="Times New Roman" pitchFamily="18" charset="0"/>
              </a:rPr>
              <a:t>ầ</a:t>
            </a:r>
            <a:r>
              <a:rPr lang="en-US" altLang="ja-JP" sz="1800">
                <a:latin typeface="Times New Roman" pitchFamily="18" charset="0"/>
                <a:ea typeface="MS PGothic" pitchFamily="34" charset="-128"/>
                <a:cs typeface="Times New Roman" pitchFamily="18" charset="0"/>
              </a:rPr>
              <a:t>n Huy Li</a:t>
            </a:r>
            <a:r>
              <a:rPr lang="en-US" altLang="vi-VN" sz="1800">
                <a:latin typeface="Times New Roman" pitchFamily="18" charset="0"/>
                <a:ea typeface="MS PGothic" pitchFamily="34" charset="-128"/>
                <a:cs typeface="Times New Roman" pitchFamily="18" charset="0"/>
              </a:rPr>
              <a:t>ệ</a:t>
            </a:r>
            <a:r>
              <a:rPr lang="en-US" altLang="ja-JP" sz="1800">
                <a:latin typeface="Times New Roman" pitchFamily="18" charset="0"/>
                <a:ea typeface="MS PGothic" pitchFamily="34" charset="-128"/>
                <a:cs typeface="Times New Roman" pitchFamily="18" charset="0"/>
              </a:rPr>
              <a:t>u</a:t>
            </a:r>
          </a:p>
          <a:p>
            <a:pPr eaLnBrk="1" hangingPunct="1">
              <a:spcBef>
                <a:spcPct val="50000"/>
              </a:spcBef>
              <a:buFontTx/>
              <a:buNone/>
            </a:pPr>
            <a:r>
              <a:rPr lang="en-US" altLang="ja-JP" sz="1800">
                <a:latin typeface="Times New Roman" pitchFamily="18" charset="0"/>
                <a:ea typeface="MS PGothic" pitchFamily="34" charset="-128"/>
                <a:cs typeface="Times New Roman" pitchFamily="18" charset="0"/>
              </a:rPr>
              <a:t>                  Th</a:t>
            </a:r>
            <a:r>
              <a:rPr lang="en-US" altLang="vi-VN" sz="1800">
                <a:latin typeface="Times New Roman" pitchFamily="18" charset="0"/>
                <a:ea typeface="MS PGothic" pitchFamily="34" charset="-128"/>
                <a:cs typeface="Times New Roman" pitchFamily="18" charset="0"/>
              </a:rPr>
              <a:t>ơ</a:t>
            </a:r>
            <a:r>
              <a:rPr lang="en-US" altLang="ja-JP" sz="1800">
                <a:latin typeface="Times New Roman" pitchFamily="18" charset="0"/>
                <a:ea typeface="MS PGothic" pitchFamily="34" charset="-128"/>
                <a:cs typeface="Times New Roman" pitchFamily="18" charset="0"/>
              </a:rPr>
              <a:t> v</a:t>
            </a:r>
            <a:r>
              <a:rPr lang="en-US" altLang="vi-VN" sz="1800">
                <a:latin typeface="Times New Roman" pitchFamily="18" charset="0"/>
                <a:ea typeface="MS PGothic" pitchFamily="34" charset="-128"/>
                <a:cs typeface="Times New Roman" pitchFamily="18" charset="0"/>
              </a:rPr>
              <a:t>ă</a:t>
            </a:r>
            <a:r>
              <a:rPr lang="en-US" altLang="ja-JP" sz="1800">
                <a:latin typeface="Times New Roman" pitchFamily="18" charset="0"/>
                <a:ea typeface="MS PGothic" pitchFamily="34" charset="-128"/>
                <a:cs typeface="Times New Roman" pitchFamily="18" charset="0"/>
              </a:rPr>
              <a:t>n</a:t>
            </a:r>
            <a:r>
              <a:rPr lang="en-US" altLang="vi-VN" sz="1800">
                <a:latin typeface="Times New Roman" pitchFamily="18" charset="0"/>
                <a:ea typeface="MS PGothic" pitchFamily="34" charset="-128"/>
                <a:cs typeface="Times New Roman" pitchFamily="18" charset="0"/>
              </a:rPr>
              <a:t> </a:t>
            </a:r>
            <a:r>
              <a:rPr lang="en-US" altLang="ja-JP" sz="1800">
                <a:latin typeface="Times New Roman" pitchFamily="18" charset="0"/>
                <a:ea typeface="MS PGothic" pitchFamily="34" charset="-128"/>
                <a:cs typeface="Times New Roman" pitchFamily="18" charset="0"/>
              </a:rPr>
              <a:t>y</a:t>
            </a:r>
            <a:r>
              <a:rPr lang="en-US" altLang="vi-VN" sz="1800">
                <a:latin typeface="Times New Roman" pitchFamily="18" charset="0"/>
                <a:ea typeface="MS PGothic" pitchFamily="34" charset="-128"/>
                <a:cs typeface="Times New Roman" pitchFamily="18" charset="0"/>
              </a:rPr>
              <a:t>ê</a:t>
            </a:r>
            <a:r>
              <a:rPr lang="en-US" altLang="ja-JP" sz="1800">
                <a:latin typeface="Times New Roman" pitchFamily="18" charset="0"/>
                <a:ea typeface="MS PGothic" pitchFamily="34" charset="-128"/>
                <a:cs typeface="Times New Roman" pitchFamily="18" charset="0"/>
              </a:rPr>
              <a:t>u n</a:t>
            </a:r>
            <a:r>
              <a:rPr lang="en-US" altLang="vi-VN" sz="1800">
                <a:latin typeface="Times New Roman" pitchFamily="18" charset="0"/>
                <a:ea typeface="MS PGothic" pitchFamily="34" charset="-128"/>
                <a:cs typeface="Times New Roman" pitchFamily="18" charset="0"/>
              </a:rPr>
              <a:t>ước</a:t>
            </a:r>
            <a:r>
              <a:rPr lang="en-US" altLang="ja-JP" sz="1800">
                <a:latin typeface="Times New Roman" pitchFamily="18" charset="0"/>
                <a:ea typeface="MS PGothic" pitchFamily="34" charset="-128"/>
                <a:cs typeface="Times New Roman" pitchFamily="18" charset="0"/>
              </a:rPr>
              <a:t> th</a:t>
            </a:r>
            <a:r>
              <a:rPr lang="en-US" altLang="vi-VN" sz="1800">
                <a:latin typeface="Times New Roman" pitchFamily="18" charset="0"/>
                <a:ea typeface="MS PGothic" pitchFamily="34" charset="-128"/>
                <a:cs typeface="Times New Roman" pitchFamily="18" charset="0"/>
              </a:rPr>
              <a:t>ế</a:t>
            </a:r>
            <a:r>
              <a:rPr lang="en-US" altLang="ja-JP" sz="1800">
                <a:latin typeface="Times New Roman" pitchFamily="18" charset="0"/>
                <a:ea typeface="MS PGothic" pitchFamily="34" charset="-128"/>
                <a:cs typeface="Times New Roman" pitchFamily="18" charset="0"/>
              </a:rPr>
              <a:t> k</a:t>
            </a:r>
            <a:r>
              <a:rPr lang="en-US" altLang="vi-VN" sz="1800">
                <a:latin typeface="Times New Roman" pitchFamily="18" charset="0"/>
                <a:ea typeface="MS PGothic" pitchFamily="34" charset="-128"/>
                <a:cs typeface="Times New Roman" pitchFamily="18" charset="0"/>
              </a:rPr>
              <a:t>ỷ</a:t>
            </a:r>
            <a:r>
              <a:rPr lang="en-US" altLang="ja-JP" sz="1800">
                <a:latin typeface="Times New Roman" pitchFamily="18" charset="0"/>
                <a:ea typeface="MS PGothic" pitchFamily="34" charset="-128"/>
                <a:cs typeface="Times New Roman" pitchFamily="18" charset="0"/>
              </a:rPr>
              <a:t> X</a:t>
            </a:r>
            <a:r>
              <a:rPr lang="en-US" altLang="vi-VN" sz="1800">
                <a:latin typeface="Times New Roman" pitchFamily="18" charset="0"/>
                <a:ea typeface="MS PGothic" pitchFamily="34" charset="-128"/>
                <a:cs typeface="Times New Roman" pitchFamily="18" charset="0"/>
              </a:rPr>
              <a:t>IX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1295400"/>
            <a:ext cx="9144000" cy="609600"/>
          </a:xfrm>
        </p:spPr>
        <p:txBody>
          <a:bodyPr/>
          <a:lstStyle/>
          <a:p>
            <a:pPr algn="l" eaLnBrk="1" hangingPunct="1"/>
            <a:r>
              <a:rPr lang="en-US" altLang="vi-VN" sz="2300" b="1" u="sng" smtClean="0">
                <a:solidFill>
                  <a:srgbClr val="0000FF"/>
                </a:solidFill>
                <a:latin typeface="Times New Roman" pitchFamily="18" charset="0"/>
                <a:cs typeface="Times New Roman" pitchFamily="18" charset="0"/>
              </a:rPr>
              <a:t>1. Cuộc phản công quân Pháp của phái chủ chiến ở  Huế tháng 7/1885</a:t>
            </a:r>
          </a:p>
        </p:txBody>
      </p:sp>
      <p:sp>
        <p:nvSpPr>
          <p:cNvPr id="10" name="Rectangle 2"/>
          <p:cNvSpPr txBox="1">
            <a:spLocks noChangeArrowheads="1"/>
          </p:cNvSpPr>
          <p:nvPr/>
        </p:nvSpPr>
        <p:spPr bwMode="auto">
          <a:xfrm>
            <a:off x="152400" y="609600"/>
            <a:ext cx="8610600" cy="609600"/>
          </a:xfrm>
          <a:prstGeom prst="rect">
            <a:avLst/>
          </a:prstGeom>
          <a:noFill/>
          <a:ln w="9525">
            <a:noFill/>
            <a:miter lim="800000"/>
            <a:headEnd/>
            <a:tailEnd/>
          </a:ln>
          <a:effectLst/>
        </p:spPr>
        <p:txBody>
          <a:bodyPr anchor="ctr"/>
          <a:lstStyle/>
          <a:p>
            <a:pPr algn="ctr" eaLnBrk="1" hangingPunct="1">
              <a:defRPr/>
            </a:pPr>
            <a:r>
              <a:rPr lang="en-US" sz="2000" b="1" kern="0" dirty="0">
                <a:solidFill>
                  <a:srgbClr val="0000FF"/>
                </a:solidFill>
                <a:latin typeface="Times New Roman" pitchFamily="18" charset="0"/>
                <a:ea typeface="+mj-ea"/>
                <a:cs typeface="Times New Roman" pitchFamily="18" charset="0"/>
              </a:rPr>
              <a:t> I. CUỘC PHẢN CÔNG CỦA PHÁI CHỦ CHIẾN TẠI KINH THÀNH HUẾ. VUA HÀM NGHI RA “CHIẾU CẦN VƯƠNG”</a:t>
            </a:r>
          </a:p>
        </p:txBody>
      </p:sp>
      <p:sp>
        <p:nvSpPr>
          <p:cNvPr id="11" name="Rectangle 2"/>
          <p:cNvSpPr txBox="1">
            <a:spLocks noChangeArrowheads="1"/>
          </p:cNvSpPr>
          <p:nvPr/>
        </p:nvSpPr>
        <p:spPr bwMode="auto">
          <a:xfrm>
            <a:off x="0" y="1828800"/>
            <a:ext cx="2514600" cy="381000"/>
          </a:xfrm>
          <a:prstGeom prst="rect">
            <a:avLst/>
          </a:prstGeom>
          <a:noFill/>
          <a:ln w="9525">
            <a:noFill/>
            <a:miter lim="800000"/>
            <a:headEnd/>
            <a:tailEnd/>
          </a:ln>
          <a:effectLst/>
        </p:spPr>
        <p:txBody>
          <a:bodyPr anchor="ctr"/>
          <a:lstStyle/>
          <a:p>
            <a:pPr eaLnBrk="1" hangingPunct="1">
              <a:defRPr/>
            </a:pPr>
            <a:r>
              <a:rPr lang="en-US" sz="2400" b="1" u="sng" kern="0" dirty="0">
                <a:solidFill>
                  <a:srgbClr val="0000FF"/>
                </a:solidFill>
                <a:latin typeface="Times New Roman" pitchFamily="18" charset="0"/>
                <a:ea typeface="+mj-ea"/>
                <a:cs typeface="Times New Roman" pitchFamily="18" charset="0"/>
              </a:rPr>
              <a:t>a. </a:t>
            </a:r>
            <a:r>
              <a:rPr lang="en-US" sz="2400" b="1" u="sng" kern="0" dirty="0" err="1">
                <a:solidFill>
                  <a:srgbClr val="0000FF"/>
                </a:solidFill>
                <a:latin typeface="Times New Roman" pitchFamily="18" charset="0"/>
                <a:ea typeface="+mj-ea"/>
                <a:cs typeface="Times New Roman" pitchFamily="18" charset="0"/>
              </a:rPr>
              <a:t>Bối</a:t>
            </a:r>
            <a:r>
              <a:rPr lang="en-US" sz="2400" b="1" u="sng" kern="0" dirty="0">
                <a:solidFill>
                  <a:srgbClr val="0000FF"/>
                </a:solidFill>
                <a:latin typeface="Times New Roman" pitchFamily="18" charset="0"/>
                <a:ea typeface="+mj-ea"/>
                <a:cs typeface="Times New Roman" pitchFamily="18" charset="0"/>
              </a:rPr>
              <a:t> </a:t>
            </a:r>
            <a:r>
              <a:rPr lang="en-US" sz="2400" b="1" u="sng" kern="0" dirty="0" err="1">
                <a:solidFill>
                  <a:srgbClr val="0000FF"/>
                </a:solidFill>
                <a:latin typeface="Times New Roman" pitchFamily="18" charset="0"/>
                <a:ea typeface="+mj-ea"/>
                <a:cs typeface="Times New Roman" pitchFamily="18" charset="0"/>
              </a:rPr>
              <a:t>cảnh</a:t>
            </a:r>
            <a:endParaRPr lang="en-US" sz="2400" b="1" u="sng" kern="0" dirty="0">
              <a:solidFill>
                <a:srgbClr val="0000FF"/>
              </a:solidFill>
              <a:latin typeface="Times New Roman" pitchFamily="18" charset="0"/>
              <a:ea typeface="+mj-ea"/>
              <a:cs typeface="Times New Roman" pitchFamily="18" charset="0"/>
            </a:endParaRPr>
          </a:p>
        </p:txBody>
      </p:sp>
      <p:sp>
        <p:nvSpPr>
          <p:cNvPr id="7" name="Rectangle 3"/>
          <p:cNvSpPr txBox="1">
            <a:spLocks noChangeArrowheads="1"/>
          </p:cNvSpPr>
          <p:nvPr/>
        </p:nvSpPr>
        <p:spPr bwMode="auto">
          <a:xfrm>
            <a:off x="0" y="2667000"/>
            <a:ext cx="9144000" cy="2133600"/>
          </a:xfrm>
          <a:prstGeom prst="rect">
            <a:avLst/>
          </a:prstGeom>
          <a:noFill/>
          <a:ln w="9525">
            <a:noFill/>
            <a:miter lim="800000"/>
            <a:headEnd/>
            <a:tailEnd/>
          </a:ln>
        </p:spPr>
        <p:txBody>
          <a:bodyPr/>
          <a:lstStyle/>
          <a:p>
            <a:pPr marL="342900" indent="-342900" algn="just" eaLnBrk="1" hangingPunct="1">
              <a:lnSpc>
                <a:spcPct val="80000"/>
              </a:lnSpc>
              <a:spcBef>
                <a:spcPct val="20000"/>
              </a:spcBef>
              <a:defRPr/>
            </a:pPr>
            <a:r>
              <a:rPr lang="en-US" sz="2400" b="1" kern="0" dirty="0">
                <a:latin typeface="+mn-lt"/>
              </a:rPr>
              <a:t>	-</a:t>
            </a:r>
            <a:r>
              <a:rPr lang="en-US" sz="2800" b="1" kern="0" dirty="0" err="1">
                <a:solidFill>
                  <a:schemeClr val="accent2"/>
                </a:solidFill>
                <a:latin typeface="Times New Roman" pitchFamily="18" charset="0"/>
                <a:cs typeface="Times New Roman" pitchFamily="18" charset="0"/>
              </a:rPr>
              <a:t>Phái</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chủ</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chiến</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vẫn</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nuôi</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hy</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vọng</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giành</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lại</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quyền</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thống</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trị</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từ</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tay</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Pháp</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khi</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có</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điều</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kiện</a:t>
            </a:r>
            <a:r>
              <a:rPr lang="en-US" sz="2800" b="1" kern="0" dirty="0">
                <a:solidFill>
                  <a:schemeClr val="accent2"/>
                </a:solidFill>
                <a:latin typeface="Times New Roman" pitchFamily="18" charset="0"/>
                <a:cs typeface="Times New Roman" pitchFamily="18" charset="0"/>
              </a:rPr>
              <a:t>.</a:t>
            </a:r>
          </a:p>
          <a:p>
            <a:pPr marL="342900" indent="-342900" algn="just" eaLnBrk="1" hangingPunct="1">
              <a:lnSpc>
                <a:spcPct val="80000"/>
              </a:lnSpc>
              <a:spcBef>
                <a:spcPct val="20000"/>
              </a:spcBef>
              <a:defRPr/>
            </a:pPr>
            <a:r>
              <a:rPr lang="en-US" sz="2800" b="1" kern="0" dirty="0">
                <a:solidFill>
                  <a:schemeClr val="accent2"/>
                </a:solidFill>
                <a:latin typeface="Times New Roman" pitchFamily="18" charset="0"/>
                <a:cs typeface="Times New Roman" pitchFamily="18" charset="0"/>
              </a:rPr>
              <a:t>	- </a:t>
            </a:r>
            <a:r>
              <a:rPr lang="en-US" sz="2800" b="1" kern="0" dirty="0" err="1">
                <a:solidFill>
                  <a:schemeClr val="accent2"/>
                </a:solidFill>
                <a:latin typeface="Times New Roman" pitchFamily="18" charset="0"/>
                <a:cs typeface="Times New Roman" pitchFamily="18" charset="0"/>
              </a:rPr>
              <a:t>Dựa</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vào</a:t>
            </a:r>
            <a:r>
              <a:rPr lang="en-US" sz="2800" b="1" kern="0" dirty="0">
                <a:solidFill>
                  <a:schemeClr val="accent2"/>
                </a:solidFill>
                <a:latin typeface="Times New Roman" pitchFamily="18" charset="0"/>
                <a:cs typeface="Times New Roman" pitchFamily="18" charset="0"/>
              </a:rPr>
              <a:t> ý </a:t>
            </a:r>
            <a:r>
              <a:rPr lang="en-US" sz="2800" b="1" kern="0" dirty="0" err="1">
                <a:solidFill>
                  <a:schemeClr val="accent2"/>
                </a:solidFill>
                <a:latin typeface="Times New Roman" pitchFamily="18" charset="0"/>
                <a:cs typeface="Times New Roman" pitchFamily="18" charset="0"/>
              </a:rPr>
              <a:t>chí</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của</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nhân</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dân</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và</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các</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quan</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lại</a:t>
            </a:r>
            <a:r>
              <a:rPr lang="en-US" sz="2800" b="1" kern="0" dirty="0">
                <a:solidFill>
                  <a:schemeClr val="accent2"/>
                </a:solidFill>
                <a:latin typeface="Times New Roman" pitchFamily="18" charset="0"/>
                <a:cs typeface="Times New Roman" pitchFamily="18" charset="0"/>
              </a:rPr>
              <a:t> ở </a:t>
            </a:r>
            <a:r>
              <a:rPr lang="en-US" sz="2800" b="1" kern="0" dirty="0" err="1">
                <a:solidFill>
                  <a:schemeClr val="accent2"/>
                </a:solidFill>
                <a:latin typeface="Times New Roman" pitchFamily="18" charset="0"/>
                <a:cs typeface="Times New Roman" pitchFamily="18" charset="0"/>
              </a:rPr>
              <a:t>địa</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phương</a:t>
            </a:r>
            <a:r>
              <a:rPr lang="en-US" sz="2800" b="1" kern="0" dirty="0">
                <a:solidFill>
                  <a:schemeClr val="accent2"/>
                </a:solidFill>
                <a:latin typeface="Times New Roman" pitchFamily="18" charset="0"/>
                <a:cs typeface="Times New Roman" pitchFamily="18" charset="0"/>
              </a:rPr>
              <a:t>.</a:t>
            </a:r>
          </a:p>
          <a:p>
            <a:pPr marL="342900" indent="-342900" algn="just" eaLnBrk="1" hangingPunct="1">
              <a:lnSpc>
                <a:spcPct val="80000"/>
              </a:lnSpc>
              <a:spcBef>
                <a:spcPct val="20000"/>
              </a:spcBef>
              <a:defRPr/>
            </a:pPr>
            <a:r>
              <a:rPr lang="en-US" sz="2800" b="1" kern="0" dirty="0">
                <a:solidFill>
                  <a:schemeClr val="accent2"/>
                </a:solidFill>
                <a:latin typeface="Times New Roman" pitchFamily="18" charset="0"/>
                <a:cs typeface="Times New Roman" pitchFamily="18" charset="0"/>
              </a:rPr>
              <a:t>	- </a:t>
            </a:r>
            <a:r>
              <a:rPr lang="en-US" sz="2800" b="1" kern="0" dirty="0" err="1">
                <a:solidFill>
                  <a:schemeClr val="accent2"/>
                </a:solidFill>
                <a:latin typeface="Times New Roman" pitchFamily="18" charset="0"/>
                <a:cs typeface="Times New Roman" pitchFamily="18" charset="0"/>
              </a:rPr>
              <a:t>Họ</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ra</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sức</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xây</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dựng</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lực</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lượng</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tích</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trữ</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lương</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thực</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vũ</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khí</a:t>
            </a:r>
            <a:r>
              <a:rPr lang="en-US" sz="2800" b="1" kern="0" dirty="0">
                <a:solidFill>
                  <a:schemeClr val="accent2"/>
                </a:solidFill>
                <a:latin typeface="Times New Roman" pitchFamily="18" charset="0"/>
                <a:cs typeface="Times New Roman" pitchFamily="18" charset="0"/>
              </a:rPr>
              <a:t>.</a:t>
            </a:r>
          </a:p>
          <a:p>
            <a:pPr marL="342900" indent="-342900" eaLnBrk="1" hangingPunct="1">
              <a:lnSpc>
                <a:spcPct val="80000"/>
              </a:lnSpc>
              <a:spcBef>
                <a:spcPct val="20000"/>
              </a:spcBef>
              <a:defRPr/>
            </a:pPr>
            <a:r>
              <a:rPr lang="en-US" sz="2800" b="1" kern="0" dirty="0">
                <a:solidFill>
                  <a:schemeClr val="accent2"/>
                </a:solidFill>
                <a:latin typeface="Times New Roman" pitchFamily="18" charset="0"/>
                <a:cs typeface="Times New Roman" pitchFamily="18" charset="0"/>
              </a:rPr>
              <a:t>	- </a:t>
            </a:r>
            <a:r>
              <a:rPr lang="en-US" sz="2800" b="1" kern="0" dirty="0" err="1">
                <a:solidFill>
                  <a:schemeClr val="accent2"/>
                </a:solidFill>
                <a:latin typeface="Times New Roman" pitchFamily="18" charset="0"/>
                <a:cs typeface="Times New Roman" pitchFamily="18" charset="0"/>
              </a:rPr>
              <a:t>Đưa</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Ưng</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Lịch</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lên</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ngôi</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vua</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vua</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Hàm</a:t>
            </a:r>
            <a:r>
              <a:rPr lang="en-US" sz="2800" b="1" kern="0" dirty="0">
                <a:solidFill>
                  <a:schemeClr val="accent2"/>
                </a:solidFill>
                <a:latin typeface="Times New Roman" pitchFamily="18" charset="0"/>
                <a:cs typeface="Times New Roman" pitchFamily="18" charset="0"/>
              </a:rPr>
              <a:t> </a:t>
            </a:r>
            <a:r>
              <a:rPr lang="en-US" sz="2800" b="1" kern="0" dirty="0" err="1">
                <a:solidFill>
                  <a:schemeClr val="accent2"/>
                </a:solidFill>
                <a:latin typeface="Times New Roman" pitchFamily="18" charset="0"/>
                <a:cs typeface="Times New Roman" pitchFamily="18" charset="0"/>
              </a:rPr>
              <a:t>Nghi</a:t>
            </a:r>
            <a:r>
              <a:rPr lang="en-US" sz="2800" b="1" kern="0" dirty="0">
                <a:solidFill>
                  <a:schemeClr val="accent2"/>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checkerboard(across)">
                                      <p:cBhvr>
                                        <p:cTn id="10" dur="500"/>
                                        <p:tgtEl>
                                          <p:spTgt spid="7">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checkerboard(across)">
                                      <p:cBhvr>
                                        <p:cTn id="13" dur="500"/>
                                        <p:tgtEl>
                                          <p:spTgt spid="7">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checkerboard(across)">
                                      <p:cBhvr>
                                        <p:cTn id="1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2400" y="152400"/>
            <a:ext cx="5867400" cy="381000"/>
          </a:xfrm>
        </p:spPr>
        <p:txBody>
          <a:bodyPr/>
          <a:lstStyle/>
          <a:p>
            <a:r>
              <a:rPr lang="en-US" altLang="ja-JP" sz="2400" b="1" u="sng" smtClean="0">
                <a:solidFill>
                  <a:srgbClr val="0000FF"/>
                </a:solidFill>
                <a:ea typeface="MS PGothic" pitchFamily="34" charset="-128"/>
              </a:rPr>
              <a:t>3</a:t>
            </a:r>
            <a:r>
              <a:rPr lang="en-US" altLang="vi-VN" sz="2400" b="1" u="sng" smtClean="0">
                <a:solidFill>
                  <a:srgbClr val="0000FF"/>
                </a:solidFill>
              </a:rPr>
              <a:t>. Khởi nghĩa </a:t>
            </a:r>
            <a:r>
              <a:rPr lang="en-US" altLang="ja-JP" sz="2400" b="1" u="sng" smtClean="0">
                <a:solidFill>
                  <a:srgbClr val="0000FF"/>
                </a:solidFill>
                <a:ea typeface="MS PGothic" pitchFamily="34" charset="-128"/>
              </a:rPr>
              <a:t>H</a:t>
            </a:r>
            <a:r>
              <a:rPr lang="en-US" altLang="vi-VN" sz="2400" b="1" u="sng" smtClean="0">
                <a:solidFill>
                  <a:srgbClr val="0000FF"/>
                </a:solidFill>
              </a:rPr>
              <a:t>ươ</a:t>
            </a:r>
            <a:r>
              <a:rPr lang="en-US" altLang="ja-JP" sz="2400" b="1" u="sng" smtClean="0">
                <a:solidFill>
                  <a:srgbClr val="0000FF"/>
                </a:solidFill>
                <a:ea typeface="MS PGothic" pitchFamily="34" charset="-128"/>
              </a:rPr>
              <a:t>ng Kh</a:t>
            </a:r>
            <a:r>
              <a:rPr lang="en-US" altLang="vi-VN" sz="2400" b="1" u="sng" smtClean="0">
                <a:solidFill>
                  <a:srgbClr val="0000FF"/>
                </a:solidFill>
              </a:rPr>
              <a:t>ê (188</a:t>
            </a:r>
            <a:r>
              <a:rPr lang="en-US" altLang="ja-JP" sz="2400" b="1" u="sng" smtClean="0">
                <a:solidFill>
                  <a:srgbClr val="0000FF"/>
                </a:solidFill>
                <a:ea typeface="MS PGothic" pitchFamily="34" charset="-128"/>
              </a:rPr>
              <a:t>5</a:t>
            </a:r>
            <a:r>
              <a:rPr lang="en-US" altLang="vi-VN" sz="2400" b="1" u="sng" smtClean="0">
                <a:solidFill>
                  <a:srgbClr val="0000FF"/>
                </a:solidFill>
              </a:rPr>
              <a:t>-18</a:t>
            </a:r>
            <a:r>
              <a:rPr lang="en-US" altLang="ja-JP" sz="2400" b="1" u="sng" smtClean="0">
                <a:solidFill>
                  <a:srgbClr val="0000FF"/>
                </a:solidFill>
                <a:ea typeface="MS PGothic" pitchFamily="34" charset="-128"/>
              </a:rPr>
              <a:t>95</a:t>
            </a:r>
            <a:r>
              <a:rPr lang="en-US" altLang="vi-VN" sz="2400" b="1" u="sng" smtClean="0">
                <a:solidFill>
                  <a:srgbClr val="0000FF"/>
                </a:solidFill>
              </a:rPr>
              <a:t>)</a:t>
            </a:r>
          </a:p>
        </p:txBody>
      </p:sp>
      <p:sp>
        <p:nvSpPr>
          <p:cNvPr id="26630" name="Text Box 6"/>
          <p:cNvSpPr txBox="1">
            <a:spLocks noChangeArrowheads="1"/>
          </p:cNvSpPr>
          <p:nvPr/>
        </p:nvSpPr>
        <p:spPr bwMode="auto">
          <a:xfrm>
            <a:off x="1905000" y="930275"/>
            <a:ext cx="670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ja-JP" sz="2400">
                <a:solidFill>
                  <a:srgbClr val="FF3300"/>
                </a:solidFill>
                <a:latin typeface="Times New Roman" pitchFamily="18" charset="0"/>
                <a:ea typeface="MS PGothic" pitchFamily="34" charset="-128"/>
                <a:cs typeface="Times New Roman" pitchFamily="18" charset="0"/>
              </a:rPr>
              <a:t>Nh</a:t>
            </a:r>
            <a:r>
              <a:rPr lang="en-US" altLang="vi-VN" sz="2400">
                <a:solidFill>
                  <a:srgbClr val="FF3300"/>
                </a:solidFill>
                <a:latin typeface="Times New Roman" pitchFamily="18" charset="0"/>
                <a:ea typeface="MS PGothic" pitchFamily="34" charset="-128"/>
                <a:cs typeface="Times New Roman" pitchFamily="18" charset="0"/>
              </a:rPr>
              <a:t>ậ</a:t>
            </a:r>
            <a:r>
              <a:rPr lang="en-US" altLang="ja-JP" sz="2400">
                <a:solidFill>
                  <a:srgbClr val="FF3300"/>
                </a:solidFill>
                <a:latin typeface="Times New Roman" pitchFamily="18" charset="0"/>
                <a:ea typeface="MS PGothic" pitchFamily="34" charset="-128"/>
                <a:cs typeface="Times New Roman" pitchFamily="18" charset="0"/>
              </a:rPr>
              <a:t>n x</a:t>
            </a:r>
            <a:r>
              <a:rPr lang="en-US" altLang="vi-VN" sz="2400">
                <a:solidFill>
                  <a:srgbClr val="FF3300"/>
                </a:solidFill>
                <a:latin typeface="Times New Roman" pitchFamily="18" charset="0"/>
                <a:ea typeface="MS PGothic" pitchFamily="34" charset="-128"/>
                <a:cs typeface="Times New Roman" pitchFamily="18" charset="0"/>
              </a:rPr>
              <a:t>é</a:t>
            </a:r>
            <a:r>
              <a:rPr lang="en-US" altLang="ja-JP" sz="2400">
                <a:solidFill>
                  <a:srgbClr val="FF3300"/>
                </a:solidFill>
                <a:latin typeface="Times New Roman" pitchFamily="18" charset="0"/>
                <a:ea typeface="MS PGothic" pitchFamily="34" charset="-128"/>
                <a:cs typeface="Times New Roman" pitchFamily="18" charset="0"/>
              </a:rPr>
              <a:t>t v</a:t>
            </a:r>
            <a:r>
              <a:rPr lang="en-US" altLang="vi-VN" sz="2400">
                <a:solidFill>
                  <a:srgbClr val="FF3300"/>
                </a:solidFill>
                <a:latin typeface="Times New Roman" pitchFamily="18" charset="0"/>
                <a:ea typeface="MS PGothic" pitchFamily="34" charset="-128"/>
                <a:cs typeface="Times New Roman" pitchFamily="18" charset="0"/>
              </a:rPr>
              <a:t>ề</a:t>
            </a:r>
            <a:r>
              <a:rPr lang="en-US" altLang="ja-JP" sz="2400">
                <a:solidFill>
                  <a:srgbClr val="FF3300"/>
                </a:solidFill>
                <a:latin typeface="Times New Roman" pitchFamily="18" charset="0"/>
                <a:ea typeface="MS PGothic" pitchFamily="34" charset="-128"/>
                <a:cs typeface="Times New Roman" pitchFamily="18" charset="0"/>
              </a:rPr>
              <a:t> cu</a:t>
            </a:r>
            <a:r>
              <a:rPr lang="en-US" altLang="vi-VN" sz="2400">
                <a:solidFill>
                  <a:srgbClr val="FF3300"/>
                </a:solidFill>
                <a:latin typeface="Times New Roman" pitchFamily="18" charset="0"/>
                <a:ea typeface="MS PGothic" pitchFamily="34" charset="-128"/>
                <a:cs typeface="Times New Roman" pitchFamily="18" charset="0"/>
              </a:rPr>
              <a:t>ộ</a:t>
            </a:r>
            <a:r>
              <a:rPr lang="en-US" altLang="ja-JP" sz="2400">
                <a:solidFill>
                  <a:srgbClr val="FF3300"/>
                </a:solidFill>
                <a:latin typeface="Times New Roman" pitchFamily="18" charset="0"/>
                <a:ea typeface="MS PGothic" pitchFamily="34" charset="-128"/>
                <a:cs typeface="Times New Roman" pitchFamily="18" charset="0"/>
              </a:rPr>
              <a:t>c kh</a:t>
            </a:r>
            <a:r>
              <a:rPr lang="en-US" altLang="vi-VN" sz="2400">
                <a:solidFill>
                  <a:srgbClr val="FF3300"/>
                </a:solidFill>
                <a:latin typeface="Times New Roman" pitchFamily="18" charset="0"/>
                <a:ea typeface="MS PGothic" pitchFamily="34" charset="-128"/>
                <a:cs typeface="Times New Roman" pitchFamily="18" charset="0"/>
              </a:rPr>
              <a:t>ở</a:t>
            </a:r>
            <a:r>
              <a:rPr lang="en-US" altLang="ja-JP" sz="2400">
                <a:solidFill>
                  <a:srgbClr val="FF3300"/>
                </a:solidFill>
                <a:latin typeface="Times New Roman" pitchFamily="18" charset="0"/>
                <a:ea typeface="MS PGothic" pitchFamily="34" charset="-128"/>
                <a:cs typeface="Times New Roman" pitchFamily="18" charset="0"/>
              </a:rPr>
              <a:t>i ngh</a:t>
            </a:r>
            <a:r>
              <a:rPr lang="en-US" altLang="vi-VN" sz="2400">
                <a:solidFill>
                  <a:srgbClr val="FF3300"/>
                </a:solidFill>
                <a:latin typeface="Times New Roman" pitchFamily="18" charset="0"/>
                <a:ea typeface="MS PGothic" pitchFamily="34" charset="-128"/>
                <a:cs typeface="Times New Roman" pitchFamily="18" charset="0"/>
              </a:rPr>
              <a:t>ĩ</a:t>
            </a:r>
            <a:r>
              <a:rPr lang="en-US" altLang="ja-JP" sz="2400">
                <a:solidFill>
                  <a:srgbClr val="FF3300"/>
                </a:solidFill>
                <a:latin typeface="Times New Roman" pitchFamily="18" charset="0"/>
                <a:ea typeface="MS PGothic" pitchFamily="34" charset="-128"/>
                <a:cs typeface="Times New Roman" pitchFamily="18" charset="0"/>
              </a:rPr>
              <a:t>a H</a:t>
            </a:r>
            <a:r>
              <a:rPr lang="en-US" altLang="vi-VN" sz="2400">
                <a:solidFill>
                  <a:srgbClr val="FF3300"/>
                </a:solidFill>
                <a:latin typeface="Times New Roman" pitchFamily="18" charset="0"/>
                <a:ea typeface="MS PGothic" pitchFamily="34" charset="-128"/>
                <a:cs typeface="Times New Roman" pitchFamily="18" charset="0"/>
              </a:rPr>
              <a:t>ươ</a:t>
            </a:r>
            <a:r>
              <a:rPr lang="en-US" altLang="ja-JP" sz="2400">
                <a:solidFill>
                  <a:srgbClr val="FF3300"/>
                </a:solidFill>
                <a:latin typeface="Times New Roman" pitchFamily="18" charset="0"/>
                <a:ea typeface="MS PGothic" pitchFamily="34" charset="-128"/>
                <a:cs typeface="Times New Roman" pitchFamily="18" charset="0"/>
              </a:rPr>
              <a:t>ng Kh</a:t>
            </a:r>
            <a:r>
              <a:rPr lang="en-US" altLang="vi-VN" sz="2400">
                <a:solidFill>
                  <a:srgbClr val="FF3300"/>
                </a:solidFill>
                <a:latin typeface="Times New Roman" pitchFamily="18" charset="0"/>
                <a:ea typeface="MS PGothic" pitchFamily="34" charset="-128"/>
                <a:cs typeface="Times New Roman" pitchFamily="18" charset="0"/>
              </a:rPr>
              <a:t>ê</a:t>
            </a:r>
            <a:r>
              <a:rPr lang="en-US" altLang="ja-JP" sz="2400">
                <a:solidFill>
                  <a:srgbClr val="FF3300"/>
                </a:solidFill>
                <a:latin typeface="Times New Roman" pitchFamily="18" charset="0"/>
                <a:ea typeface="MS PGothic" pitchFamily="34" charset="-128"/>
                <a:cs typeface="Times New Roman" pitchFamily="18" charset="0"/>
              </a:rPr>
              <a:t>?</a:t>
            </a:r>
            <a:endParaRPr lang="en-US" altLang="vi-VN" sz="2400">
              <a:solidFill>
                <a:srgbClr val="FF3300"/>
              </a:solidFill>
              <a:latin typeface="Times New Roman" pitchFamily="18" charset="0"/>
              <a:ea typeface="MS PGothic" pitchFamily="34" charset="-128"/>
              <a:cs typeface="Times New Roman" pitchFamily="18" charset="0"/>
            </a:endParaRPr>
          </a:p>
        </p:txBody>
      </p:sp>
      <p:sp>
        <p:nvSpPr>
          <p:cNvPr id="26632" name="Text Box 8"/>
          <p:cNvSpPr txBox="1">
            <a:spLocks noChangeArrowheads="1"/>
          </p:cNvSpPr>
          <p:nvPr/>
        </p:nvSpPr>
        <p:spPr bwMode="auto">
          <a:xfrm>
            <a:off x="0" y="2286000"/>
            <a:ext cx="8915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Char char="-"/>
            </a:pPr>
            <a:r>
              <a:rPr lang="en-US" altLang="ja-JP" sz="2400">
                <a:latin typeface="Times New Roman" pitchFamily="18" charset="0"/>
                <a:ea typeface="MS PGothic" pitchFamily="34" charset="-128"/>
                <a:cs typeface="Times New Roman" pitchFamily="18" charset="0"/>
              </a:rPr>
              <a:t> Cu</a:t>
            </a:r>
            <a:r>
              <a:rPr lang="en-US" altLang="vi-VN" sz="2400">
                <a:latin typeface="Times New Roman" pitchFamily="18" charset="0"/>
                <a:ea typeface="MS PGothic" pitchFamily="34" charset="-128"/>
                <a:cs typeface="Times New Roman" pitchFamily="18" charset="0"/>
              </a:rPr>
              <a:t>ộ</a:t>
            </a:r>
            <a:r>
              <a:rPr lang="en-US" altLang="ja-JP" sz="2400">
                <a:latin typeface="Times New Roman" pitchFamily="18" charset="0"/>
                <a:ea typeface="MS PGothic" pitchFamily="34" charset="-128"/>
                <a:cs typeface="Times New Roman" pitchFamily="18" charset="0"/>
              </a:rPr>
              <a:t>c kh</a:t>
            </a:r>
            <a:r>
              <a:rPr lang="en-US" altLang="vi-VN" sz="2400">
                <a:latin typeface="Times New Roman" pitchFamily="18" charset="0"/>
                <a:ea typeface="MS PGothic" pitchFamily="34" charset="-128"/>
                <a:cs typeface="Times New Roman" pitchFamily="18" charset="0"/>
              </a:rPr>
              <a:t>ở</a:t>
            </a:r>
            <a:r>
              <a:rPr lang="en-US" altLang="ja-JP" sz="2400">
                <a:latin typeface="Times New Roman" pitchFamily="18" charset="0"/>
                <a:ea typeface="MS PGothic" pitchFamily="34" charset="-128"/>
                <a:cs typeface="Times New Roman" pitchFamily="18" charset="0"/>
              </a:rPr>
              <a:t>i ngh</a:t>
            </a:r>
            <a:r>
              <a:rPr lang="en-US" altLang="vi-VN" sz="2400">
                <a:latin typeface="Times New Roman" pitchFamily="18" charset="0"/>
                <a:ea typeface="MS PGothic" pitchFamily="34" charset="-128"/>
                <a:cs typeface="Times New Roman" pitchFamily="18" charset="0"/>
              </a:rPr>
              <a:t>ĩ</a:t>
            </a:r>
            <a:r>
              <a:rPr lang="en-US" altLang="ja-JP" sz="2400">
                <a:latin typeface="Times New Roman" pitchFamily="18" charset="0"/>
                <a:ea typeface="MS PGothic" pitchFamily="34" charset="-128"/>
                <a:cs typeface="Times New Roman" pitchFamily="18" charset="0"/>
              </a:rPr>
              <a:t>a H</a:t>
            </a:r>
            <a:r>
              <a:rPr lang="en-US" altLang="vi-VN" sz="2400">
                <a:latin typeface="Times New Roman" pitchFamily="18" charset="0"/>
                <a:ea typeface="MS PGothic" pitchFamily="34" charset="-128"/>
                <a:cs typeface="Times New Roman" pitchFamily="18" charset="0"/>
              </a:rPr>
              <a:t>ươ</a:t>
            </a:r>
            <a:r>
              <a:rPr lang="en-US" altLang="ja-JP" sz="2400">
                <a:latin typeface="Times New Roman" pitchFamily="18" charset="0"/>
                <a:ea typeface="MS PGothic" pitchFamily="34" charset="-128"/>
                <a:cs typeface="Times New Roman" pitchFamily="18" charset="0"/>
              </a:rPr>
              <a:t>ng Kh</a:t>
            </a:r>
            <a:r>
              <a:rPr lang="en-US" altLang="vi-VN" sz="2400">
                <a:latin typeface="Times New Roman" pitchFamily="18" charset="0"/>
                <a:ea typeface="MS PGothic" pitchFamily="34" charset="-128"/>
                <a:cs typeface="Times New Roman" pitchFamily="18" charset="0"/>
              </a:rPr>
              <a:t>ê</a:t>
            </a:r>
            <a:r>
              <a:rPr lang="en-US" altLang="ja-JP" sz="2400">
                <a:latin typeface="Times New Roman" pitchFamily="18" charset="0"/>
                <a:ea typeface="MS PGothic" pitchFamily="34" charset="-128"/>
                <a:cs typeface="Times New Roman" pitchFamily="18" charset="0"/>
              </a:rPr>
              <a:t> </a:t>
            </a:r>
            <a:r>
              <a:rPr lang="en-US" altLang="vi-VN" sz="2400">
                <a:latin typeface="Times New Roman" pitchFamily="18" charset="0"/>
                <a:ea typeface="MS PGothic" pitchFamily="34" charset="-128"/>
                <a:cs typeface="Times New Roman" pitchFamily="18" charset="0"/>
              </a:rPr>
              <a:t>đá</a:t>
            </a:r>
            <a:r>
              <a:rPr lang="en-US" altLang="ja-JP" sz="2400">
                <a:latin typeface="Times New Roman" pitchFamily="18" charset="0"/>
                <a:ea typeface="MS PGothic" pitchFamily="34" charset="-128"/>
                <a:cs typeface="Times New Roman" pitchFamily="18" charset="0"/>
              </a:rPr>
              <a:t>nh d</a:t>
            </a:r>
            <a:r>
              <a:rPr lang="en-US" altLang="vi-VN" sz="2400">
                <a:latin typeface="Times New Roman" pitchFamily="18" charset="0"/>
                <a:ea typeface="MS PGothic" pitchFamily="34" charset="-128"/>
                <a:cs typeface="Times New Roman" pitchFamily="18" charset="0"/>
              </a:rPr>
              <a:t>ấ</a:t>
            </a:r>
            <a:r>
              <a:rPr lang="en-US" altLang="ja-JP" sz="2400">
                <a:latin typeface="Times New Roman" pitchFamily="18" charset="0"/>
                <a:ea typeface="MS PGothic" pitchFamily="34" charset="-128"/>
                <a:cs typeface="Times New Roman" pitchFamily="18" charset="0"/>
              </a:rPr>
              <a:t>u b</a:t>
            </a:r>
            <a:r>
              <a:rPr lang="en-US" altLang="vi-VN" sz="2400">
                <a:latin typeface="Times New Roman" pitchFamily="18" charset="0"/>
                <a:ea typeface="MS PGothic" pitchFamily="34" charset="-128"/>
                <a:cs typeface="Times New Roman" pitchFamily="18" charset="0"/>
              </a:rPr>
              <a:t>ước</a:t>
            </a:r>
            <a:r>
              <a:rPr lang="en-US" altLang="ja-JP" sz="2400">
                <a:latin typeface="Times New Roman" pitchFamily="18" charset="0"/>
                <a:ea typeface="MS PGothic" pitchFamily="34" charset="-128"/>
                <a:cs typeface="Times New Roman" pitchFamily="18" charset="0"/>
              </a:rPr>
              <a:t> ph</a:t>
            </a:r>
            <a:r>
              <a:rPr lang="en-US" altLang="vi-VN" sz="2400">
                <a:latin typeface="Times New Roman" pitchFamily="18" charset="0"/>
                <a:ea typeface="MS PGothic" pitchFamily="34" charset="-128"/>
                <a:cs typeface="Times New Roman" pitchFamily="18" charset="0"/>
              </a:rPr>
              <a:t>á</a:t>
            </a:r>
            <a:r>
              <a:rPr lang="en-US" altLang="ja-JP" sz="2400">
                <a:latin typeface="Times New Roman" pitchFamily="18" charset="0"/>
                <a:ea typeface="MS PGothic" pitchFamily="34" charset="-128"/>
                <a:cs typeface="Times New Roman" pitchFamily="18" charset="0"/>
              </a:rPr>
              <a:t>t tri</a:t>
            </a:r>
            <a:r>
              <a:rPr lang="en-US" altLang="vi-VN" sz="2400">
                <a:latin typeface="Times New Roman" pitchFamily="18" charset="0"/>
                <a:ea typeface="MS PGothic" pitchFamily="34" charset="-128"/>
                <a:cs typeface="Times New Roman" pitchFamily="18" charset="0"/>
              </a:rPr>
              <a:t>ể</a:t>
            </a:r>
            <a:r>
              <a:rPr lang="en-US" altLang="ja-JP" sz="2400">
                <a:latin typeface="Times New Roman" pitchFamily="18" charset="0"/>
                <a:ea typeface="MS PGothic" pitchFamily="34" charset="-128"/>
                <a:cs typeface="Times New Roman" pitchFamily="18" charset="0"/>
              </a:rPr>
              <a:t>n cao nh</a:t>
            </a:r>
            <a:r>
              <a:rPr lang="en-US" altLang="vi-VN" sz="2400">
                <a:latin typeface="Times New Roman" pitchFamily="18" charset="0"/>
                <a:ea typeface="MS PGothic" pitchFamily="34" charset="-128"/>
                <a:cs typeface="Times New Roman" pitchFamily="18" charset="0"/>
              </a:rPr>
              <a:t>ấ</a:t>
            </a:r>
            <a:r>
              <a:rPr lang="en-US" altLang="ja-JP" sz="2400">
                <a:latin typeface="Times New Roman" pitchFamily="18" charset="0"/>
                <a:ea typeface="MS PGothic" pitchFamily="34" charset="-128"/>
                <a:cs typeface="Times New Roman" pitchFamily="18" charset="0"/>
              </a:rPr>
              <a:t>t c</a:t>
            </a:r>
            <a:r>
              <a:rPr lang="en-US" altLang="vi-VN" sz="2400">
                <a:latin typeface="Times New Roman" pitchFamily="18" charset="0"/>
                <a:ea typeface="MS PGothic" pitchFamily="34" charset="-128"/>
                <a:cs typeface="Times New Roman" pitchFamily="18" charset="0"/>
              </a:rPr>
              <a:t>ủ</a:t>
            </a:r>
            <a:r>
              <a:rPr lang="en-US" altLang="ja-JP" sz="2400">
                <a:latin typeface="Times New Roman" pitchFamily="18" charset="0"/>
                <a:ea typeface="MS PGothic" pitchFamily="34" charset="-128"/>
                <a:cs typeface="Times New Roman" pitchFamily="18" charset="0"/>
              </a:rPr>
              <a:t>a phong tr</a:t>
            </a:r>
            <a:r>
              <a:rPr lang="en-US" altLang="vi-VN" sz="2400">
                <a:latin typeface="Times New Roman" pitchFamily="18" charset="0"/>
                <a:ea typeface="MS PGothic" pitchFamily="34" charset="-128"/>
                <a:cs typeface="Times New Roman" pitchFamily="18" charset="0"/>
              </a:rPr>
              <a:t>à</a:t>
            </a:r>
            <a:r>
              <a:rPr lang="en-US" altLang="ja-JP" sz="2400">
                <a:latin typeface="Times New Roman" pitchFamily="18" charset="0"/>
                <a:ea typeface="MS PGothic" pitchFamily="34" charset="-128"/>
                <a:cs typeface="Times New Roman" pitchFamily="18" charset="0"/>
              </a:rPr>
              <a:t>o C</a:t>
            </a:r>
            <a:r>
              <a:rPr lang="en-US" altLang="vi-VN" sz="2400">
                <a:latin typeface="Times New Roman" pitchFamily="18" charset="0"/>
                <a:ea typeface="MS PGothic" pitchFamily="34" charset="-128"/>
                <a:cs typeface="Times New Roman" pitchFamily="18" charset="0"/>
              </a:rPr>
              <a:t>ầ</a:t>
            </a:r>
            <a:r>
              <a:rPr lang="en-US" altLang="ja-JP" sz="2400">
                <a:latin typeface="Times New Roman" pitchFamily="18" charset="0"/>
                <a:ea typeface="MS PGothic" pitchFamily="34" charset="-128"/>
                <a:cs typeface="Times New Roman" pitchFamily="18" charset="0"/>
              </a:rPr>
              <a:t>n v</a:t>
            </a:r>
            <a:r>
              <a:rPr lang="en-US" altLang="vi-VN" sz="2400">
                <a:latin typeface="Times New Roman" pitchFamily="18" charset="0"/>
                <a:ea typeface="MS PGothic" pitchFamily="34" charset="-128"/>
                <a:cs typeface="Times New Roman" pitchFamily="18" charset="0"/>
              </a:rPr>
              <a:t>ươ</a:t>
            </a:r>
            <a:r>
              <a:rPr lang="en-US" altLang="ja-JP" sz="2400">
                <a:latin typeface="Times New Roman" pitchFamily="18" charset="0"/>
                <a:ea typeface="MS PGothic" pitchFamily="34" charset="-128"/>
                <a:cs typeface="Times New Roman" pitchFamily="18" charset="0"/>
              </a:rPr>
              <a:t>ng d</a:t>
            </a:r>
            <a:r>
              <a:rPr lang="en-US" altLang="vi-VN" sz="2400">
                <a:latin typeface="Times New Roman" pitchFamily="18" charset="0"/>
                <a:ea typeface="MS PGothic" pitchFamily="34" charset="-128"/>
                <a:cs typeface="Times New Roman" pitchFamily="18" charset="0"/>
              </a:rPr>
              <a:t>ướ</a:t>
            </a:r>
            <a:r>
              <a:rPr lang="en-US" altLang="ja-JP" sz="2400">
                <a:latin typeface="Times New Roman" pitchFamily="18" charset="0"/>
                <a:ea typeface="MS PGothic" pitchFamily="34" charset="-128"/>
                <a:cs typeface="Times New Roman" pitchFamily="18" charset="0"/>
              </a:rPr>
              <a:t>i s</a:t>
            </a:r>
            <a:r>
              <a:rPr lang="en-US" altLang="vi-VN" sz="2400">
                <a:latin typeface="Times New Roman" pitchFamily="18" charset="0"/>
                <a:ea typeface="MS PGothic" pitchFamily="34" charset="-128"/>
                <a:cs typeface="Times New Roman" pitchFamily="18" charset="0"/>
              </a:rPr>
              <a:t>ự</a:t>
            </a:r>
            <a:r>
              <a:rPr lang="en-US" altLang="ja-JP" sz="2400">
                <a:latin typeface="Times New Roman" pitchFamily="18" charset="0"/>
                <a:ea typeface="MS PGothic" pitchFamily="34" charset="-128"/>
                <a:cs typeface="Times New Roman" pitchFamily="18" charset="0"/>
              </a:rPr>
              <a:t> l</a:t>
            </a:r>
            <a:r>
              <a:rPr lang="en-US" altLang="vi-VN" sz="2400">
                <a:latin typeface="Times New Roman" pitchFamily="18" charset="0"/>
                <a:ea typeface="MS PGothic" pitchFamily="34" charset="-128"/>
                <a:cs typeface="Times New Roman" pitchFamily="18" charset="0"/>
              </a:rPr>
              <a:t>ã</a:t>
            </a:r>
            <a:r>
              <a:rPr lang="en-US" altLang="ja-JP" sz="2400">
                <a:latin typeface="Times New Roman" pitchFamily="18" charset="0"/>
                <a:ea typeface="MS PGothic" pitchFamily="34" charset="-128"/>
                <a:cs typeface="Times New Roman" pitchFamily="18" charset="0"/>
              </a:rPr>
              <a:t>nh </a:t>
            </a:r>
            <a:r>
              <a:rPr lang="en-US" altLang="vi-VN" sz="2400">
                <a:latin typeface="Times New Roman" pitchFamily="18" charset="0"/>
                <a:ea typeface="MS PGothic" pitchFamily="34" charset="-128"/>
                <a:cs typeface="Times New Roman" pitchFamily="18" charset="0"/>
              </a:rPr>
              <a:t>đạ</a:t>
            </a:r>
            <a:r>
              <a:rPr lang="en-US" altLang="ja-JP" sz="2400">
                <a:latin typeface="Times New Roman" pitchFamily="18" charset="0"/>
                <a:ea typeface="MS PGothic" pitchFamily="34" charset="-128"/>
                <a:cs typeface="Times New Roman" pitchFamily="18" charset="0"/>
              </a:rPr>
              <a:t>o c</a:t>
            </a:r>
            <a:r>
              <a:rPr lang="en-US" altLang="vi-VN" sz="2400">
                <a:latin typeface="Times New Roman" pitchFamily="18" charset="0"/>
                <a:ea typeface="MS PGothic" pitchFamily="34" charset="-128"/>
                <a:cs typeface="Times New Roman" pitchFamily="18" charset="0"/>
              </a:rPr>
              <a:t>ủ</a:t>
            </a:r>
            <a:r>
              <a:rPr lang="en-US" altLang="ja-JP" sz="2400">
                <a:latin typeface="Times New Roman" pitchFamily="18" charset="0"/>
                <a:ea typeface="MS PGothic" pitchFamily="34" charset="-128"/>
                <a:cs typeface="Times New Roman" pitchFamily="18" charset="0"/>
              </a:rPr>
              <a:t>a c</a:t>
            </a:r>
            <a:r>
              <a:rPr lang="en-US" altLang="vi-VN" sz="2400">
                <a:latin typeface="Times New Roman" pitchFamily="18" charset="0"/>
                <a:ea typeface="MS PGothic" pitchFamily="34" charset="-128"/>
                <a:cs typeface="Times New Roman" pitchFamily="18" charset="0"/>
              </a:rPr>
              <a:t>ác</a:t>
            </a:r>
            <a:r>
              <a:rPr lang="en-US" altLang="ja-JP" sz="2400">
                <a:latin typeface="Times New Roman" pitchFamily="18" charset="0"/>
                <a:ea typeface="MS PGothic" pitchFamily="34" charset="-128"/>
                <a:cs typeface="Times New Roman" pitchFamily="18" charset="0"/>
              </a:rPr>
              <a:t> v</a:t>
            </a:r>
            <a:r>
              <a:rPr lang="en-US" altLang="vi-VN" sz="2400">
                <a:latin typeface="Times New Roman" pitchFamily="18" charset="0"/>
                <a:ea typeface="MS PGothic" pitchFamily="34" charset="-128"/>
                <a:cs typeface="Times New Roman" pitchFamily="18" charset="0"/>
              </a:rPr>
              <a:t>ă</a:t>
            </a:r>
            <a:r>
              <a:rPr lang="en-US" altLang="ja-JP" sz="2400">
                <a:latin typeface="Times New Roman" pitchFamily="18" charset="0"/>
                <a:ea typeface="MS PGothic" pitchFamily="34" charset="-128"/>
                <a:cs typeface="Times New Roman" pitchFamily="18" charset="0"/>
              </a:rPr>
              <a:t>n</a:t>
            </a:r>
            <a:r>
              <a:rPr lang="en-US" altLang="vi-VN" sz="2400">
                <a:latin typeface="Times New Roman" pitchFamily="18" charset="0"/>
                <a:ea typeface="MS PGothic" pitchFamily="34" charset="-128"/>
                <a:cs typeface="Times New Roman" pitchFamily="18" charset="0"/>
              </a:rPr>
              <a:t> </a:t>
            </a:r>
            <a:r>
              <a:rPr lang="en-US" altLang="ja-JP" sz="2400">
                <a:latin typeface="Times New Roman" pitchFamily="18" charset="0"/>
                <a:ea typeface="MS PGothic" pitchFamily="34" charset="-128"/>
                <a:cs typeface="Times New Roman" pitchFamily="18" charset="0"/>
              </a:rPr>
              <a:t>th</a:t>
            </a:r>
            <a:r>
              <a:rPr lang="en-US" altLang="vi-VN" sz="2400">
                <a:latin typeface="Times New Roman" pitchFamily="18" charset="0"/>
                <a:ea typeface="MS PGothic" pitchFamily="34" charset="-128"/>
                <a:cs typeface="Times New Roman" pitchFamily="18" charset="0"/>
              </a:rPr>
              <a:t>â</a:t>
            </a:r>
            <a:r>
              <a:rPr lang="en-US" altLang="ja-JP" sz="2400">
                <a:latin typeface="Times New Roman" pitchFamily="18" charset="0"/>
                <a:ea typeface="MS PGothic" pitchFamily="34" charset="-128"/>
                <a:cs typeface="Times New Roman" pitchFamily="18" charset="0"/>
              </a:rPr>
              <a:t>n, s</a:t>
            </a:r>
            <a:r>
              <a:rPr lang="en-US" altLang="vi-VN" sz="2400">
                <a:latin typeface="Times New Roman" pitchFamily="18" charset="0"/>
                <a:ea typeface="MS PGothic" pitchFamily="34" charset="-128"/>
                <a:cs typeface="Times New Roman" pitchFamily="18" charset="0"/>
              </a:rPr>
              <a:t>ĩ</a:t>
            </a:r>
            <a:r>
              <a:rPr lang="en-US" altLang="ja-JP" sz="2400">
                <a:latin typeface="Times New Roman" pitchFamily="18" charset="0"/>
                <a:ea typeface="MS PGothic" pitchFamily="34" charset="-128"/>
                <a:cs typeface="Times New Roman" pitchFamily="18" charset="0"/>
              </a:rPr>
              <a:t> phu y</a:t>
            </a:r>
            <a:r>
              <a:rPr lang="en-US" altLang="vi-VN" sz="2400">
                <a:latin typeface="Times New Roman" pitchFamily="18" charset="0"/>
                <a:ea typeface="MS PGothic" pitchFamily="34" charset="-128"/>
                <a:cs typeface="Times New Roman" pitchFamily="18" charset="0"/>
              </a:rPr>
              <a:t>ê</a:t>
            </a:r>
            <a:r>
              <a:rPr lang="en-US" altLang="ja-JP" sz="2400">
                <a:latin typeface="Times New Roman" pitchFamily="18" charset="0"/>
                <a:ea typeface="MS PGothic" pitchFamily="34" charset="-128"/>
                <a:cs typeface="Times New Roman" pitchFamily="18" charset="0"/>
              </a:rPr>
              <a:t>u n</a:t>
            </a:r>
            <a:r>
              <a:rPr lang="en-US" altLang="vi-VN" sz="2400">
                <a:latin typeface="Times New Roman" pitchFamily="18" charset="0"/>
                <a:ea typeface="MS PGothic" pitchFamily="34" charset="-128"/>
                <a:cs typeface="Times New Roman" pitchFamily="18" charset="0"/>
              </a:rPr>
              <a:t>ước</a:t>
            </a:r>
            <a:r>
              <a:rPr lang="en-US" altLang="ja-JP" sz="2400">
                <a:latin typeface="Times New Roman" pitchFamily="18" charset="0"/>
                <a:ea typeface="MS PGothic" pitchFamily="34" charset="-128"/>
                <a:cs typeface="Times New Roman" pitchFamily="18" charset="0"/>
              </a:rPr>
              <a:t>.</a:t>
            </a:r>
          </a:p>
          <a:p>
            <a:pPr eaLnBrk="1" hangingPunct="1">
              <a:spcBef>
                <a:spcPct val="50000"/>
              </a:spcBef>
              <a:buFontTx/>
              <a:buChar char="-"/>
            </a:pPr>
            <a:r>
              <a:rPr lang="en-US" altLang="ja-JP" sz="2400">
                <a:latin typeface="Times New Roman" pitchFamily="18" charset="0"/>
                <a:ea typeface="MS PGothic" pitchFamily="34" charset="-128"/>
                <a:cs typeface="Times New Roman" pitchFamily="18" charset="0"/>
              </a:rPr>
              <a:t> Cu</a:t>
            </a:r>
            <a:r>
              <a:rPr lang="en-US" altLang="vi-VN" sz="2400">
                <a:latin typeface="Times New Roman" pitchFamily="18" charset="0"/>
                <a:ea typeface="MS PGothic" pitchFamily="34" charset="-128"/>
                <a:cs typeface="Times New Roman" pitchFamily="18" charset="0"/>
              </a:rPr>
              <a:t>ộ</a:t>
            </a:r>
            <a:r>
              <a:rPr lang="en-US" altLang="ja-JP" sz="2400">
                <a:latin typeface="Times New Roman" pitchFamily="18" charset="0"/>
                <a:ea typeface="MS PGothic" pitchFamily="34" charset="-128"/>
                <a:cs typeface="Times New Roman" pitchFamily="18" charset="0"/>
              </a:rPr>
              <a:t>c kh</a:t>
            </a:r>
            <a:r>
              <a:rPr lang="en-US" altLang="vi-VN" sz="2400">
                <a:latin typeface="Times New Roman" pitchFamily="18" charset="0"/>
                <a:ea typeface="MS PGothic" pitchFamily="34" charset="-128"/>
                <a:cs typeface="Times New Roman" pitchFamily="18" charset="0"/>
              </a:rPr>
              <a:t>ở</a:t>
            </a:r>
            <a:r>
              <a:rPr lang="en-US" altLang="ja-JP" sz="2400">
                <a:latin typeface="Times New Roman" pitchFamily="18" charset="0"/>
                <a:ea typeface="MS PGothic" pitchFamily="34" charset="-128"/>
                <a:cs typeface="Times New Roman" pitchFamily="18" charset="0"/>
              </a:rPr>
              <a:t>i ngh</a:t>
            </a:r>
            <a:r>
              <a:rPr lang="en-US" altLang="vi-VN" sz="2400">
                <a:latin typeface="Times New Roman" pitchFamily="18" charset="0"/>
                <a:ea typeface="MS PGothic" pitchFamily="34" charset="-128"/>
                <a:cs typeface="Times New Roman" pitchFamily="18" charset="0"/>
              </a:rPr>
              <a:t>ĩ</a:t>
            </a:r>
            <a:r>
              <a:rPr lang="en-US" altLang="ja-JP" sz="2400">
                <a:latin typeface="Times New Roman" pitchFamily="18" charset="0"/>
                <a:ea typeface="MS PGothic" pitchFamily="34" charset="-128"/>
                <a:cs typeface="Times New Roman" pitchFamily="18" charset="0"/>
              </a:rPr>
              <a:t>a H</a:t>
            </a:r>
            <a:r>
              <a:rPr lang="en-US" altLang="vi-VN" sz="2400">
                <a:latin typeface="Times New Roman" pitchFamily="18" charset="0"/>
                <a:ea typeface="MS PGothic" pitchFamily="34" charset="-128"/>
                <a:cs typeface="Times New Roman" pitchFamily="18" charset="0"/>
              </a:rPr>
              <a:t>ươ</a:t>
            </a:r>
            <a:r>
              <a:rPr lang="en-US" altLang="ja-JP" sz="2400">
                <a:latin typeface="Times New Roman" pitchFamily="18" charset="0"/>
                <a:ea typeface="MS PGothic" pitchFamily="34" charset="-128"/>
                <a:cs typeface="Times New Roman" pitchFamily="18" charset="0"/>
              </a:rPr>
              <a:t>ng Kh</a:t>
            </a:r>
            <a:r>
              <a:rPr lang="en-US" altLang="vi-VN" sz="2400">
                <a:latin typeface="Times New Roman" pitchFamily="18" charset="0"/>
                <a:ea typeface="MS PGothic" pitchFamily="34" charset="-128"/>
                <a:cs typeface="Times New Roman" pitchFamily="18" charset="0"/>
              </a:rPr>
              <a:t>ê</a:t>
            </a:r>
            <a:r>
              <a:rPr lang="en-US" altLang="ja-JP" sz="2400">
                <a:latin typeface="Times New Roman" pitchFamily="18" charset="0"/>
                <a:ea typeface="MS PGothic" pitchFamily="34" charset="-128"/>
                <a:cs typeface="Times New Roman" pitchFamily="18" charset="0"/>
              </a:rPr>
              <a:t> th</a:t>
            </a:r>
            <a:r>
              <a:rPr lang="en-US" altLang="vi-VN" sz="2400">
                <a:latin typeface="Times New Roman" pitchFamily="18" charset="0"/>
                <a:ea typeface="MS PGothic" pitchFamily="34" charset="-128"/>
                <a:cs typeface="Times New Roman" pitchFamily="18" charset="0"/>
              </a:rPr>
              <a:t>ấ</a:t>
            </a:r>
            <a:r>
              <a:rPr lang="en-US" altLang="ja-JP" sz="2400">
                <a:latin typeface="Times New Roman" pitchFamily="18" charset="0"/>
                <a:ea typeface="MS PGothic" pitchFamily="34" charset="-128"/>
                <a:cs typeface="Times New Roman" pitchFamily="18" charset="0"/>
              </a:rPr>
              <a:t>t b</a:t>
            </a:r>
            <a:r>
              <a:rPr lang="en-US" altLang="vi-VN" sz="2400">
                <a:latin typeface="Times New Roman" pitchFamily="18" charset="0"/>
                <a:ea typeface="MS PGothic" pitchFamily="34" charset="-128"/>
                <a:cs typeface="Times New Roman" pitchFamily="18" charset="0"/>
              </a:rPr>
              <a:t>ạ</a:t>
            </a:r>
            <a:r>
              <a:rPr lang="en-US" altLang="ja-JP" sz="2400">
                <a:latin typeface="Times New Roman" pitchFamily="18" charset="0"/>
                <a:ea typeface="MS PGothic" pitchFamily="34" charset="-128"/>
                <a:cs typeface="Times New Roman" pitchFamily="18" charset="0"/>
              </a:rPr>
              <a:t>i c</a:t>
            </a:r>
            <a:r>
              <a:rPr lang="en-US" altLang="vi-VN" sz="2400">
                <a:latin typeface="Times New Roman" pitchFamily="18" charset="0"/>
                <a:ea typeface="MS PGothic" pitchFamily="34" charset="-128"/>
                <a:cs typeface="Times New Roman" pitchFamily="18" charset="0"/>
              </a:rPr>
              <a:t>ũ</a:t>
            </a:r>
            <a:r>
              <a:rPr lang="en-US" altLang="ja-JP" sz="2400">
                <a:latin typeface="Times New Roman" pitchFamily="18" charset="0"/>
                <a:ea typeface="MS PGothic" pitchFamily="34" charset="-128"/>
                <a:cs typeface="Times New Roman" pitchFamily="18" charset="0"/>
              </a:rPr>
              <a:t>ng </a:t>
            </a:r>
            <a:r>
              <a:rPr lang="en-US" altLang="vi-VN" sz="2400">
                <a:latin typeface="Times New Roman" pitchFamily="18" charset="0"/>
                <a:ea typeface="MS PGothic" pitchFamily="34" charset="-128"/>
                <a:cs typeface="Times New Roman" pitchFamily="18" charset="0"/>
              </a:rPr>
              <a:t>đá</a:t>
            </a:r>
            <a:r>
              <a:rPr lang="en-US" altLang="ja-JP" sz="2400">
                <a:latin typeface="Times New Roman" pitchFamily="18" charset="0"/>
                <a:ea typeface="MS PGothic" pitchFamily="34" charset="-128"/>
                <a:cs typeface="Times New Roman" pitchFamily="18" charset="0"/>
              </a:rPr>
              <a:t>nh d</a:t>
            </a:r>
            <a:r>
              <a:rPr lang="en-US" altLang="vi-VN" sz="2400">
                <a:latin typeface="Times New Roman" pitchFamily="18" charset="0"/>
                <a:ea typeface="MS PGothic" pitchFamily="34" charset="-128"/>
                <a:cs typeface="Times New Roman" pitchFamily="18" charset="0"/>
              </a:rPr>
              <a:t>ấ</a:t>
            </a:r>
            <a:r>
              <a:rPr lang="en-US" altLang="ja-JP" sz="2400">
                <a:latin typeface="Times New Roman" pitchFamily="18" charset="0"/>
                <a:ea typeface="MS PGothic" pitchFamily="34" charset="-128"/>
                <a:cs typeface="Times New Roman" pitchFamily="18" charset="0"/>
              </a:rPr>
              <a:t>u phong tr</a:t>
            </a:r>
            <a:r>
              <a:rPr lang="en-US" altLang="vi-VN" sz="2400">
                <a:latin typeface="Times New Roman" pitchFamily="18" charset="0"/>
                <a:ea typeface="MS PGothic" pitchFamily="34" charset="-128"/>
                <a:cs typeface="Times New Roman" pitchFamily="18" charset="0"/>
              </a:rPr>
              <a:t>à</a:t>
            </a:r>
            <a:r>
              <a:rPr lang="en-US" altLang="ja-JP" sz="2400">
                <a:latin typeface="Times New Roman" pitchFamily="18" charset="0"/>
                <a:ea typeface="MS PGothic" pitchFamily="34" charset="-128"/>
                <a:cs typeface="Times New Roman" pitchFamily="18" charset="0"/>
              </a:rPr>
              <a:t>o C</a:t>
            </a:r>
            <a:r>
              <a:rPr lang="en-US" altLang="vi-VN" sz="2400">
                <a:latin typeface="Times New Roman" pitchFamily="18" charset="0"/>
                <a:ea typeface="MS PGothic" pitchFamily="34" charset="-128"/>
                <a:cs typeface="Times New Roman" pitchFamily="18" charset="0"/>
              </a:rPr>
              <a:t>ầ</a:t>
            </a:r>
            <a:r>
              <a:rPr lang="en-US" altLang="ja-JP" sz="2400">
                <a:latin typeface="Times New Roman" pitchFamily="18" charset="0"/>
                <a:ea typeface="MS PGothic" pitchFamily="34" charset="-128"/>
                <a:cs typeface="Times New Roman" pitchFamily="18" charset="0"/>
              </a:rPr>
              <a:t>n v</a:t>
            </a:r>
            <a:r>
              <a:rPr lang="en-US" altLang="vi-VN" sz="2400">
                <a:latin typeface="Times New Roman" pitchFamily="18" charset="0"/>
                <a:ea typeface="MS PGothic" pitchFamily="34" charset="-128"/>
                <a:cs typeface="Times New Roman" pitchFamily="18" charset="0"/>
              </a:rPr>
              <a:t>ươ</a:t>
            </a:r>
            <a:r>
              <a:rPr lang="en-US" altLang="ja-JP" sz="2400">
                <a:latin typeface="Times New Roman" pitchFamily="18" charset="0"/>
                <a:ea typeface="MS PGothic" pitchFamily="34" charset="-128"/>
                <a:cs typeface="Times New Roman" pitchFamily="18" charset="0"/>
              </a:rPr>
              <a:t>ng k</a:t>
            </a:r>
            <a:r>
              <a:rPr lang="en-US" altLang="vi-VN" sz="2400">
                <a:latin typeface="Times New Roman" pitchFamily="18" charset="0"/>
                <a:ea typeface="MS PGothic" pitchFamily="34" charset="-128"/>
                <a:cs typeface="Times New Roman" pitchFamily="18" charset="0"/>
              </a:rPr>
              <a:t>ế</a:t>
            </a:r>
            <a:r>
              <a:rPr lang="en-US" altLang="ja-JP" sz="2400">
                <a:latin typeface="Times New Roman" pitchFamily="18" charset="0"/>
                <a:ea typeface="MS PGothic" pitchFamily="34" charset="-128"/>
                <a:cs typeface="Times New Roman" pitchFamily="18" charset="0"/>
              </a:rPr>
              <a:t>t th</a:t>
            </a:r>
            <a:r>
              <a:rPr lang="en-US" altLang="vi-VN" sz="2400">
                <a:latin typeface="Times New Roman" pitchFamily="18" charset="0"/>
                <a:ea typeface="MS PGothic" pitchFamily="34" charset="-128"/>
                <a:cs typeface="Times New Roman" pitchFamily="18" charset="0"/>
              </a:rPr>
              <a:t>úc</a:t>
            </a:r>
            <a:r>
              <a:rPr lang="en-US" altLang="ja-JP" sz="2400">
                <a:latin typeface="Times New Roman" pitchFamily="18" charset="0"/>
                <a:ea typeface="MS PGothic" pitchFamily="34" charset="-128"/>
                <a:cs typeface="Times New Roman" pitchFamily="18" charset="0"/>
              </a:rPr>
              <a:t> trong c</a:t>
            </a:r>
            <a:r>
              <a:rPr lang="en-US" altLang="vi-VN" sz="2400">
                <a:latin typeface="Times New Roman" pitchFamily="18" charset="0"/>
                <a:ea typeface="MS PGothic" pitchFamily="34" charset="-128"/>
                <a:cs typeface="Times New Roman" pitchFamily="18" charset="0"/>
              </a:rPr>
              <a:t>ả</a:t>
            </a:r>
            <a:r>
              <a:rPr lang="en-US" altLang="ja-JP" sz="2400">
                <a:latin typeface="Times New Roman" pitchFamily="18" charset="0"/>
                <a:ea typeface="MS PGothic" pitchFamily="34" charset="-128"/>
                <a:cs typeface="Times New Roman" pitchFamily="18" charset="0"/>
              </a:rPr>
              <a:t> n</a:t>
            </a:r>
            <a:r>
              <a:rPr lang="en-US" altLang="vi-VN" sz="2400">
                <a:latin typeface="Times New Roman" pitchFamily="18" charset="0"/>
                <a:ea typeface="MS PGothic" pitchFamily="34" charset="-128"/>
                <a:cs typeface="Times New Roman" pitchFamily="18" charset="0"/>
              </a:rPr>
              <a:t>ước</a:t>
            </a:r>
            <a:r>
              <a:rPr lang="en-US" altLang="ja-JP" sz="2400">
                <a:latin typeface="Times New Roman" pitchFamily="18" charset="0"/>
                <a:ea typeface="MS PGothic" pitchFamily="34" charset="-128"/>
                <a:cs typeface="Times New Roman" pitchFamily="18" charset="0"/>
              </a:rPr>
              <a:t>.</a:t>
            </a:r>
            <a:endParaRPr lang="en-US" altLang="vi-VN" sz="240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P spid="2663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52400" y="152400"/>
            <a:ext cx="5867400" cy="381000"/>
          </a:xfrm>
        </p:spPr>
        <p:txBody>
          <a:bodyPr/>
          <a:lstStyle/>
          <a:p>
            <a:r>
              <a:rPr lang="en-US" altLang="ja-JP" sz="2400" b="1" u="sng" smtClean="0">
                <a:solidFill>
                  <a:srgbClr val="0000FF"/>
                </a:solidFill>
                <a:latin typeface="Times New Roman" pitchFamily="18" charset="0"/>
                <a:ea typeface="MS PGothic" pitchFamily="34" charset="-128"/>
              </a:rPr>
              <a:t>3</a:t>
            </a:r>
            <a:r>
              <a:rPr lang="en-US" altLang="vi-VN" sz="2400" b="1" u="sng" smtClean="0">
                <a:solidFill>
                  <a:srgbClr val="0000FF"/>
                </a:solidFill>
                <a:latin typeface="Times New Roman" pitchFamily="18" charset="0"/>
              </a:rPr>
              <a:t>. Khởi nghĩa </a:t>
            </a:r>
            <a:r>
              <a:rPr lang="en-US" altLang="ja-JP" sz="2400" b="1" u="sng" smtClean="0">
                <a:solidFill>
                  <a:srgbClr val="0000FF"/>
                </a:solidFill>
                <a:latin typeface="Times New Roman" pitchFamily="18" charset="0"/>
                <a:ea typeface="MS PGothic" pitchFamily="34" charset="-128"/>
              </a:rPr>
              <a:t>H</a:t>
            </a:r>
            <a:r>
              <a:rPr lang="en-US" altLang="vi-VN" sz="2400" b="1" u="sng" smtClean="0">
                <a:solidFill>
                  <a:srgbClr val="0000FF"/>
                </a:solidFill>
                <a:latin typeface="Times New Roman" pitchFamily="18" charset="0"/>
              </a:rPr>
              <a:t>ươ</a:t>
            </a:r>
            <a:r>
              <a:rPr lang="en-US" altLang="ja-JP" sz="2400" b="1" u="sng" smtClean="0">
                <a:solidFill>
                  <a:srgbClr val="0000FF"/>
                </a:solidFill>
                <a:latin typeface="Times New Roman" pitchFamily="18" charset="0"/>
                <a:ea typeface="MS PGothic" pitchFamily="34" charset="-128"/>
              </a:rPr>
              <a:t>ng Kh</a:t>
            </a:r>
            <a:r>
              <a:rPr lang="en-US" altLang="vi-VN" sz="2400" b="1" u="sng" smtClean="0">
                <a:solidFill>
                  <a:srgbClr val="0000FF"/>
                </a:solidFill>
                <a:latin typeface="Times New Roman" pitchFamily="18" charset="0"/>
              </a:rPr>
              <a:t>ê (188</a:t>
            </a:r>
            <a:r>
              <a:rPr lang="en-US" altLang="ja-JP" sz="2400" b="1" u="sng" smtClean="0">
                <a:solidFill>
                  <a:srgbClr val="0000FF"/>
                </a:solidFill>
                <a:latin typeface="Times New Roman" pitchFamily="18" charset="0"/>
                <a:ea typeface="MS PGothic" pitchFamily="34" charset="-128"/>
              </a:rPr>
              <a:t>5</a:t>
            </a:r>
            <a:r>
              <a:rPr lang="en-US" altLang="vi-VN" sz="2400" b="1" u="sng" smtClean="0">
                <a:solidFill>
                  <a:srgbClr val="0000FF"/>
                </a:solidFill>
                <a:latin typeface="Times New Roman" pitchFamily="18" charset="0"/>
              </a:rPr>
              <a:t>-18</a:t>
            </a:r>
            <a:r>
              <a:rPr lang="en-US" altLang="ja-JP" sz="2400" b="1" u="sng" smtClean="0">
                <a:solidFill>
                  <a:srgbClr val="0000FF"/>
                </a:solidFill>
                <a:latin typeface="Times New Roman" pitchFamily="18" charset="0"/>
                <a:ea typeface="MS PGothic" pitchFamily="34" charset="-128"/>
              </a:rPr>
              <a:t>95</a:t>
            </a:r>
            <a:r>
              <a:rPr lang="en-US" altLang="vi-VN" sz="2400" b="1" u="sng" smtClean="0">
                <a:solidFill>
                  <a:srgbClr val="0000FF"/>
                </a:solidFill>
                <a:latin typeface="Times New Roman" pitchFamily="18" charset="0"/>
              </a:rPr>
              <a:t>)</a:t>
            </a:r>
          </a:p>
        </p:txBody>
      </p:sp>
      <p:sp>
        <p:nvSpPr>
          <p:cNvPr id="66563" name="Rectangle 3"/>
          <p:cNvSpPr>
            <a:spLocks noGrp="1" noChangeArrowheads="1"/>
          </p:cNvSpPr>
          <p:nvPr>
            <p:ph idx="1"/>
          </p:nvPr>
        </p:nvSpPr>
        <p:spPr>
          <a:xfrm>
            <a:off x="152400" y="609600"/>
            <a:ext cx="8686800" cy="5638800"/>
          </a:xfrm>
        </p:spPr>
        <p:txBody>
          <a:bodyPr/>
          <a:lstStyle/>
          <a:p>
            <a:pPr>
              <a:lnSpc>
                <a:spcPct val="90000"/>
              </a:lnSpc>
              <a:buFontTx/>
              <a:buNone/>
            </a:pPr>
            <a:r>
              <a:rPr lang="en-US" altLang="ja-JP" sz="2400" smtClean="0">
                <a:latin typeface="Times New Roman" pitchFamily="18" charset="0"/>
                <a:ea typeface="MS PGothic" pitchFamily="34" charset="-128"/>
              </a:rPr>
              <a:t>- </a:t>
            </a:r>
            <a:r>
              <a:rPr lang="en-US" altLang="ja-JP" sz="2400" b="1" smtClean="0">
                <a:latin typeface="Times New Roman" pitchFamily="18" charset="0"/>
                <a:ea typeface="MS PGothic" pitchFamily="34" charset="-128"/>
              </a:rPr>
              <a:t>Ý nghĩa</a:t>
            </a:r>
            <a:r>
              <a:rPr lang="en-US" altLang="ja-JP" sz="2400" smtClean="0">
                <a:latin typeface="Times New Roman" pitchFamily="18" charset="0"/>
                <a:ea typeface="MS PGothic" pitchFamily="34" charset="-128"/>
              </a:rPr>
              <a:t>: Là cuộc khởi nghĩa tiêu biểu, có qui mô lớn nhất, trình độ tổ chức cao và chiến đấu bền bỉ.  </a:t>
            </a:r>
          </a:p>
          <a:p>
            <a:pPr>
              <a:lnSpc>
                <a:spcPct val="90000"/>
              </a:lnSpc>
              <a:buFontTx/>
              <a:buNone/>
            </a:pPr>
            <a:endParaRPr lang="en-US" altLang="vi-VN" sz="240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0" y="3810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vi-VN" sz="2400" b="1">
                <a:solidFill>
                  <a:srgbClr val="FF3300"/>
                </a:solidFill>
                <a:latin typeface="Times New Roman" pitchFamily="18" charset="0"/>
              </a:rPr>
              <a:t>- Tại sao nói cuộc khởi nghĩa Hương Khê là cuộc khởi nghĩa điển  hình nhất trong phong trào Cần vương?.</a:t>
            </a:r>
          </a:p>
        </p:txBody>
      </p:sp>
      <p:sp>
        <p:nvSpPr>
          <p:cNvPr id="71683" name="Text Box 3"/>
          <p:cNvSpPr txBox="1">
            <a:spLocks noChangeArrowheads="1"/>
          </p:cNvSpPr>
          <p:nvPr/>
        </p:nvSpPr>
        <p:spPr bwMode="auto">
          <a:xfrm>
            <a:off x="0" y="19050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vi-VN" sz="2400">
                <a:solidFill>
                  <a:srgbClr val="FF3300"/>
                </a:solidFill>
                <a:latin typeface="Times New Roman" pitchFamily="18" charset="0"/>
              </a:rPr>
              <a:t>( Lãnh đạo, địa bàn, qui mô, trình độ tổ chức, thời gian, tính chất)</a:t>
            </a:r>
          </a:p>
        </p:txBody>
      </p:sp>
      <p:grpSp>
        <p:nvGrpSpPr>
          <p:cNvPr id="2" name="Group 4"/>
          <p:cNvGrpSpPr>
            <a:grpSpLocks/>
          </p:cNvGrpSpPr>
          <p:nvPr/>
        </p:nvGrpSpPr>
        <p:grpSpPr bwMode="auto">
          <a:xfrm>
            <a:off x="0" y="2971800"/>
            <a:ext cx="9144000" cy="3886200"/>
            <a:chOff x="720" y="1872"/>
            <a:chExt cx="4368" cy="1632"/>
          </a:xfrm>
        </p:grpSpPr>
        <p:sp>
          <p:nvSpPr>
            <p:cNvPr id="48133" name="Text Box 5"/>
            <p:cNvSpPr txBox="1">
              <a:spLocks noChangeArrowheads="1"/>
            </p:cNvSpPr>
            <p:nvPr/>
          </p:nvSpPr>
          <p:spPr bwMode="auto">
            <a:xfrm>
              <a:off x="720" y="1872"/>
              <a:ext cx="4368"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Char char="-"/>
              </a:pPr>
              <a:r>
                <a:rPr lang="en-US" altLang="vi-VN" sz="2400">
                  <a:latin typeface="Times New Roman" pitchFamily="18" charset="0"/>
                </a:rPr>
                <a:t>Lãnh đạo: tài giỏi, có uy tín, lập được nhiều chiến công, chế tạo được vũ khí.</a:t>
              </a:r>
            </a:p>
            <a:p>
              <a:pPr>
                <a:spcBef>
                  <a:spcPct val="0"/>
                </a:spcBef>
                <a:buFontTx/>
                <a:buChar char="-"/>
              </a:pPr>
              <a:endParaRPr lang="en-US" altLang="vi-VN" sz="2400">
                <a:latin typeface="Times New Roman" pitchFamily="18" charset="0"/>
              </a:endParaRPr>
            </a:p>
          </p:txBody>
        </p:sp>
        <p:sp>
          <p:nvSpPr>
            <p:cNvPr id="48134" name="Text Box 6"/>
            <p:cNvSpPr txBox="1">
              <a:spLocks noChangeArrowheads="1"/>
            </p:cNvSpPr>
            <p:nvPr/>
          </p:nvSpPr>
          <p:spPr bwMode="auto">
            <a:xfrm>
              <a:off x="720" y="2265"/>
              <a:ext cx="4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vi-VN" sz="2400">
                  <a:latin typeface="Times New Roman" pitchFamily="18" charset="0"/>
                </a:rPr>
                <a:t>- Địa bàn: rộng khắp trên bốn tỉnh.</a:t>
              </a:r>
            </a:p>
          </p:txBody>
        </p:sp>
        <p:sp>
          <p:nvSpPr>
            <p:cNvPr id="48135" name="Text Box 7"/>
            <p:cNvSpPr txBox="1">
              <a:spLocks noChangeArrowheads="1"/>
            </p:cNvSpPr>
            <p:nvPr/>
          </p:nvSpPr>
          <p:spPr bwMode="auto">
            <a:xfrm>
              <a:off x="720" y="2416"/>
              <a:ext cx="4368"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vi-VN" sz="2400">
                  <a:latin typeface="Times New Roman" pitchFamily="18" charset="0"/>
                </a:rPr>
                <a:t>- Quy mô: Số quân đông có 15 quân thứ (đơn Vị)lớn nhất, chế tạo được súng trường.</a:t>
              </a:r>
            </a:p>
          </p:txBody>
        </p:sp>
        <p:sp>
          <p:nvSpPr>
            <p:cNvPr id="48136" name="Text Box 8"/>
            <p:cNvSpPr txBox="1">
              <a:spLocks noChangeArrowheads="1"/>
            </p:cNvSpPr>
            <p:nvPr/>
          </p:nvSpPr>
          <p:spPr bwMode="auto">
            <a:xfrm>
              <a:off x="720" y="2736"/>
              <a:ext cx="4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Char char="-"/>
              </a:pPr>
              <a:r>
                <a:rPr lang="en-US" altLang="vi-VN" sz="2400">
                  <a:latin typeface="Times New Roman" pitchFamily="18" charset="0"/>
                </a:rPr>
                <a:t>Trình độ tổ chức: cao, chặt chẽ, chiến đấu bền bỉ.</a:t>
              </a:r>
            </a:p>
          </p:txBody>
        </p:sp>
        <p:sp>
          <p:nvSpPr>
            <p:cNvPr id="48137" name="Text Box 9"/>
            <p:cNvSpPr txBox="1">
              <a:spLocks noChangeArrowheads="1"/>
            </p:cNvSpPr>
            <p:nvPr/>
          </p:nvSpPr>
          <p:spPr bwMode="auto">
            <a:xfrm>
              <a:off x="720" y="2976"/>
              <a:ext cx="4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Char char="-"/>
              </a:pPr>
              <a:r>
                <a:rPr lang="en-US" altLang="vi-VN" sz="2400">
                  <a:latin typeface="Times New Roman" pitchFamily="18" charset="0"/>
                </a:rPr>
                <a:t>Thời gian: kéo dài 10 năm.</a:t>
              </a:r>
            </a:p>
          </p:txBody>
        </p:sp>
        <p:sp>
          <p:nvSpPr>
            <p:cNvPr id="48138" name="Text Box 10"/>
            <p:cNvSpPr txBox="1">
              <a:spLocks noChangeArrowheads="1"/>
            </p:cNvSpPr>
            <p:nvPr/>
          </p:nvSpPr>
          <p:spPr bwMode="auto">
            <a:xfrm>
              <a:off x="720" y="3216"/>
              <a:ext cx="4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Char char="-"/>
              </a:pPr>
              <a:r>
                <a:rPr lang="en-US" altLang="vi-VN" sz="2400">
                  <a:latin typeface="Times New Roman" pitchFamily="18" charset="0"/>
                </a:rPr>
                <a:t>Tính chất : quyết liệt đầy cam go.</a:t>
              </a:r>
            </a:p>
          </p:txBody>
        </p:sp>
      </p:gr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500"/>
                                        <p:tgtEl>
                                          <p:spTgt spid="71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683"/>
                                        </p:tgtEl>
                                        <p:attrNameLst>
                                          <p:attrName>style.visibility</p:attrName>
                                        </p:attrNameLst>
                                      </p:cBhvr>
                                      <p:to>
                                        <p:strVal val="visible"/>
                                      </p:to>
                                    </p:set>
                                    <p:animEffect transition="in" filter="blinds(horizontal)">
                                      <p:cBhvr>
                                        <p:cTn id="12" dur="500"/>
                                        <p:tgtEl>
                                          <p:spTgt spid="716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descr="images"/>
          <p:cNvSpPr txBox="1">
            <a:spLocks noChangeArrowheads="1"/>
          </p:cNvSpPr>
          <p:nvPr/>
        </p:nvSpPr>
        <p:spPr bwMode="auto">
          <a:xfrm>
            <a:off x="0" y="19050"/>
            <a:ext cx="9144000" cy="7478713"/>
          </a:xfrm>
          <a:prstGeom prst="rect">
            <a:avLst/>
          </a:prstGeom>
          <a:blipFill dpi="0" rotWithShape="1">
            <a:blip r:embed="rId2"/>
            <a:srcRect/>
            <a:stretch>
              <a:fillRect/>
            </a:stretch>
          </a:blipFill>
          <a:ln w="57150" cmpd="thickThin">
            <a:solidFill>
              <a:srgbClr val="0000FF"/>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sz="2400" b="1"/>
              <a:t>Trận Vụ Quang (ngày 17 tháng 10 năm 1894)</a:t>
            </a:r>
          </a:p>
          <a:p>
            <a:pPr algn="just">
              <a:spcBef>
                <a:spcPct val="0"/>
              </a:spcBef>
              <a:buFontTx/>
              <a:buNone/>
            </a:pPr>
            <a:endParaRPr lang="en-US" altLang="vi-VN" sz="2400"/>
          </a:p>
          <a:p>
            <a:pPr algn="just">
              <a:spcBef>
                <a:spcPct val="0"/>
              </a:spcBef>
              <a:buFontTx/>
              <a:buNone/>
            </a:pPr>
            <a:r>
              <a:rPr lang="en-US" altLang="vi-VN" sz="2400" b="1">
                <a:solidFill>
                  <a:schemeClr val="accent2"/>
                </a:solidFill>
              </a:rPr>
              <a:t>“Biết được Phan Đình Phùng cùng đại bộ phận nghĩa quân đóng ở Vụ Quang, địch chủ trương tập kích tiêu diệt toàn bộ lực lượng và bắt lãnh tụ. Nhưng được báo trước, Phan Đình Phùng cùng các tướng lĩnh chuẩn bị đối phó. Lợi dụng thế nước xiết qua trước mặt khu trại, Phan Đình Phùng dùng kế “sa nang úng thủy” của Hàn Tín đánh Sở ngày xưa để giết giặc. Ông cho nghĩa quân lên tận nguồn sông, chặt gỗ to làm kè chặn nước và dẫn nhiều khúc gỗ thả sẵn trên nguồn. Giặc đến, nghĩa quân để cho địch yên ổn đi qua chỗ sông  cạn nước, chờ lúc địch đến đúng giữa dòng, Phan Đình Phùng ra lệnh phá kè trên nguồn. Nước bị dồn ứ từ lâu, đến lúc được tháo, ào ào chảy xuống, kéo theo những khúc gỗ chặt để sẵn, vun vút lao xuống. Quân địch, phần bị nước cuốn bất ngờ, phần bị gỗ to lao vào người, phần lại bị nghĩa quân mai phục hai bên bờ bắn ra, nên bị chết rất nhiều”.</a:t>
            </a:r>
          </a:p>
          <a:p>
            <a:pPr algn="just">
              <a:spcBef>
                <a:spcPct val="0"/>
              </a:spcBef>
              <a:buFontTx/>
              <a:buNone/>
            </a:pPr>
            <a:r>
              <a:rPr lang="en-US" altLang="vi-VN" sz="2400" b="1" i="1">
                <a:solidFill>
                  <a:schemeClr val="accent2"/>
                </a:solidFill>
              </a:rPr>
              <a:t>( Trích tư liệu Lịch sử lớp 8 trang 125 – Nhà xuất bản giáo dục</a:t>
            </a:r>
            <a:r>
              <a:rPr lang="en-US" altLang="vi-VN" sz="2400" b="1">
                <a:solidFill>
                  <a:schemeClr val="accent2"/>
                </a:solidFill>
              </a:rPr>
              <a:t>)</a:t>
            </a:r>
          </a:p>
          <a:p>
            <a:pPr algn="just">
              <a:spcBef>
                <a:spcPct val="0"/>
              </a:spcBef>
              <a:buFontTx/>
              <a:buNone/>
            </a:pPr>
            <a:endParaRPr lang="en-US" altLang="vi-VN" sz="2400" b="1">
              <a:solidFill>
                <a:schemeClr val="accent2"/>
              </a:solidFill>
            </a:endParaRPr>
          </a:p>
        </p:txBody>
      </p:sp>
    </p:spTree>
  </p:cSld>
  <p:clrMapOvr>
    <a:masterClrMapping/>
  </p:clrMapOvr>
  <p:transition>
    <p:cover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219200"/>
            <a:ext cx="9144000" cy="609600"/>
          </a:xfrm>
        </p:spPr>
        <p:txBody>
          <a:bodyPr/>
          <a:lstStyle/>
          <a:p>
            <a:pPr algn="l" eaLnBrk="1" hangingPunct="1"/>
            <a:r>
              <a:rPr lang="en-US" altLang="vi-VN" sz="2300" b="1" u="sng" smtClean="0">
                <a:solidFill>
                  <a:srgbClr val="0000FF"/>
                </a:solidFill>
                <a:latin typeface="Times New Roman" pitchFamily="18" charset="0"/>
                <a:cs typeface="Times New Roman" pitchFamily="18" charset="0"/>
              </a:rPr>
              <a:t>1. Cuộc phản công quân Pháp của phái chủ chiến ở  Huế tháng 7/1885</a:t>
            </a:r>
          </a:p>
        </p:txBody>
      </p:sp>
      <p:sp>
        <p:nvSpPr>
          <p:cNvPr id="10" name="Rectangle 2"/>
          <p:cNvSpPr txBox="1">
            <a:spLocks noChangeArrowheads="1"/>
          </p:cNvSpPr>
          <p:nvPr/>
        </p:nvSpPr>
        <p:spPr bwMode="auto">
          <a:xfrm>
            <a:off x="228600" y="685800"/>
            <a:ext cx="8610600" cy="609600"/>
          </a:xfrm>
          <a:prstGeom prst="rect">
            <a:avLst/>
          </a:prstGeom>
          <a:noFill/>
          <a:ln w="9525">
            <a:noFill/>
            <a:miter lim="800000"/>
            <a:headEnd/>
            <a:tailEnd/>
          </a:ln>
          <a:effectLst/>
        </p:spPr>
        <p:txBody>
          <a:bodyPr anchor="ctr"/>
          <a:lstStyle/>
          <a:p>
            <a:pPr algn="ctr" eaLnBrk="1" hangingPunct="1">
              <a:defRPr/>
            </a:pPr>
            <a:r>
              <a:rPr lang="en-US" sz="2000" b="1" kern="0" dirty="0">
                <a:solidFill>
                  <a:srgbClr val="0000FF"/>
                </a:solidFill>
                <a:latin typeface="Times New Roman" pitchFamily="18" charset="0"/>
                <a:ea typeface="+mj-ea"/>
                <a:cs typeface="Times New Roman" pitchFamily="18" charset="0"/>
              </a:rPr>
              <a:t>I. CUỘC PHẢN CÔNG CỦA PHÁI CHỦ CHIẾN TẠI KINH THÀNH HUẾ. VUA HÀM NGHI RA “CHIẾU CẦN VƯƠNG”</a:t>
            </a:r>
          </a:p>
        </p:txBody>
      </p:sp>
      <p:sp>
        <p:nvSpPr>
          <p:cNvPr id="15" name="Rectangle 8"/>
          <p:cNvSpPr txBox="1">
            <a:spLocks noRot="1" noChangeArrowheads="1"/>
          </p:cNvSpPr>
          <p:nvPr/>
        </p:nvSpPr>
        <p:spPr bwMode="auto">
          <a:xfrm>
            <a:off x="685800" y="6172200"/>
            <a:ext cx="2590800" cy="685800"/>
          </a:xfrm>
          <a:prstGeom prst="rect">
            <a:avLst/>
          </a:prstGeom>
          <a:noFill/>
          <a:ln w="9525">
            <a:noFill/>
            <a:miter lim="800000"/>
            <a:headEnd/>
            <a:tailEnd/>
          </a:ln>
        </p:spPr>
        <p:txBody>
          <a:bodyPr anchor="ctr"/>
          <a:lstStyle/>
          <a:p>
            <a:pPr algn="ctr">
              <a:defRPr/>
            </a:pPr>
            <a:r>
              <a:rPr lang="en-US" sz="2200" kern="0" dirty="0" err="1">
                <a:solidFill>
                  <a:srgbClr val="FF0000"/>
                </a:solidFill>
                <a:latin typeface="Times New Roman" pitchFamily="18" charset="0"/>
                <a:ea typeface="+mj-ea"/>
                <a:cs typeface="Times New Roman" pitchFamily="18" charset="0"/>
              </a:rPr>
              <a:t>Vua</a:t>
            </a:r>
            <a:r>
              <a:rPr lang="en-US" sz="2200" kern="0" dirty="0">
                <a:solidFill>
                  <a:srgbClr val="FF0000"/>
                </a:solidFill>
                <a:latin typeface="Times New Roman" pitchFamily="18" charset="0"/>
                <a:ea typeface="+mj-ea"/>
                <a:cs typeface="Times New Roman" pitchFamily="18" charset="0"/>
              </a:rPr>
              <a:t> </a:t>
            </a:r>
            <a:r>
              <a:rPr lang="en-US" sz="2200" kern="0" dirty="0" err="1">
                <a:solidFill>
                  <a:srgbClr val="FF0000"/>
                </a:solidFill>
                <a:latin typeface="Times New Roman" pitchFamily="18" charset="0"/>
                <a:ea typeface="+mj-ea"/>
                <a:cs typeface="Times New Roman" pitchFamily="18" charset="0"/>
              </a:rPr>
              <a:t>Hàm</a:t>
            </a:r>
            <a:r>
              <a:rPr lang="en-US" sz="2200" kern="0" dirty="0">
                <a:solidFill>
                  <a:srgbClr val="FF0000"/>
                </a:solidFill>
                <a:latin typeface="Times New Roman" pitchFamily="18" charset="0"/>
                <a:ea typeface="+mj-ea"/>
                <a:cs typeface="Times New Roman" pitchFamily="18" charset="0"/>
              </a:rPr>
              <a:t> </a:t>
            </a:r>
            <a:r>
              <a:rPr lang="en-US" sz="2200" kern="0" dirty="0" err="1">
                <a:solidFill>
                  <a:srgbClr val="FF0000"/>
                </a:solidFill>
                <a:latin typeface="Times New Roman" pitchFamily="18" charset="0"/>
                <a:ea typeface="+mj-ea"/>
                <a:cs typeface="Times New Roman" pitchFamily="18" charset="0"/>
              </a:rPr>
              <a:t>Nghi</a:t>
            </a:r>
            <a:r>
              <a:rPr lang="en-US" sz="2200" kern="0" dirty="0">
                <a:solidFill>
                  <a:srgbClr val="FF0000"/>
                </a:solidFill>
                <a:latin typeface="Times New Roman" pitchFamily="18" charset="0"/>
                <a:ea typeface="+mj-ea"/>
                <a:cs typeface="Times New Roman" pitchFamily="18" charset="0"/>
              </a:rPr>
              <a:t/>
            </a:r>
            <a:br>
              <a:rPr lang="en-US" sz="2200" kern="0" dirty="0">
                <a:solidFill>
                  <a:srgbClr val="FF0000"/>
                </a:solidFill>
                <a:latin typeface="Times New Roman" pitchFamily="18" charset="0"/>
                <a:ea typeface="+mj-ea"/>
                <a:cs typeface="Times New Roman" pitchFamily="18" charset="0"/>
              </a:rPr>
            </a:br>
            <a:r>
              <a:rPr lang="en-US" sz="2200" kern="0" dirty="0">
                <a:solidFill>
                  <a:srgbClr val="FF0000"/>
                </a:solidFill>
                <a:latin typeface="Times New Roman" pitchFamily="18" charset="0"/>
                <a:ea typeface="+mj-ea"/>
                <a:cs typeface="Times New Roman" pitchFamily="18" charset="0"/>
              </a:rPr>
              <a:t>(1870-1943)</a:t>
            </a:r>
          </a:p>
        </p:txBody>
      </p:sp>
      <p:sp>
        <p:nvSpPr>
          <p:cNvPr id="16" name="Rectangle 9"/>
          <p:cNvSpPr>
            <a:spLocks noRot="1" noChangeArrowheads="1"/>
          </p:cNvSpPr>
          <p:nvPr/>
        </p:nvSpPr>
        <p:spPr bwMode="auto">
          <a:xfrm>
            <a:off x="4648200" y="2438400"/>
            <a:ext cx="419417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0" tIns="45675" rIns="91350" bIns="45675"/>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en-US" altLang="vi-VN" sz="2400">
                <a:latin typeface=".VnTime" pitchFamily="34" charset="0"/>
              </a:rPr>
              <a:t> </a:t>
            </a:r>
            <a:r>
              <a:rPr lang="vi-VN" altLang="vi-VN" sz="2400">
                <a:latin typeface="Times New Roman" pitchFamily="18" charset="0"/>
                <a:cs typeface="Times New Roman" pitchFamily="18" charset="0"/>
              </a:rPr>
              <a:t>Vua Hàm Nghi tên thật là Ưng Lịch (em ruột vua Kiến Phúc), lên ngôi lúc 1</a:t>
            </a:r>
            <a:r>
              <a:rPr lang="en-US" altLang="vi-VN" sz="2400">
                <a:latin typeface="Times New Roman" pitchFamily="18" charset="0"/>
                <a:cs typeface="Times New Roman" pitchFamily="18" charset="0"/>
              </a:rPr>
              <a:t>3</a:t>
            </a:r>
            <a:r>
              <a:rPr lang="vi-VN" altLang="vi-VN" sz="2400">
                <a:latin typeface="Times New Roman" pitchFamily="18" charset="0"/>
                <a:cs typeface="Times New Roman" pitchFamily="18" charset="0"/>
              </a:rPr>
              <a:t> tuổi. Ông là vị vua trẻ tuổi, yêu nước, có tinh thần chống Pháp tiêu biểu cho ý chí độc lập tự cường của dân tộc...Ông bị Pháp đày sang An-giê-ri năm 1888.</a:t>
            </a:r>
          </a:p>
        </p:txBody>
      </p:sp>
      <p:pic>
        <p:nvPicPr>
          <p:cNvPr id="8199" name="Picture 5" descr="HamNg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62200"/>
            <a:ext cx="3581400" cy="3733800"/>
          </a:xfrm>
          <a:prstGeom prst="rect">
            <a:avLst/>
          </a:prstGeom>
          <a:noFill/>
          <a:ln w="57150">
            <a:solidFill>
              <a:srgbClr val="0033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95400"/>
            <a:ext cx="9144000" cy="609600"/>
          </a:xfrm>
        </p:spPr>
        <p:txBody>
          <a:bodyPr/>
          <a:lstStyle/>
          <a:p>
            <a:pPr algn="l" eaLnBrk="1" hangingPunct="1"/>
            <a:r>
              <a:rPr lang="en-US" altLang="vi-VN" sz="2300" b="1" u="sng" smtClean="0">
                <a:solidFill>
                  <a:srgbClr val="0000FF"/>
                </a:solidFill>
                <a:latin typeface="Times New Roman" pitchFamily="18" charset="0"/>
                <a:cs typeface="Times New Roman" pitchFamily="18" charset="0"/>
              </a:rPr>
              <a:t>1. Cuộc phản công quân Pháp của phái chủ chiến ở  Huế tháng 7/1885</a:t>
            </a:r>
          </a:p>
        </p:txBody>
      </p:sp>
      <p:sp>
        <p:nvSpPr>
          <p:cNvPr id="10" name="Rectangle 2"/>
          <p:cNvSpPr txBox="1">
            <a:spLocks noChangeArrowheads="1"/>
          </p:cNvSpPr>
          <p:nvPr/>
        </p:nvSpPr>
        <p:spPr bwMode="auto">
          <a:xfrm>
            <a:off x="0" y="609600"/>
            <a:ext cx="8610600" cy="609600"/>
          </a:xfrm>
          <a:prstGeom prst="rect">
            <a:avLst/>
          </a:prstGeom>
          <a:noFill/>
          <a:ln w="9525">
            <a:noFill/>
            <a:miter lim="800000"/>
            <a:headEnd/>
            <a:tailEnd/>
          </a:ln>
          <a:effectLst/>
        </p:spPr>
        <p:txBody>
          <a:bodyPr anchor="ctr"/>
          <a:lstStyle/>
          <a:p>
            <a:pPr algn="ctr" eaLnBrk="1" hangingPunct="1">
              <a:defRPr/>
            </a:pPr>
            <a:r>
              <a:rPr lang="en-US" sz="2000" b="1" kern="0" dirty="0">
                <a:solidFill>
                  <a:srgbClr val="0000FF"/>
                </a:solidFill>
                <a:latin typeface="Times New Roman" pitchFamily="18" charset="0"/>
                <a:ea typeface="+mj-ea"/>
                <a:cs typeface="Times New Roman" pitchFamily="18" charset="0"/>
              </a:rPr>
              <a:t> I. CUỘC PHẢN CÔNG CỦA PHÁI CHỦ CHIẾN TẠI KINH THÀNH HUẾ. VUA HÀM NGHI RA “CHIẾU CẦN VƯƠNG”</a:t>
            </a:r>
          </a:p>
        </p:txBody>
      </p:sp>
      <p:sp>
        <p:nvSpPr>
          <p:cNvPr id="11" name="Rectangle 2"/>
          <p:cNvSpPr txBox="1">
            <a:spLocks noChangeArrowheads="1"/>
          </p:cNvSpPr>
          <p:nvPr/>
        </p:nvSpPr>
        <p:spPr bwMode="auto">
          <a:xfrm>
            <a:off x="0" y="1905000"/>
            <a:ext cx="2514600" cy="381000"/>
          </a:xfrm>
          <a:prstGeom prst="rect">
            <a:avLst/>
          </a:prstGeom>
          <a:noFill/>
          <a:ln w="9525">
            <a:noFill/>
            <a:miter lim="800000"/>
            <a:headEnd/>
            <a:tailEnd/>
          </a:ln>
          <a:effectLst/>
        </p:spPr>
        <p:txBody>
          <a:bodyPr anchor="ctr"/>
          <a:lstStyle/>
          <a:p>
            <a:pPr eaLnBrk="1" hangingPunct="1">
              <a:defRPr/>
            </a:pPr>
            <a:r>
              <a:rPr lang="en-US" sz="2300" b="1" u="sng" kern="0" dirty="0">
                <a:solidFill>
                  <a:srgbClr val="0000FF"/>
                </a:solidFill>
                <a:latin typeface="Times New Roman" pitchFamily="18" charset="0"/>
                <a:ea typeface="+mj-ea"/>
                <a:cs typeface="Times New Roman" pitchFamily="18" charset="0"/>
              </a:rPr>
              <a:t>a. </a:t>
            </a:r>
            <a:r>
              <a:rPr lang="en-US" sz="2300" b="1" u="sng" kern="0" dirty="0" err="1">
                <a:solidFill>
                  <a:srgbClr val="0000FF"/>
                </a:solidFill>
                <a:latin typeface="Times New Roman" pitchFamily="18" charset="0"/>
                <a:ea typeface="+mj-ea"/>
                <a:cs typeface="Times New Roman" pitchFamily="18" charset="0"/>
              </a:rPr>
              <a:t>Bối</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cảnh</a:t>
            </a:r>
            <a:endParaRPr lang="en-US" sz="2300" b="1" u="sng" kern="0" dirty="0">
              <a:solidFill>
                <a:srgbClr val="0000FF"/>
              </a:solidFill>
              <a:latin typeface="Times New Roman" pitchFamily="18" charset="0"/>
              <a:ea typeface="+mj-ea"/>
              <a:cs typeface="Times New Roman" pitchFamily="18" charset="0"/>
            </a:endParaRPr>
          </a:p>
        </p:txBody>
      </p:sp>
      <p:sp>
        <p:nvSpPr>
          <p:cNvPr id="9222" name="TextBox 6"/>
          <p:cNvSpPr txBox="1">
            <a:spLocks noChangeArrowheads="1"/>
          </p:cNvSpPr>
          <p:nvPr/>
        </p:nvSpPr>
        <p:spPr bwMode="auto">
          <a:xfrm>
            <a:off x="1104900" y="2528888"/>
            <a:ext cx="6934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vi-VN" sz="2800">
                <a:latin typeface="Times New Roman" pitchFamily="18" charset="0"/>
                <a:cs typeface="Times New Roman" pitchFamily="18" charset="0"/>
              </a:rPr>
              <a:t>Thái độ của Pháp trước hành động của phái chủ chiến?</a:t>
            </a:r>
            <a:endParaRPr lang="en-US" altLang="vi-VN" sz="2800">
              <a:latin typeface="Times New Roman" pitchFamily="18" charset="0"/>
              <a:cs typeface="Times New Roman" pitchFamily="18" charset="0"/>
            </a:endParaRPr>
          </a:p>
          <a:p>
            <a:pPr eaLnBrk="1" hangingPunct="1">
              <a:spcBef>
                <a:spcPct val="0"/>
              </a:spcBef>
              <a:buFontTx/>
              <a:buNone/>
            </a:pPr>
            <a:endParaRPr lang="en-US" altLang="vi-VN" sz="2800"/>
          </a:p>
        </p:txBody>
      </p:sp>
      <p:sp>
        <p:nvSpPr>
          <p:cNvPr id="13" name="Rectangle 4"/>
          <p:cNvSpPr txBox="1">
            <a:spLocks noChangeArrowheads="1"/>
          </p:cNvSpPr>
          <p:nvPr/>
        </p:nvSpPr>
        <p:spPr bwMode="auto">
          <a:xfrm>
            <a:off x="1219200" y="3657600"/>
            <a:ext cx="7772400" cy="1143000"/>
          </a:xfrm>
          <a:prstGeom prst="rect">
            <a:avLst/>
          </a:prstGeom>
          <a:noFill/>
          <a:ln w="9525">
            <a:noFill/>
            <a:miter lim="800000"/>
            <a:headEnd/>
            <a:tailEnd/>
          </a:ln>
        </p:spPr>
        <p:txBody>
          <a:bodyPr/>
          <a:lstStyle/>
          <a:p>
            <a:pPr marL="342900" indent="-342900" eaLnBrk="1" hangingPunct="1">
              <a:spcBef>
                <a:spcPct val="20000"/>
              </a:spcBef>
              <a:defRPr/>
            </a:pPr>
            <a:r>
              <a:rPr lang="en-US" sz="2800" b="1" kern="0" dirty="0">
                <a:solidFill>
                  <a:srgbClr val="0033CC"/>
                </a:solidFill>
                <a:latin typeface="Times New Roman" pitchFamily="18" charset="0"/>
                <a:cs typeface="Times New Roman" pitchFamily="18" charset="0"/>
              </a:rPr>
              <a:t>- </a:t>
            </a:r>
            <a:r>
              <a:rPr lang="en-US" sz="2800" b="1" kern="0" dirty="0" err="1">
                <a:solidFill>
                  <a:srgbClr val="0033CC"/>
                </a:solidFill>
                <a:latin typeface="Times New Roman" pitchFamily="18" charset="0"/>
                <a:cs typeface="Times New Roman" pitchFamily="18" charset="0"/>
              </a:rPr>
              <a:t>Pháp</a:t>
            </a:r>
            <a:r>
              <a:rPr lang="en-US" sz="2800" b="1" kern="0" dirty="0">
                <a:solidFill>
                  <a:srgbClr val="0033CC"/>
                </a:solidFill>
                <a:latin typeface="Times New Roman" pitchFamily="18" charset="0"/>
                <a:cs typeface="Times New Roman" pitchFamily="18" charset="0"/>
              </a:rPr>
              <a:t> lo </a:t>
            </a:r>
            <a:r>
              <a:rPr lang="en-US" sz="2800" b="1" kern="0" dirty="0" err="1">
                <a:solidFill>
                  <a:srgbClr val="0033CC"/>
                </a:solidFill>
                <a:latin typeface="Times New Roman" pitchFamily="18" charset="0"/>
                <a:cs typeface="Times New Roman" pitchFamily="18" charset="0"/>
              </a:rPr>
              <a:t>sợ</a:t>
            </a:r>
            <a:r>
              <a:rPr lang="en-US" sz="2800" b="1" kern="0" dirty="0">
                <a:solidFill>
                  <a:srgbClr val="0033CC"/>
                </a:solidFill>
                <a:latin typeface="Times New Roman" pitchFamily="18" charset="0"/>
                <a:cs typeface="Times New Roman" pitchFamily="18" charset="0"/>
              </a:rPr>
              <a:t>, </a:t>
            </a:r>
            <a:r>
              <a:rPr lang="en-US" sz="2800" b="1" kern="0" dirty="0" err="1">
                <a:solidFill>
                  <a:srgbClr val="0033CC"/>
                </a:solidFill>
                <a:latin typeface="Times New Roman" pitchFamily="18" charset="0"/>
                <a:cs typeface="Times New Roman" pitchFamily="18" charset="0"/>
              </a:rPr>
              <a:t>tìm</a:t>
            </a:r>
            <a:r>
              <a:rPr lang="en-US" sz="2800" b="1" kern="0" dirty="0">
                <a:solidFill>
                  <a:srgbClr val="0033CC"/>
                </a:solidFill>
                <a:latin typeface="Times New Roman" pitchFamily="18" charset="0"/>
                <a:cs typeface="Times New Roman" pitchFamily="18" charset="0"/>
              </a:rPr>
              <a:t> </a:t>
            </a:r>
            <a:r>
              <a:rPr lang="en-US" sz="2800" b="1" kern="0" dirty="0" err="1">
                <a:solidFill>
                  <a:srgbClr val="0033CC"/>
                </a:solidFill>
                <a:latin typeface="Times New Roman" pitchFamily="18" charset="0"/>
                <a:cs typeface="Times New Roman" pitchFamily="18" charset="0"/>
              </a:rPr>
              <a:t>mọi</a:t>
            </a:r>
            <a:r>
              <a:rPr lang="en-US" sz="2800" b="1" kern="0" dirty="0">
                <a:solidFill>
                  <a:srgbClr val="0033CC"/>
                </a:solidFill>
                <a:latin typeface="Times New Roman" pitchFamily="18" charset="0"/>
                <a:cs typeface="Times New Roman" pitchFamily="18" charset="0"/>
              </a:rPr>
              <a:t> </a:t>
            </a:r>
            <a:r>
              <a:rPr lang="en-US" sz="2800" b="1" kern="0" dirty="0" err="1">
                <a:solidFill>
                  <a:srgbClr val="0033CC"/>
                </a:solidFill>
                <a:latin typeface="Times New Roman" pitchFamily="18" charset="0"/>
                <a:cs typeface="Times New Roman" pitchFamily="18" charset="0"/>
              </a:rPr>
              <a:t>cách</a:t>
            </a:r>
            <a:r>
              <a:rPr lang="en-US" sz="2800" b="1" kern="0" dirty="0">
                <a:solidFill>
                  <a:srgbClr val="0033CC"/>
                </a:solidFill>
                <a:latin typeface="Times New Roman" pitchFamily="18" charset="0"/>
                <a:cs typeface="Times New Roman" pitchFamily="18" charset="0"/>
              </a:rPr>
              <a:t> </a:t>
            </a:r>
            <a:r>
              <a:rPr lang="en-US" sz="2800" b="1" kern="0" dirty="0" err="1">
                <a:solidFill>
                  <a:srgbClr val="0033CC"/>
                </a:solidFill>
                <a:latin typeface="Times New Roman" pitchFamily="18" charset="0"/>
                <a:cs typeface="Times New Roman" pitchFamily="18" charset="0"/>
              </a:rPr>
              <a:t>tiêu</a:t>
            </a:r>
            <a:r>
              <a:rPr lang="en-US" sz="2800" b="1" kern="0" dirty="0">
                <a:solidFill>
                  <a:srgbClr val="0033CC"/>
                </a:solidFill>
                <a:latin typeface="Times New Roman" pitchFamily="18" charset="0"/>
                <a:cs typeface="Times New Roman" pitchFamily="18" charset="0"/>
              </a:rPr>
              <a:t> </a:t>
            </a:r>
            <a:r>
              <a:rPr lang="en-US" sz="2800" b="1" kern="0" dirty="0" err="1">
                <a:solidFill>
                  <a:srgbClr val="0033CC"/>
                </a:solidFill>
                <a:latin typeface="Times New Roman" pitchFamily="18" charset="0"/>
                <a:cs typeface="Times New Roman" pitchFamily="18" charset="0"/>
              </a:rPr>
              <a:t>diệt</a:t>
            </a:r>
            <a:r>
              <a:rPr lang="en-US" sz="2800" b="1" kern="0" dirty="0">
                <a:solidFill>
                  <a:srgbClr val="0033CC"/>
                </a:solidFill>
                <a:latin typeface="Times New Roman" pitchFamily="18" charset="0"/>
                <a:cs typeface="Times New Roman" pitchFamily="18" charset="0"/>
              </a:rPr>
              <a:t> </a:t>
            </a:r>
            <a:r>
              <a:rPr lang="en-US" sz="2800" b="1" kern="0" dirty="0" err="1">
                <a:solidFill>
                  <a:srgbClr val="0033CC"/>
                </a:solidFill>
                <a:latin typeface="Times New Roman" pitchFamily="18" charset="0"/>
                <a:cs typeface="Times New Roman" pitchFamily="18" charset="0"/>
              </a:rPr>
              <a:t>phe</a:t>
            </a:r>
            <a:r>
              <a:rPr lang="en-US" sz="2800" b="1" kern="0" dirty="0">
                <a:solidFill>
                  <a:srgbClr val="0033CC"/>
                </a:solidFill>
                <a:latin typeface="Times New Roman" pitchFamily="18" charset="0"/>
                <a:cs typeface="Times New Roman" pitchFamily="18" charset="0"/>
              </a:rPr>
              <a:t> </a:t>
            </a:r>
            <a:r>
              <a:rPr lang="en-US" sz="2800" b="1" kern="0" dirty="0" err="1">
                <a:solidFill>
                  <a:srgbClr val="0033CC"/>
                </a:solidFill>
                <a:latin typeface="Times New Roman" pitchFamily="18" charset="0"/>
                <a:cs typeface="Times New Roman" pitchFamily="18" charset="0"/>
              </a:rPr>
              <a:t>chủ</a:t>
            </a:r>
            <a:r>
              <a:rPr lang="en-US" sz="2800" b="1" kern="0" dirty="0">
                <a:solidFill>
                  <a:srgbClr val="0033CC"/>
                </a:solidFill>
                <a:latin typeface="Times New Roman" pitchFamily="18" charset="0"/>
                <a:cs typeface="Times New Roman" pitchFamily="18" charset="0"/>
              </a:rPr>
              <a:t> </a:t>
            </a:r>
            <a:r>
              <a:rPr lang="en-US" sz="2800" b="1" kern="0" dirty="0" err="1">
                <a:solidFill>
                  <a:srgbClr val="0033CC"/>
                </a:solidFill>
                <a:latin typeface="Times New Roman" pitchFamily="18" charset="0"/>
                <a:cs typeface="Times New Roman" pitchFamily="18" charset="0"/>
              </a:rPr>
              <a:t>chiến</a:t>
            </a:r>
            <a:r>
              <a:rPr lang="en-US" sz="2800" b="1" kern="0" dirty="0">
                <a:solidFill>
                  <a:srgbClr val="0033CC"/>
                </a:solidFill>
                <a:latin typeface="Times New Roman" pitchFamily="18" charset="0"/>
                <a:cs typeface="Times New Roman" pitchFamily="18" charset="0"/>
              </a:rPr>
              <a:t>, </a:t>
            </a:r>
            <a:r>
              <a:rPr lang="en-US" sz="2800" b="1" kern="0" dirty="0" err="1">
                <a:solidFill>
                  <a:srgbClr val="0033CC"/>
                </a:solidFill>
                <a:latin typeface="Times New Roman" pitchFamily="18" charset="0"/>
                <a:cs typeface="Times New Roman" pitchFamily="18" charset="0"/>
              </a:rPr>
              <a:t>tình</a:t>
            </a:r>
            <a:r>
              <a:rPr lang="en-US" sz="2800" b="1" kern="0" dirty="0">
                <a:solidFill>
                  <a:srgbClr val="0033CC"/>
                </a:solidFill>
                <a:latin typeface="Times New Roman" pitchFamily="18" charset="0"/>
                <a:cs typeface="Times New Roman" pitchFamily="18" charset="0"/>
              </a:rPr>
              <a:t> </a:t>
            </a:r>
            <a:r>
              <a:rPr lang="en-US" sz="2800" b="1" kern="0" dirty="0" err="1">
                <a:solidFill>
                  <a:srgbClr val="0033CC"/>
                </a:solidFill>
                <a:latin typeface="Times New Roman" pitchFamily="18" charset="0"/>
                <a:cs typeface="Times New Roman" pitchFamily="18" charset="0"/>
              </a:rPr>
              <a:t>hình</a:t>
            </a:r>
            <a:r>
              <a:rPr lang="en-US" sz="2800" b="1" kern="0" dirty="0">
                <a:solidFill>
                  <a:srgbClr val="0033CC"/>
                </a:solidFill>
                <a:latin typeface="Times New Roman" pitchFamily="18" charset="0"/>
                <a:cs typeface="Times New Roman" pitchFamily="18" charset="0"/>
              </a:rPr>
              <a:t> </a:t>
            </a:r>
            <a:r>
              <a:rPr lang="en-US" sz="2800" b="1" kern="0" dirty="0" err="1">
                <a:solidFill>
                  <a:srgbClr val="0033CC"/>
                </a:solidFill>
                <a:latin typeface="Times New Roman" pitchFamily="18" charset="0"/>
                <a:cs typeface="Times New Roman" pitchFamily="18" charset="0"/>
              </a:rPr>
              <a:t>hết</a:t>
            </a:r>
            <a:r>
              <a:rPr lang="en-US" sz="2800" b="1" kern="0" dirty="0">
                <a:solidFill>
                  <a:srgbClr val="0033CC"/>
                </a:solidFill>
                <a:latin typeface="Times New Roman" pitchFamily="18" charset="0"/>
                <a:cs typeface="Times New Roman" pitchFamily="18" charset="0"/>
              </a:rPr>
              <a:t> </a:t>
            </a:r>
            <a:r>
              <a:rPr lang="en-US" sz="2800" b="1" kern="0" dirty="0" err="1">
                <a:solidFill>
                  <a:srgbClr val="0033CC"/>
                </a:solidFill>
                <a:latin typeface="Times New Roman" pitchFamily="18" charset="0"/>
                <a:cs typeface="Times New Roman" pitchFamily="18" charset="0"/>
              </a:rPr>
              <a:t>sức</a:t>
            </a:r>
            <a:r>
              <a:rPr lang="en-US" sz="2800" b="1" kern="0" dirty="0">
                <a:solidFill>
                  <a:srgbClr val="0033CC"/>
                </a:solidFill>
                <a:latin typeface="Times New Roman" pitchFamily="18" charset="0"/>
                <a:cs typeface="Times New Roman" pitchFamily="18" charset="0"/>
              </a:rPr>
              <a:t> </a:t>
            </a:r>
            <a:r>
              <a:rPr lang="en-US" sz="2800" b="1" kern="0" dirty="0" err="1">
                <a:solidFill>
                  <a:srgbClr val="0033CC"/>
                </a:solidFill>
                <a:latin typeface="Times New Roman" pitchFamily="18" charset="0"/>
                <a:cs typeface="Times New Roman" pitchFamily="18" charset="0"/>
              </a:rPr>
              <a:t>căng</a:t>
            </a:r>
            <a:r>
              <a:rPr lang="en-US" sz="2800" b="1" kern="0" dirty="0">
                <a:solidFill>
                  <a:srgbClr val="0033CC"/>
                </a:solidFill>
                <a:latin typeface="Times New Roman" pitchFamily="18" charset="0"/>
                <a:cs typeface="Times New Roman" pitchFamily="18" charset="0"/>
              </a:rPr>
              <a:t> </a:t>
            </a:r>
            <a:r>
              <a:rPr lang="en-US" sz="2800" b="1" kern="0" dirty="0" err="1">
                <a:solidFill>
                  <a:srgbClr val="0033CC"/>
                </a:solidFill>
                <a:latin typeface="Times New Roman" pitchFamily="18" charset="0"/>
                <a:cs typeface="Times New Roman" pitchFamily="18" charset="0"/>
              </a:rPr>
              <a:t>thẳng</a:t>
            </a:r>
            <a:r>
              <a:rPr lang="en-US" sz="2800" b="1" kern="0" dirty="0">
                <a:solidFill>
                  <a:srgbClr val="0033CC"/>
                </a:solidFill>
                <a:latin typeface="Times New Roman" pitchFamily="18" charset="0"/>
                <a:cs typeface="Times New Roman" pitchFamily="18" charset="0"/>
              </a:rPr>
              <a:t>.</a:t>
            </a:r>
          </a:p>
          <a:p>
            <a:pPr marL="342900" indent="-342900" eaLnBrk="1" hangingPunct="1">
              <a:spcBef>
                <a:spcPct val="20000"/>
              </a:spcBef>
              <a:defRPr/>
            </a:pPr>
            <a:endParaRPr lang="en-US" sz="3200" b="1" kern="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295400"/>
            <a:ext cx="9144000" cy="609600"/>
          </a:xfrm>
        </p:spPr>
        <p:txBody>
          <a:bodyPr/>
          <a:lstStyle/>
          <a:p>
            <a:pPr algn="l" eaLnBrk="1" hangingPunct="1"/>
            <a:r>
              <a:rPr lang="en-US" altLang="vi-VN" sz="2300" b="1" u="sng" smtClean="0">
                <a:solidFill>
                  <a:srgbClr val="0000FF"/>
                </a:solidFill>
                <a:latin typeface="Times New Roman" pitchFamily="18" charset="0"/>
                <a:cs typeface="Times New Roman" pitchFamily="18" charset="0"/>
              </a:rPr>
              <a:t>1. Cuộc phản công quân Pháp của phái chủ chiến ở  Huế tháng 7/1885</a:t>
            </a:r>
          </a:p>
        </p:txBody>
      </p:sp>
      <p:sp>
        <p:nvSpPr>
          <p:cNvPr id="10" name="Rectangle 2"/>
          <p:cNvSpPr txBox="1">
            <a:spLocks noChangeArrowheads="1"/>
          </p:cNvSpPr>
          <p:nvPr/>
        </p:nvSpPr>
        <p:spPr bwMode="auto">
          <a:xfrm>
            <a:off x="152400" y="609600"/>
            <a:ext cx="8610600" cy="609600"/>
          </a:xfrm>
          <a:prstGeom prst="rect">
            <a:avLst/>
          </a:prstGeom>
          <a:noFill/>
          <a:ln w="9525">
            <a:noFill/>
            <a:miter lim="800000"/>
            <a:headEnd/>
            <a:tailEnd/>
          </a:ln>
          <a:effectLst/>
        </p:spPr>
        <p:txBody>
          <a:bodyPr anchor="ctr"/>
          <a:lstStyle/>
          <a:p>
            <a:pPr algn="ctr" eaLnBrk="1" hangingPunct="1">
              <a:defRPr/>
            </a:pPr>
            <a:r>
              <a:rPr lang="en-US" sz="2000" b="1" kern="0" dirty="0">
                <a:solidFill>
                  <a:srgbClr val="0000FF"/>
                </a:solidFill>
                <a:latin typeface="Times New Roman" pitchFamily="18" charset="0"/>
                <a:ea typeface="+mj-ea"/>
                <a:cs typeface="Times New Roman" pitchFamily="18" charset="0"/>
              </a:rPr>
              <a:t> I. CUỘC PHẢN CÔNG CỦA PHÁI CHỦ CHIẾN TẠI KINH THÀNH HUẾ. VUA HÀM NGHI RA “CHIẾU CẦN VƯƠNG”</a:t>
            </a:r>
          </a:p>
        </p:txBody>
      </p:sp>
      <p:sp>
        <p:nvSpPr>
          <p:cNvPr id="11" name="Rectangle 2"/>
          <p:cNvSpPr txBox="1">
            <a:spLocks noChangeArrowheads="1"/>
          </p:cNvSpPr>
          <p:nvPr/>
        </p:nvSpPr>
        <p:spPr bwMode="auto">
          <a:xfrm>
            <a:off x="0" y="1828800"/>
            <a:ext cx="2514600" cy="381000"/>
          </a:xfrm>
          <a:prstGeom prst="rect">
            <a:avLst/>
          </a:prstGeom>
          <a:noFill/>
          <a:ln w="9525">
            <a:noFill/>
            <a:miter lim="800000"/>
            <a:headEnd/>
            <a:tailEnd/>
          </a:ln>
          <a:effectLst/>
        </p:spPr>
        <p:txBody>
          <a:bodyPr anchor="ctr"/>
          <a:lstStyle/>
          <a:p>
            <a:pPr eaLnBrk="1" hangingPunct="1">
              <a:defRPr/>
            </a:pPr>
            <a:r>
              <a:rPr lang="en-US" sz="2400" b="1" u="sng" kern="0" dirty="0">
                <a:solidFill>
                  <a:srgbClr val="0000FF"/>
                </a:solidFill>
                <a:latin typeface="Times New Roman" pitchFamily="18" charset="0"/>
                <a:ea typeface="+mj-ea"/>
                <a:cs typeface="Times New Roman" pitchFamily="18" charset="0"/>
              </a:rPr>
              <a:t>a. </a:t>
            </a:r>
            <a:r>
              <a:rPr lang="en-US" sz="2400" b="1" u="sng" kern="0" dirty="0" err="1">
                <a:solidFill>
                  <a:srgbClr val="0000FF"/>
                </a:solidFill>
                <a:latin typeface="Times New Roman" pitchFamily="18" charset="0"/>
                <a:ea typeface="+mj-ea"/>
                <a:cs typeface="Times New Roman" pitchFamily="18" charset="0"/>
              </a:rPr>
              <a:t>Bối</a:t>
            </a:r>
            <a:r>
              <a:rPr lang="en-US" sz="2400" b="1" u="sng" kern="0" dirty="0">
                <a:solidFill>
                  <a:srgbClr val="0000FF"/>
                </a:solidFill>
                <a:latin typeface="Times New Roman" pitchFamily="18" charset="0"/>
                <a:ea typeface="+mj-ea"/>
                <a:cs typeface="Times New Roman" pitchFamily="18" charset="0"/>
              </a:rPr>
              <a:t> </a:t>
            </a:r>
            <a:r>
              <a:rPr lang="en-US" sz="2400" b="1" u="sng" kern="0" dirty="0" err="1">
                <a:solidFill>
                  <a:srgbClr val="0000FF"/>
                </a:solidFill>
                <a:latin typeface="Times New Roman" pitchFamily="18" charset="0"/>
                <a:ea typeface="+mj-ea"/>
                <a:cs typeface="Times New Roman" pitchFamily="18" charset="0"/>
              </a:rPr>
              <a:t>cảnh</a:t>
            </a:r>
            <a:endParaRPr lang="en-US" sz="2400" b="1" u="sng" kern="0" dirty="0">
              <a:solidFill>
                <a:srgbClr val="0000FF"/>
              </a:solidFill>
              <a:latin typeface="Times New Roman" pitchFamily="18" charset="0"/>
              <a:ea typeface="+mj-ea"/>
              <a:cs typeface="Times New Roman" pitchFamily="18" charset="0"/>
            </a:endParaRPr>
          </a:p>
        </p:txBody>
      </p:sp>
      <p:sp>
        <p:nvSpPr>
          <p:cNvPr id="7" name="Rectangle 3"/>
          <p:cNvSpPr txBox="1">
            <a:spLocks noChangeArrowheads="1"/>
          </p:cNvSpPr>
          <p:nvPr/>
        </p:nvSpPr>
        <p:spPr bwMode="auto">
          <a:xfrm>
            <a:off x="0" y="2286000"/>
            <a:ext cx="8915400" cy="2590800"/>
          </a:xfrm>
          <a:prstGeom prst="rect">
            <a:avLst/>
          </a:prstGeom>
          <a:noFill/>
          <a:ln w="9525">
            <a:noFill/>
            <a:miter lim="800000"/>
            <a:headEnd/>
            <a:tailEnd/>
          </a:ln>
        </p:spPr>
        <p:txBody>
          <a:bodyPr/>
          <a:lstStyle/>
          <a:p>
            <a:pPr marL="342900" indent="-342900" algn="just" eaLnBrk="1" hangingPunct="1">
              <a:lnSpc>
                <a:spcPct val="80000"/>
              </a:lnSpc>
              <a:spcBef>
                <a:spcPct val="20000"/>
              </a:spcBef>
              <a:defRPr/>
            </a:pPr>
            <a:r>
              <a:rPr lang="en-US" sz="2400" b="1" kern="0" dirty="0">
                <a:latin typeface="Times New Roman" pitchFamily="18" charset="0"/>
                <a:cs typeface="Times New Roman" pitchFamily="18" charset="0"/>
              </a:rPr>
              <a:t>	</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Phái</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chủ</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chiến</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vẫn</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nuôi</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hy</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vọng</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giành</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lại</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quyền</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thống</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trị</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từ</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tay</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Pháp</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khi</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có</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điều</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kiện</a:t>
            </a:r>
            <a:r>
              <a:rPr lang="en-US" sz="2400" b="1" kern="0" dirty="0">
                <a:solidFill>
                  <a:srgbClr val="0033CC"/>
                </a:solidFill>
                <a:latin typeface="Times New Roman" pitchFamily="18" charset="0"/>
                <a:cs typeface="Times New Roman" pitchFamily="18" charset="0"/>
              </a:rPr>
              <a:t>.</a:t>
            </a:r>
          </a:p>
          <a:p>
            <a:pPr marL="342900" indent="-342900" algn="just" eaLnBrk="1" hangingPunct="1">
              <a:lnSpc>
                <a:spcPct val="80000"/>
              </a:lnSpc>
              <a:spcBef>
                <a:spcPct val="20000"/>
              </a:spcBef>
              <a:defRPr/>
            </a:pPr>
            <a:r>
              <a:rPr lang="en-US" sz="2400" b="1" kern="0" dirty="0">
                <a:solidFill>
                  <a:srgbClr val="0033CC"/>
                </a:solidFill>
                <a:latin typeface="Times New Roman" pitchFamily="18" charset="0"/>
                <a:cs typeface="Times New Roman" pitchFamily="18" charset="0"/>
              </a:rPr>
              <a:t>	- </a:t>
            </a:r>
            <a:r>
              <a:rPr lang="en-US" sz="2400" b="1" kern="0" dirty="0" err="1">
                <a:solidFill>
                  <a:srgbClr val="0033CC"/>
                </a:solidFill>
                <a:latin typeface="Times New Roman" pitchFamily="18" charset="0"/>
                <a:cs typeface="Times New Roman" pitchFamily="18" charset="0"/>
              </a:rPr>
              <a:t>Dựa</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vào</a:t>
            </a:r>
            <a:r>
              <a:rPr lang="en-US" sz="2400" b="1" kern="0" dirty="0">
                <a:solidFill>
                  <a:srgbClr val="0033CC"/>
                </a:solidFill>
                <a:latin typeface="Times New Roman" pitchFamily="18" charset="0"/>
                <a:cs typeface="Times New Roman" pitchFamily="18" charset="0"/>
              </a:rPr>
              <a:t> ý </a:t>
            </a:r>
            <a:r>
              <a:rPr lang="en-US" sz="2400" b="1" kern="0" dirty="0" err="1">
                <a:solidFill>
                  <a:srgbClr val="0033CC"/>
                </a:solidFill>
                <a:latin typeface="Times New Roman" pitchFamily="18" charset="0"/>
                <a:cs typeface="Times New Roman" pitchFamily="18" charset="0"/>
              </a:rPr>
              <a:t>chí</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của</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nhân</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dân</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và</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các</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quan</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lại</a:t>
            </a:r>
            <a:r>
              <a:rPr lang="en-US" sz="2400" b="1" kern="0" dirty="0">
                <a:solidFill>
                  <a:srgbClr val="0033CC"/>
                </a:solidFill>
                <a:latin typeface="Times New Roman" pitchFamily="18" charset="0"/>
                <a:cs typeface="Times New Roman" pitchFamily="18" charset="0"/>
              </a:rPr>
              <a:t> ở </a:t>
            </a:r>
            <a:r>
              <a:rPr lang="en-US" sz="2400" b="1" kern="0" dirty="0" err="1">
                <a:solidFill>
                  <a:srgbClr val="0033CC"/>
                </a:solidFill>
                <a:latin typeface="Times New Roman" pitchFamily="18" charset="0"/>
                <a:cs typeface="Times New Roman" pitchFamily="18" charset="0"/>
              </a:rPr>
              <a:t>địa</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phương</a:t>
            </a:r>
            <a:r>
              <a:rPr lang="en-US" sz="2400" b="1" kern="0" dirty="0">
                <a:solidFill>
                  <a:srgbClr val="0033CC"/>
                </a:solidFill>
                <a:latin typeface="Times New Roman" pitchFamily="18" charset="0"/>
                <a:cs typeface="Times New Roman" pitchFamily="18" charset="0"/>
              </a:rPr>
              <a:t>.</a:t>
            </a:r>
          </a:p>
          <a:p>
            <a:pPr marL="342900" indent="-342900" algn="just" eaLnBrk="1" hangingPunct="1">
              <a:lnSpc>
                <a:spcPct val="80000"/>
              </a:lnSpc>
              <a:spcBef>
                <a:spcPct val="20000"/>
              </a:spcBef>
              <a:defRPr/>
            </a:pPr>
            <a:r>
              <a:rPr lang="en-US" sz="2400" b="1" kern="0" dirty="0">
                <a:solidFill>
                  <a:srgbClr val="0033CC"/>
                </a:solidFill>
                <a:latin typeface="Times New Roman" pitchFamily="18" charset="0"/>
                <a:cs typeface="Times New Roman" pitchFamily="18" charset="0"/>
              </a:rPr>
              <a:t>	- </a:t>
            </a:r>
            <a:r>
              <a:rPr lang="en-US" sz="2400" b="1" kern="0" dirty="0" err="1">
                <a:solidFill>
                  <a:srgbClr val="0033CC"/>
                </a:solidFill>
                <a:latin typeface="Times New Roman" pitchFamily="18" charset="0"/>
                <a:cs typeface="Times New Roman" pitchFamily="18" charset="0"/>
              </a:rPr>
              <a:t>Họ</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ra</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sức</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xây</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dựng</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lực</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lượng</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tích</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trữ</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lương</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thực</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vũ</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khí</a:t>
            </a:r>
            <a:r>
              <a:rPr lang="en-US" sz="2400" b="1" kern="0" dirty="0">
                <a:solidFill>
                  <a:srgbClr val="0033CC"/>
                </a:solidFill>
                <a:latin typeface="Times New Roman" pitchFamily="18" charset="0"/>
                <a:cs typeface="Times New Roman" pitchFamily="18" charset="0"/>
              </a:rPr>
              <a:t>.</a:t>
            </a:r>
          </a:p>
          <a:p>
            <a:pPr marL="342900" indent="-342900" eaLnBrk="1" hangingPunct="1">
              <a:lnSpc>
                <a:spcPct val="80000"/>
              </a:lnSpc>
              <a:spcBef>
                <a:spcPct val="20000"/>
              </a:spcBef>
              <a:defRPr/>
            </a:pPr>
            <a:r>
              <a:rPr lang="en-US" sz="2400" b="1" kern="0" dirty="0">
                <a:solidFill>
                  <a:srgbClr val="0033CC"/>
                </a:solidFill>
                <a:latin typeface="Times New Roman" pitchFamily="18" charset="0"/>
                <a:cs typeface="Times New Roman" pitchFamily="18" charset="0"/>
              </a:rPr>
              <a:t>	- </a:t>
            </a:r>
            <a:r>
              <a:rPr lang="en-US" sz="2400" b="1" kern="0" dirty="0" err="1">
                <a:solidFill>
                  <a:srgbClr val="0033CC"/>
                </a:solidFill>
                <a:latin typeface="Times New Roman" pitchFamily="18" charset="0"/>
                <a:cs typeface="Times New Roman" pitchFamily="18" charset="0"/>
              </a:rPr>
              <a:t>Đưa</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Ưng</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Lịch</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lên</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ngôi</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vua</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vua</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Hàm</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Nghi</a:t>
            </a:r>
            <a:r>
              <a:rPr lang="en-US" sz="2400" b="1" kern="0" dirty="0">
                <a:solidFill>
                  <a:srgbClr val="0033CC"/>
                </a:solidFill>
                <a:latin typeface="Times New Roman" pitchFamily="18" charset="0"/>
                <a:cs typeface="Times New Roman" pitchFamily="18" charset="0"/>
              </a:rPr>
              <a:t>).</a:t>
            </a:r>
          </a:p>
        </p:txBody>
      </p:sp>
      <p:sp>
        <p:nvSpPr>
          <p:cNvPr id="8" name="Rectangle 4"/>
          <p:cNvSpPr txBox="1">
            <a:spLocks noChangeArrowheads="1"/>
          </p:cNvSpPr>
          <p:nvPr/>
        </p:nvSpPr>
        <p:spPr bwMode="auto">
          <a:xfrm>
            <a:off x="0" y="3962400"/>
            <a:ext cx="8991600" cy="1143000"/>
          </a:xfrm>
          <a:prstGeom prst="rect">
            <a:avLst/>
          </a:prstGeom>
          <a:noFill/>
          <a:ln w="9525">
            <a:noFill/>
            <a:miter lim="800000"/>
            <a:headEnd/>
            <a:tailEnd/>
          </a:ln>
        </p:spPr>
        <p:txBody>
          <a:bodyPr/>
          <a:lstStyle/>
          <a:p>
            <a:pPr marL="342900" indent="-342900" eaLnBrk="1" hangingPunct="1">
              <a:spcBef>
                <a:spcPct val="20000"/>
              </a:spcBef>
              <a:defRPr/>
            </a:pPr>
            <a:r>
              <a:rPr lang="en-US" sz="32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Pháp</a:t>
            </a:r>
            <a:r>
              <a:rPr lang="en-US" sz="2400" b="1" kern="0" dirty="0">
                <a:solidFill>
                  <a:srgbClr val="0033CC"/>
                </a:solidFill>
                <a:latin typeface="Times New Roman" pitchFamily="18" charset="0"/>
                <a:cs typeface="Times New Roman" pitchFamily="18" charset="0"/>
              </a:rPr>
              <a:t> lo </a:t>
            </a:r>
            <a:r>
              <a:rPr lang="en-US" sz="2400" b="1" kern="0" dirty="0" err="1">
                <a:solidFill>
                  <a:srgbClr val="0033CC"/>
                </a:solidFill>
                <a:latin typeface="Times New Roman" pitchFamily="18" charset="0"/>
                <a:cs typeface="Times New Roman" pitchFamily="18" charset="0"/>
              </a:rPr>
              <a:t>sợ</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tìm</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mọi</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cách</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tiêu</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diệt</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phe</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chủ</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chiến</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tình</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hình</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hết</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sức</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căng</a:t>
            </a:r>
            <a:r>
              <a:rPr lang="en-US" sz="2400" b="1" kern="0" dirty="0">
                <a:solidFill>
                  <a:srgbClr val="0033CC"/>
                </a:solidFill>
                <a:latin typeface="Times New Roman" pitchFamily="18" charset="0"/>
                <a:cs typeface="Times New Roman" pitchFamily="18" charset="0"/>
              </a:rPr>
              <a:t> </a:t>
            </a:r>
            <a:r>
              <a:rPr lang="en-US" sz="2400" b="1" kern="0" dirty="0" err="1">
                <a:solidFill>
                  <a:srgbClr val="0033CC"/>
                </a:solidFill>
                <a:latin typeface="Times New Roman" pitchFamily="18" charset="0"/>
                <a:cs typeface="Times New Roman" pitchFamily="18" charset="0"/>
              </a:rPr>
              <a:t>thẳng</a:t>
            </a:r>
            <a:r>
              <a:rPr lang="en-US" sz="2400" b="1" kern="0" dirty="0">
                <a:solidFill>
                  <a:srgbClr val="0033CC"/>
                </a:solidFill>
                <a:latin typeface="Times New Roman" pitchFamily="18" charset="0"/>
                <a:cs typeface="Times New Roman" pitchFamily="18" charset="0"/>
              </a:rPr>
              <a:t>.</a:t>
            </a:r>
          </a:p>
          <a:p>
            <a:pPr marL="342900" indent="-342900" eaLnBrk="1" hangingPunct="1">
              <a:spcBef>
                <a:spcPct val="20000"/>
              </a:spcBef>
              <a:defRPr/>
            </a:pPr>
            <a:endParaRPr lang="en-US" sz="3200" b="1" kern="0" dirty="0">
              <a:latin typeface="Times New Roman" pitchFamily="18" charset="0"/>
              <a:cs typeface="Times New Roman" pitchFamily="18" charset="0"/>
            </a:endParaRPr>
          </a:p>
        </p:txBody>
      </p:sp>
      <p:sp>
        <p:nvSpPr>
          <p:cNvPr id="13" name="Rectangle 2"/>
          <p:cNvSpPr txBox="1">
            <a:spLocks noChangeArrowheads="1"/>
          </p:cNvSpPr>
          <p:nvPr/>
        </p:nvSpPr>
        <p:spPr bwMode="auto">
          <a:xfrm>
            <a:off x="152400" y="4953000"/>
            <a:ext cx="2514600" cy="381000"/>
          </a:xfrm>
          <a:prstGeom prst="rect">
            <a:avLst/>
          </a:prstGeom>
          <a:noFill/>
          <a:ln w="9525">
            <a:noFill/>
            <a:miter lim="800000"/>
            <a:headEnd/>
            <a:tailEnd/>
          </a:ln>
          <a:effectLst/>
        </p:spPr>
        <p:txBody>
          <a:bodyPr anchor="ctr"/>
          <a:lstStyle/>
          <a:p>
            <a:pPr eaLnBrk="1" hangingPunct="1">
              <a:defRPr/>
            </a:pPr>
            <a:r>
              <a:rPr lang="en-US" sz="2800" b="1" u="sng" kern="0" dirty="0">
                <a:solidFill>
                  <a:srgbClr val="0000FF"/>
                </a:solidFill>
                <a:latin typeface="Times New Roman" pitchFamily="18" charset="0"/>
                <a:ea typeface="+mj-ea"/>
                <a:cs typeface="Times New Roman" pitchFamily="18" charset="0"/>
              </a:rPr>
              <a:t>b. </a:t>
            </a:r>
            <a:r>
              <a:rPr lang="en-US" sz="2800" b="1" u="sng" kern="0" dirty="0" err="1">
                <a:solidFill>
                  <a:srgbClr val="0000FF"/>
                </a:solidFill>
                <a:latin typeface="Times New Roman" pitchFamily="18" charset="0"/>
                <a:ea typeface="+mj-ea"/>
                <a:cs typeface="Times New Roman" pitchFamily="18" charset="0"/>
              </a:rPr>
              <a:t>Diễn</a:t>
            </a:r>
            <a:r>
              <a:rPr lang="en-US" sz="2800" b="1" u="sng" kern="0" dirty="0">
                <a:solidFill>
                  <a:srgbClr val="0000FF"/>
                </a:solidFill>
                <a:latin typeface="Times New Roman" pitchFamily="18" charset="0"/>
                <a:ea typeface="+mj-ea"/>
                <a:cs typeface="Times New Roman" pitchFamily="18" charset="0"/>
              </a:rPr>
              <a:t> </a:t>
            </a:r>
            <a:r>
              <a:rPr lang="en-US" sz="2800" b="1" u="sng" kern="0" dirty="0" err="1">
                <a:solidFill>
                  <a:srgbClr val="0000FF"/>
                </a:solidFill>
                <a:latin typeface="Times New Roman" pitchFamily="18" charset="0"/>
                <a:ea typeface="+mj-ea"/>
                <a:cs typeface="Times New Roman" pitchFamily="18" charset="0"/>
              </a:rPr>
              <a:t>biến</a:t>
            </a:r>
            <a:endParaRPr lang="en-US" sz="2800" b="1" u="sng" kern="0" dirty="0">
              <a:solidFill>
                <a:srgbClr val="0000FF"/>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checkerboard(across)">
                                      <p:cBhvr>
                                        <p:cTn id="10" dur="500"/>
                                        <p:tgtEl>
                                          <p:spTgt spid="7">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checkerboard(across)">
                                      <p:cBhvr>
                                        <p:cTn id="13" dur="500"/>
                                        <p:tgtEl>
                                          <p:spTgt spid="7">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checkerboard(across)">
                                      <p:cBhvr>
                                        <p:cTn id="16" dur="500"/>
                                        <p:tgtEl>
                                          <p:spTgt spid="7">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additive="base">
                                        <p:cTn id="2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219200"/>
            <a:ext cx="9144000" cy="609600"/>
          </a:xfrm>
        </p:spPr>
        <p:txBody>
          <a:bodyPr/>
          <a:lstStyle/>
          <a:p>
            <a:pPr algn="l" eaLnBrk="1" hangingPunct="1"/>
            <a:r>
              <a:rPr lang="en-US" altLang="vi-VN" sz="2300" b="1" u="sng" smtClean="0">
                <a:solidFill>
                  <a:srgbClr val="0000FF"/>
                </a:solidFill>
                <a:latin typeface="Times New Roman" pitchFamily="18" charset="0"/>
                <a:cs typeface="Times New Roman" pitchFamily="18" charset="0"/>
              </a:rPr>
              <a:t>1. Cuộc phản công quân Pháp của phái chủ chiến ở  Huế tháng 7/1885</a:t>
            </a:r>
          </a:p>
        </p:txBody>
      </p:sp>
      <p:sp>
        <p:nvSpPr>
          <p:cNvPr id="9" name="Rectangle 2"/>
          <p:cNvSpPr txBox="1">
            <a:spLocks noChangeArrowheads="1"/>
          </p:cNvSpPr>
          <p:nvPr/>
        </p:nvSpPr>
        <p:spPr bwMode="auto">
          <a:xfrm>
            <a:off x="0" y="0"/>
            <a:ext cx="9144000" cy="685800"/>
          </a:xfrm>
          <a:prstGeom prst="rect">
            <a:avLst/>
          </a:prstGeom>
          <a:noFill/>
          <a:ln w="9525">
            <a:noFill/>
            <a:miter lim="800000"/>
            <a:headEnd/>
            <a:tailEnd/>
          </a:ln>
          <a:effectLst/>
        </p:spPr>
        <p:txBody>
          <a:bodyPr anchor="ctr"/>
          <a:lstStyle/>
          <a:p>
            <a:pPr eaLnBrk="1" hangingPunct="1">
              <a:defRPr/>
            </a:pPr>
            <a:r>
              <a:rPr lang="en-US" sz="2000" b="1" kern="0" dirty="0">
                <a:solidFill>
                  <a:srgbClr val="0000FF"/>
                </a:solidFill>
                <a:latin typeface="Times New Roman" pitchFamily="18" charset="0"/>
                <a:ea typeface="+mj-ea"/>
                <a:cs typeface="Times New Roman" pitchFamily="18" charset="0"/>
              </a:rPr>
              <a:t>     </a:t>
            </a:r>
            <a:r>
              <a:rPr lang="en-US" sz="2000" b="1" u="sng" kern="0" dirty="0">
                <a:solidFill>
                  <a:srgbClr val="FF0000"/>
                </a:solidFill>
                <a:latin typeface="Times New Roman" pitchFamily="18" charset="0"/>
                <a:ea typeface="+mj-ea"/>
                <a:cs typeface="Times New Roman" pitchFamily="18" charset="0"/>
              </a:rPr>
              <a:t>Tiết 40 – Bài 26:</a:t>
            </a:r>
            <a:r>
              <a:rPr lang="en-US" sz="2000" b="1" kern="0" dirty="0">
                <a:solidFill>
                  <a:srgbClr val="FF0000"/>
                </a:solidFill>
                <a:latin typeface="Times New Roman" pitchFamily="18" charset="0"/>
                <a:ea typeface="+mj-ea"/>
                <a:cs typeface="Times New Roman" pitchFamily="18" charset="0"/>
              </a:rPr>
              <a:t>    PHONG TRÀO KHÁNG CHIẾN CHỐNG PHÁP </a:t>
            </a:r>
          </a:p>
          <a:p>
            <a:pPr eaLnBrk="1" hangingPunct="1">
              <a:defRPr/>
            </a:pPr>
            <a:r>
              <a:rPr lang="en-US" sz="2000" b="1" kern="0" dirty="0">
                <a:solidFill>
                  <a:srgbClr val="FF0000"/>
                </a:solidFill>
                <a:latin typeface="Times New Roman" pitchFamily="18" charset="0"/>
                <a:ea typeface="+mj-ea"/>
                <a:cs typeface="Times New Roman" pitchFamily="18" charset="0"/>
              </a:rPr>
              <a:t>                                          TRONG NHỮNG NĂM CUỐI THẾ KỈ XIX</a:t>
            </a:r>
          </a:p>
        </p:txBody>
      </p:sp>
      <p:sp>
        <p:nvSpPr>
          <p:cNvPr id="10" name="Rectangle 2"/>
          <p:cNvSpPr txBox="1">
            <a:spLocks noChangeArrowheads="1"/>
          </p:cNvSpPr>
          <p:nvPr/>
        </p:nvSpPr>
        <p:spPr bwMode="auto">
          <a:xfrm>
            <a:off x="0" y="609600"/>
            <a:ext cx="8610600" cy="609600"/>
          </a:xfrm>
          <a:prstGeom prst="rect">
            <a:avLst/>
          </a:prstGeom>
          <a:noFill/>
          <a:ln w="9525">
            <a:noFill/>
            <a:miter lim="800000"/>
            <a:headEnd/>
            <a:tailEnd/>
          </a:ln>
          <a:effectLst/>
        </p:spPr>
        <p:txBody>
          <a:bodyPr anchor="ctr"/>
          <a:lstStyle/>
          <a:p>
            <a:pPr algn="ctr" eaLnBrk="1" hangingPunct="1">
              <a:defRPr/>
            </a:pPr>
            <a:r>
              <a:rPr lang="en-US" sz="2000" b="1" kern="0" dirty="0">
                <a:solidFill>
                  <a:srgbClr val="0000FF"/>
                </a:solidFill>
                <a:latin typeface="Times New Roman" pitchFamily="18" charset="0"/>
                <a:ea typeface="+mj-ea"/>
                <a:cs typeface="Times New Roman" pitchFamily="18" charset="0"/>
              </a:rPr>
              <a:t>I. CUỘC PHẢN CÔNG CỦA PHÁI CHỦ CHIẾN TẠI KINH THÀNH HUẾ. VUA HÀM NGHI RA “CHIẾU CẦN VƯƠNG”</a:t>
            </a:r>
          </a:p>
        </p:txBody>
      </p:sp>
      <p:sp>
        <p:nvSpPr>
          <p:cNvPr id="11" name="Rectangle 2"/>
          <p:cNvSpPr txBox="1">
            <a:spLocks noChangeArrowheads="1"/>
          </p:cNvSpPr>
          <p:nvPr/>
        </p:nvSpPr>
        <p:spPr bwMode="auto">
          <a:xfrm>
            <a:off x="0" y="1676400"/>
            <a:ext cx="2514600" cy="381000"/>
          </a:xfrm>
          <a:prstGeom prst="rect">
            <a:avLst/>
          </a:prstGeom>
          <a:noFill/>
          <a:ln w="9525">
            <a:noFill/>
            <a:miter lim="800000"/>
            <a:headEnd/>
            <a:tailEnd/>
          </a:ln>
          <a:effectLst/>
        </p:spPr>
        <p:txBody>
          <a:bodyPr anchor="ctr"/>
          <a:lstStyle/>
          <a:p>
            <a:pPr eaLnBrk="1" hangingPunct="1">
              <a:defRPr/>
            </a:pPr>
            <a:r>
              <a:rPr lang="en-US" sz="2300" b="1" u="sng" kern="0" dirty="0">
                <a:solidFill>
                  <a:srgbClr val="0000FF"/>
                </a:solidFill>
                <a:latin typeface="Times New Roman" pitchFamily="18" charset="0"/>
                <a:ea typeface="+mj-ea"/>
                <a:cs typeface="Times New Roman" pitchFamily="18" charset="0"/>
              </a:rPr>
              <a:t>a. </a:t>
            </a:r>
            <a:r>
              <a:rPr lang="en-US" sz="2300" b="1" u="sng" kern="0" dirty="0" err="1">
                <a:solidFill>
                  <a:srgbClr val="0000FF"/>
                </a:solidFill>
                <a:latin typeface="Times New Roman" pitchFamily="18" charset="0"/>
                <a:ea typeface="+mj-ea"/>
                <a:cs typeface="Times New Roman" pitchFamily="18" charset="0"/>
              </a:rPr>
              <a:t>Bối</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cảnh</a:t>
            </a:r>
            <a:endParaRPr lang="en-US" sz="2300" b="1" u="sng" kern="0" dirty="0">
              <a:solidFill>
                <a:srgbClr val="0000FF"/>
              </a:solidFill>
              <a:latin typeface="Times New Roman" pitchFamily="18" charset="0"/>
              <a:ea typeface="+mj-ea"/>
              <a:cs typeface="Times New Roman" pitchFamily="18" charset="0"/>
            </a:endParaRPr>
          </a:p>
        </p:txBody>
      </p:sp>
      <p:sp>
        <p:nvSpPr>
          <p:cNvPr id="12" name="Rectangle 2"/>
          <p:cNvSpPr txBox="1">
            <a:spLocks noChangeArrowheads="1"/>
          </p:cNvSpPr>
          <p:nvPr/>
        </p:nvSpPr>
        <p:spPr bwMode="auto">
          <a:xfrm>
            <a:off x="0" y="2057400"/>
            <a:ext cx="2514600" cy="381000"/>
          </a:xfrm>
          <a:prstGeom prst="rect">
            <a:avLst/>
          </a:prstGeom>
          <a:noFill/>
          <a:ln w="9525">
            <a:noFill/>
            <a:miter lim="800000"/>
            <a:headEnd/>
            <a:tailEnd/>
          </a:ln>
          <a:effectLst/>
        </p:spPr>
        <p:txBody>
          <a:bodyPr anchor="ctr"/>
          <a:lstStyle/>
          <a:p>
            <a:pPr eaLnBrk="1" hangingPunct="1">
              <a:defRPr/>
            </a:pPr>
            <a:r>
              <a:rPr lang="en-US" sz="2300" b="1" u="sng" kern="0" dirty="0">
                <a:solidFill>
                  <a:srgbClr val="0000FF"/>
                </a:solidFill>
                <a:latin typeface="Times New Roman" pitchFamily="18" charset="0"/>
                <a:ea typeface="+mj-ea"/>
                <a:cs typeface="Times New Roman" pitchFamily="18" charset="0"/>
              </a:rPr>
              <a:t>b. </a:t>
            </a:r>
            <a:r>
              <a:rPr lang="en-US" sz="2300" b="1" u="sng" kern="0" dirty="0" err="1">
                <a:solidFill>
                  <a:srgbClr val="0000FF"/>
                </a:solidFill>
                <a:latin typeface="Times New Roman" pitchFamily="18" charset="0"/>
                <a:ea typeface="+mj-ea"/>
                <a:cs typeface="Times New Roman" pitchFamily="18" charset="0"/>
              </a:rPr>
              <a:t>Diễn</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biến</a:t>
            </a:r>
            <a:endParaRPr lang="en-US" sz="2300" b="1" u="sng" kern="0" dirty="0">
              <a:solidFill>
                <a:srgbClr val="0000FF"/>
              </a:solidFill>
              <a:latin typeface="Times New Roman" pitchFamily="18" charset="0"/>
              <a:ea typeface="+mj-ea"/>
              <a:cs typeface="Times New Roman" pitchFamily="18" charset="0"/>
            </a:endParaRPr>
          </a:p>
        </p:txBody>
      </p:sp>
      <p:pic>
        <p:nvPicPr>
          <p:cNvPr id="1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62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4"/>
          <p:cNvSpPr txBox="1">
            <a:spLocks noChangeArrowheads="1"/>
          </p:cNvSpPr>
          <p:nvPr/>
        </p:nvSpPr>
        <p:spPr bwMode="auto">
          <a:xfrm>
            <a:off x="44196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vi-VN" sz="2400">
                <a:solidFill>
                  <a:srgbClr val="FF0000"/>
                </a:solidFill>
                <a:latin typeface="Times New Roman" pitchFamily="18" charset="0"/>
                <a:cs typeface="Times New Roman" pitchFamily="18" charset="0"/>
              </a:rPr>
              <a:t>Lược đồ kinh thành Huế năm 1885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nodeType="afterGroup">
                            <p:stCondLst>
                              <p:cond delay="0"/>
                            </p:stCondLst>
                            <p:childTnLst>
                              <p:par>
                                <p:cTn id="8" presetID="3" presetClass="entr" presetSubtype="10"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609600" y="457200"/>
            <a:ext cx="8001000" cy="5467350"/>
            <a:chOff x="384" y="624"/>
            <a:chExt cx="5040" cy="3444"/>
          </a:xfrm>
        </p:grpSpPr>
        <p:pic>
          <p:nvPicPr>
            <p:cNvPr id="12299" name="Picture 7" descr="kinh thanh H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4"/>
              <a:ext cx="5040" cy="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00" name="Group 20"/>
            <p:cNvGrpSpPr>
              <a:grpSpLocks/>
            </p:cNvGrpSpPr>
            <p:nvPr/>
          </p:nvGrpSpPr>
          <p:grpSpPr bwMode="auto">
            <a:xfrm>
              <a:off x="384" y="624"/>
              <a:ext cx="2304" cy="832"/>
              <a:chOff x="384" y="624"/>
              <a:chExt cx="2304" cy="832"/>
            </a:xfrm>
          </p:grpSpPr>
          <p:sp>
            <p:nvSpPr>
              <p:cNvPr id="12301" name="Text Box 16"/>
              <p:cNvSpPr txBox="1">
                <a:spLocks noChangeArrowheads="1"/>
              </p:cNvSpPr>
              <p:nvPr/>
            </p:nvSpPr>
            <p:spPr bwMode="auto">
              <a:xfrm>
                <a:off x="384" y="624"/>
                <a:ext cx="2304" cy="832"/>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vi-VN" sz="2000"/>
                  <a:t>         : Quân ta tấn công</a:t>
                </a:r>
              </a:p>
              <a:p>
                <a:pPr eaLnBrk="1" hangingPunct="1">
                  <a:spcBef>
                    <a:spcPct val="50000"/>
                  </a:spcBef>
                  <a:buFontTx/>
                  <a:buNone/>
                </a:pPr>
                <a:r>
                  <a:rPr lang="en-US" altLang="vi-VN" sz="2000"/>
                  <a:t>         : Quân ta rút lui</a:t>
                </a:r>
                <a:endParaRPr lang="vi-VN" altLang="vi-VN" sz="2000"/>
              </a:p>
              <a:p>
                <a:pPr eaLnBrk="1" hangingPunct="1">
                  <a:spcBef>
                    <a:spcPct val="50000"/>
                  </a:spcBef>
                  <a:buFontTx/>
                  <a:buNone/>
                </a:pPr>
                <a:r>
                  <a:rPr lang="vi-VN" altLang="vi-VN" sz="2000"/>
                  <a:t>         : Quân Pháp phản công</a:t>
                </a:r>
              </a:p>
            </p:txBody>
          </p:sp>
          <p:sp>
            <p:nvSpPr>
              <p:cNvPr id="12302" name="AutoShape 17"/>
              <p:cNvSpPr>
                <a:spLocks noChangeArrowheads="1"/>
              </p:cNvSpPr>
              <p:nvPr/>
            </p:nvSpPr>
            <p:spPr bwMode="auto">
              <a:xfrm>
                <a:off x="528" y="720"/>
                <a:ext cx="288" cy="144"/>
              </a:xfrm>
              <a:prstGeom prst="rightArrow">
                <a:avLst>
                  <a:gd name="adj1" fmla="val 50000"/>
                  <a:gd name="adj2" fmla="val 50000"/>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vi-VN" sz="1800"/>
              </a:p>
            </p:txBody>
          </p:sp>
          <p:sp>
            <p:nvSpPr>
              <p:cNvPr id="12303" name="AutoShape 18"/>
              <p:cNvSpPr>
                <a:spLocks noChangeArrowheads="1"/>
              </p:cNvSpPr>
              <p:nvPr/>
            </p:nvSpPr>
            <p:spPr bwMode="auto">
              <a:xfrm rot="10800000">
                <a:off x="384" y="1008"/>
                <a:ext cx="480" cy="144"/>
              </a:xfrm>
              <a:prstGeom prst="leftArrow">
                <a:avLst>
                  <a:gd name="adj1" fmla="val 50000"/>
                  <a:gd name="adj2" fmla="val 83333"/>
                </a:avLst>
              </a:prstGeom>
              <a:solidFill>
                <a:schemeClr val="bg1"/>
              </a:solidFill>
              <a:ln w="9525">
                <a:solidFill>
                  <a:srgbClr val="FF0000"/>
                </a:solidFill>
                <a:prstDash val="lgDash"/>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vi-VN" sz="1800"/>
              </a:p>
            </p:txBody>
          </p:sp>
          <p:sp>
            <p:nvSpPr>
              <p:cNvPr id="12304" name="AutoShape 19"/>
              <p:cNvSpPr>
                <a:spLocks noChangeArrowheads="1"/>
              </p:cNvSpPr>
              <p:nvPr/>
            </p:nvSpPr>
            <p:spPr bwMode="auto">
              <a:xfrm>
                <a:off x="528" y="1296"/>
                <a:ext cx="288" cy="144"/>
              </a:xfrm>
              <a:prstGeom prst="rightArrow">
                <a:avLst>
                  <a:gd name="adj1" fmla="val 50000"/>
                  <a:gd name="adj2" fmla="val 50000"/>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vi-VN" sz="1800"/>
              </a:p>
            </p:txBody>
          </p:sp>
        </p:grpSp>
      </p:grpSp>
      <p:sp>
        <p:nvSpPr>
          <p:cNvPr id="12291" name="Text Box 4"/>
          <p:cNvSpPr txBox="1">
            <a:spLocks noChangeArrowheads="1"/>
          </p:cNvSpPr>
          <p:nvPr/>
        </p:nvSpPr>
        <p:spPr bwMode="auto">
          <a:xfrm>
            <a:off x="1676400" y="60198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vi-VN" sz="2400">
                <a:solidFill>
                  <a:srgbClr val="FF0000"/>
                </a:solidFill>
                <a:latin typeface="Times New Roman" pitchFamily="18" charset="0"/>
                <a:cs typeface="Times New Roman" pitchFamily="18" charset="0"/>
              </a:rPr>
              <a:t>Lược đồ kinh thành Huế năm 1885</a:t>
            </a:r>
          </a:p>
        </p:txBody>
      </p:sp>
      <p:pic>
        <p:nvPicPr>
          <p:cNvPr id="13" name="Picture 8" descr="hoa th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3505200"/>
            <a:ext cx="6096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descr="hoa th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4191000"/>
            <a:ext cx="6096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10"/>
          <p:cNvSpPr>
            <a:spLocks noChangeArrowheads="1"/>
          </p:cNvSpPr>
          <p:nvPr/>
        </p:nvSpPr>
        <p:spPr bwMode="auto">
          <a:xfrm rot="-4269986">
            <a:off x="2790825" y="3935413"/>
            <a:ext cx="457200" cy="266700"/>
          </a:xfrm>
          <a:prstGeom prst="rightArrow">
            <a:avLst>
              <a:gd name="adj1" fmla="val 50000"/>
              <a:gd name="adj2" fmla="val 50119"/>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vi-VN" sz="1800"/>
          </a:p>
        </p:txBody>
      </p:sp>
      <p:sp>
        <p:nvSpPr>
          <p:cNvPr id="16" name="AutoShape 11"/>
          <p:cNvSpPr>
            <a:spLocks noChangeArrowheads="1"/>
          </p:cNvSpPr>
          <p:nvPr/>
        </p:nvSpPr>
        <p:spPr bwMode="auto">
          <a:xfrm rot="740294">
            <a:off x="3454400" y="4108450"/>
            <a:ext cx="685800" cy="304800"/>
          </a:xfrm>
          <a:prstGeom prst="rightArrow">
            <a:avLst>
              <a:gd name="adj1" fmla="val 50000"/>
              <a:gd name="adj2" fmla="val 56250"/>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vi-VN" sz="1800"/>
          </a:p>
        </p:txBody>
      </p:sp>
      <p:sp>
        <p:nvSpPr>
          <p:cNvPr id="17" name="AutoShape 12"/>
          <p:cNvSpPr>
            <a:spLocks noChangeArrowheads="1"/>
          </p:cNvSpPr>
          <p:nvPr/>
        </p:nvSpPr>
        <p:spPr bwMode="auto">
          <a:xfrm rot="7328839">
            <a:off x="2809875" y="3797300"/>
            <a:ext cx="457200" cy="228600"/>
          </a:xfrm>
          <a:prstGeom prst="rightArrow">
            <a:avLst>
              <a:gd name="adj1" fmla="val 50000"/>
              <a:gd name="adj2" fmla="val 50000"/>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vi-VN" sz="1800"/>
          </a:p>
        </p:txBody>
      </p:sp>
      <p:sp>
        <p:nvSpPr>
          <p:cNvPr id="18" name="AutoShape 13"/>
          <p:cNvSpPr>
            <a:spLocks noChangeArrowheads="1"/>
          </p:cNvSpPr>
          <p:nvPr/>
        </p:nvSpPr>
        <p:spPr bwMode="auto">
          <a:xfrm rot="9939285">
            <a:off x="3983038" y="4167188"/>
            <a:ext cx="457200" cy="228600"/>
          </a:xfrm>
          <a:prstGeom prst="rightArrow">
            <a:avLst>
              <a:gd name="adj1" fmla="val 50000"/>
              <a:gd name="adj2" fmla="val 50000"/>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vi-VN" sz="1800"/>
          </a:p>
        </p:txBody>
      </p:sp>
      <p:sp>
        <p:nvSpPr>
          <p:cNvPr id="19" name="AutoShape 14"/>
          <p:cNvSpPr>
            <a:spLocks noChangeArrowheads="1"/>
          </p:cNvSpPr>
          <p:nvPr/>
        </p:nvSpPr>
        <p:spPr bwMode="auto">
          <a:xfrm rot="1775951">
            <a:off x="1431925" y="3648075"/>
            <a:ext cx="762000" cy="228600"/>
          </a:xfrm>
          <a:prstGeom prst="leftArrow">
            <a:avLst>
              <a:gd name="adj1" fmla="val 50000"/>
              <a:gd name="adj2" fmla="val 83333"/>
            </a:avLst>
          </a:prstGeom>
          <a:solidFill>
            <a:schemeClr val="bg1"/>
          </a:solidFill>
          <a:ln w="9525">
            <a:solidFill>
              <a:srgbClr val="FF0000"/>
            </a:solidFill>
            <a:prstDash val="lgDash"/>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vi-VN"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291"/>
                                        </p:tgtEl>
                                        <p:attrNameLst>
                                          <p:attrName>style.visibility</p:attrName>
                                        </p:attrNameLst>
                                      </p:cBhvr>
                                      <p:to>
                                        <p:strVal val="visible"/>
                                      </p:to>
                                    </p:set>
                                    <p:animEffect transition="in" filter="blinds(horizontal)">
                                      <p:cBhvr>
                                        <p:cTn id="13" dur="500"/>
                                        <p:tgtEl>
                                          <p:spTgt spid="1229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strVal val="#ppt_w*0.70"/>
                                          </p:val>
                                        </p:tav>
                                        <p:tav tm="100000">
                                          <p:val>
                                            <p:strVal val="#ppt_w"/>
                                          </p:val>
                                        </p:tav>
                                      </p:tavLst>
                                    </p:anim>
                                    <p:anim calcmode="lin" valueType="num">
                                      <p:cBhvr>
                                        <p:cTn id="19" dur="1000" fill="hold"/>
                                        <p:tgtEl>
                                          <p:spTgt spid="13"/>
                                        </p:tgtEl>
                                        <p:attrNameLst>
                                          <p:attrName>ppt_h</p:attrName>
                                        </p:attrNameLst>
                                      </p:cBhvr>
                                      <p:tavLst>
                                        <p:tav tm="0">
                                          <p:val>
                                            <p:strVal val="#ppt_h"/>
                                          </p:val>
                                        </p:tav>
                                        <p:tav tm="100000">
                                          <p:val>
                                            <p:strVal val="#ppt_h"/>
                                          </p:val>
                                        </p:tav>
                                      </p:tavLst>
                                    </p:anim>
                                    <p:animEffect transition="in" filter="fade">
                                      <p:cBhvr>
                                        <p:cTn id="20" dur="1000"/>
                                        <p:tgtEl>
                                          <p:spTgt spid="13"/>
                                        </p:tgtEl>
                                      </p:cBhvr>
                                    </p:animEffect>
                                  </p:childTnLst>
                                </p:cTn>
                              </p:par>
                              <p:par>
                                <p:cTn id="21" presetID="55"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strVal val="#ppt_w*0.70"/>
                                          </p:val>
                                        </p:tav>
                                        <p:tav tm="100000">
                                          <p:val>
                                            <p:strVal val="#ppt_w"/>
                                          </p:val>
                                        </p:tav>
                                      </p:tavLst>
                                    </p:anim>
                                    <p:anim calcmode="lin" valueType="num">
                                      <p:cBhvr>
                                        <p:cTn id="24" dur="1000" fill="hold"/>
                                        <p:tgtEl>
                                          <p:spTgt spid="14"/>
                                        </p:tgtEl>
                                        <p:attrNameLst>
                                          <p:attrName>ppt_h</p:attrName>
                                        </p:attrNameLst>
                                      </p:cBhvr>
                                      <p:tavLst>
                                        <p:tav tm="0">
                                          <p:val>
                                            <p:strVal val="#ppt_h"/>
                                          </p:val>
                                        </p:tav>
                                        <p:tav tm="100000">
                                          <p:val>
                                            <p:strVal val="#ppt_h"/>
                                          </p:val>
                                        </p:tav>
                                      </p:tavLst>
                                    </p:anim>
                                    <p:animEffect transition="in" filter="fade">
                                      <p:cBhvr>
                                        <p:cTn id="25" dur="1000"/>
                                        <p:tgtEl>
                                          <p:spTgt spid="1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repeatCount="indefinite"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1000"/>
                                        <p:tgtEl>
                                          <p:spTgt spid="15"/>
                                        </p:tgtEl>
                                      </p:cBhvr>
                                    </p:animEffect>
                                  </p:childTnLst>
                                </p:cTn>
                              </p:par>
                              <p:par>
                                <p:cTn id="31" presetID="22" presetClass="entr" presetSubtype="8" repeatCount="indefinite"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1000"/>
                                        <p:tgtEl>
                                          <p:spTgt spid="1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repeatCount="indefinite"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up)">
                                      <p:cBhvr>
                                        <p:cTn id="38" dur="1000"/>
                                        <p:tgtEl>
                                          <p:spTgt spid="17"/>
                                        </p:tgtEl>
                                      </p:cBhvr>
                                    </p:animEffect>
                                  </p:childTnLst>
                                </p:cTn>
                              </p:par>
                              <p:par>
                                <p:cTn id="39" presetID="22" presetClass="entr" presetSubtype="1" repeatCount="indefinite"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1000"/>
                                        <p:tgtEl>
                                          <p:spTgt spid="1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xit" presetSubtype="16" fill="hold" grpId="1" nodeType="clickEffect">
                                  <p:stCondLst>
                                    <p:cond delay="0"/>
                                  </p:stCondLst>
                                  <p:childTnLst>
                                    <p:animEffect transition="out" filter="box(in)">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par>
                                <p:cTn id="47" presetID="4" presetClass="exit" presetSubtype="16" fill="hold" grpId="1" nodeType="withEffect">
                                  <p:stCondLst>
                                    <p:cond delay="0"/>
                                  </p:stCondLst>
                                  <p:childTnLst>
                                    <p:animEffect transition="out" filter="box(in)">
                                      <p:cBhvr>
                                        <p:cTn id="48" dur="500"/>
                                        <p:tgtEl>
                                          <p:spTgt spid="16"/>
                                        </p:tgtEl>
                                      </p:cBhvr>
                                    </p:animEffect>
                                    <p:set>
                                      <p:cBhvr>
                                        <p:cTn id="49" dur="1" fill="hold">
                                          <p:stCondLst>
                                            <p:cond delay="499"/>
                                          </p:stCondLst>
                                        </p:cTn>
                                        <p:tgtEl>
                                          <p:spTgt spid="16"/>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right)">
                                      <p:cBhvr>
                                        <p:cTn id="5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5" grpId="0" animBg="1"/>
      <p:bldP spid="15" grpId="1" animBg="1"/>
      <p:bldP spid="16" grpId="0" animBg="1"/>
      <p:bldP spid="16" grpId="1" animBg="1"/>
      <p:bldP spid="17" grpId="0" animBg="1"/>
      <p:bldP spid="18" grpId="0" animBg="1"/>
      <p:bldP spid="19"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1739</TotalTime>
  <Words>3424</Words>
  <Application>Microsoft Office PowerPoint</Application>
  <PresentationFormat>On-screen Show (4:3)</PresentationFormat>
  <Paragraphs>230</Paragraphs>
  <Slides>43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Times New Roman</vt:lpstr>
      <vt:lpstr>.VnTime</vt:lpstr>
      <vt:lpstr>Wingdings</vt:lpstr>
      <vt:lpstr>MS PGothic</vt:lpstr>
      <vt:lpstr>Default Design</vt:lpstr>
      <vt:lpstr>PowerPoint Presentation</vt:lpstr>
      <vt:lpstr>1. Cuộc phản công quân Pháp của phái chủ chiến ở  Huế tháng 7/1885</vt:lpstr>
      <vt:lpstr>1. Cuộc phản công quân Pháp của phái chủ chiến ở  Huế tháng 7/1885</vt:lpstr>
      <vt:lpstr>1. Cuộc phản công quân Pháp của phái chủ chiến ở  Huế tháng 7/1885</vt:lpstr>
      <vt:lpstr>1. Cuộc phản công quân Pháp của phái chủ chiến ở  Huế tháng 7/1885</vt:lpstr>
      <vt:lpstr>1. Cuộc phản công quân Pháp của phái chủ chiến ở  Huế tháng 7/1885</vt:lpstr>
      <vt:lpstr>1. Cuộc phản công quân Pháp của phái chủ chiến ở  Huế tháng 7/1885</vt:lpstr>
      <vt:lpstr>1. Cuộc phản công quân Pháp của phái chủ chiến ở  Huế tháng 7/1885</vt:lpstr>
      <vt:lpstr>PowerPoint Presentation</vt:lpstr>
      <vt:lpstr>1. Cuộc phản công quân Pháp của phái chủ chiến ở  Huế tháng 7/1885</vt:lpstr>
      <vt:lpstr>PowerPoint Presentation</vt:lpstr>
      <vt:lpstr>PowerPoint Presentation</vt:lpstr>
      <vt:lpstr>1. Cuộc phản công quân Pháp của phái chủ chiến ở  Huế tháng 7/1885</vt:lpstr>
      <vt:lpstr>1. Cuộc phản công quân Pháp của phái chủ chiến ở  Huế tháng 7/1885</vt:lpstr>
      <vt:lpstr>PowerPoint Presentation</vt:lpstr>
      <vt:lpstr>1. Cuộc phản công quân Pháp của phái chủ chiến ở  Huế tháng 7/1885</vt:lpstr>
      <vt:lpstr>1. Cuộc phản công quân Pháp của phái chủ chiến ở  Huế tháng 7/1885</vt:lpstr>
      <vt:lpstr>PowerPoint Presentation</vt:lpstr>
      <vt:lpstr>PowerPoint Presentation</vt:lpstr>
      <vt:lpstr>1. Cuộc phản công quân Pháp của phái chủ chiến ở  Huế tháng 7/1885</vt:lpstr>
      <vt:lpstr>1. Cuộc phản công quân Pháp của phái chủ chiến ở  Huế tháng 7/1885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Khởi nghĩa Hương Khê (1885-1895)</vt:lpstr>
      <vt:lpstr>PowerPoint Presentation</vt:lpstr>
      <vt:lpstr>3. Khởi nghĩa Hương Khê (1885-1895)</vt:lpstr>
      <vt:lpstr>PowerPoint Presentation</vt:lpstr>
      <vt:lpstr>PowerPoint Presentation</vt:lpstr>
      <vt:lpstr>PowerPoint Presentation</vt:lpstr>
      <vt:lpstr>PowerPoint Presentation</vt:lpstr>
      <vt:lpstr>3. Khởi nghĩa Hương Khê (1885-1895)</vt:lpstr>
      <vt:lpstr>3. Khởi nghĩa Hương Khê (1885-1895)</vt:lpstr>
      <vt:lpstr>3. Khởi nghĩa Hương Khê (1885-1895)</vt:lpstr>
      <vt:lpstr>3. Khởi nghĩa Hương Khê (1885-1895)</vt:lpstr>
      <vt:lpstr>3. Khởi nghĩa Hương Khê (1885-1895)</vt:lpstr>
      <vt:lpstr>3. Khởi nghĩa Hương Khê (1885-1895)</vt:lpstr>
      <vt:lpstr>PowerPoint Presentation</vt:lpstr>
      <vt:lpstr>PowerPoint Presentation</vt:lpstr>
    </vt:vector>
  </TitlesOfParts>
  <Company>LNC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PHONG TRÀO KHÁNG CHIẾN CHỐNG PHÁP TRONG NHỮNG NĂM CUỐI THẾ KỶ  XIX</dc:title>
  <dc:creator>LINHNHAN</dc:creator>
  <cp:lastModifiedBy>Administrator</cp:lastModifiedBy>
  <cp:revision>173</cp:revision>
  <dcterms:created xsi:type="dcterms:W3CDTF">2008-02-13T01:16:15Z</dcterms:created>
  <dcterms:modified xsi:type="dcterms:W3CDTF">2023-03-29T03:20:39Z</dcterms:modified>
</cp:coreProperties>
</file>