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56" r:id="rId3"/>
    <p:sldId id="284" r:id="rId4"/>
    <p:sldId id="272" r:id="rId5"/>
    <p:sldId id="278" r:id="rId6"/>
    <p:sldId id="264" r:id="rId7"/>
    <p:sldId id="279" r:id="rId8"/>
    <p:sldId id="280" r:id="rId9"/>
    <p:sldId id="281" r:id="rId10"/>
    <p:sldId id="274" r:id="rId11"/>
    <p:sldId id="275" r:id="rId12"/>
    <p:sldId id="273" r:id="rId13"/>
    <p:sldId id="259" r:id="rId14"/>
    <p:sldId id="265" r:id="rId15"/>
    <p:sldId id="266" r:id="rId16"/>
    <p:sldId id="267" r:id="rId17"/>
    <p:sldId id="268" r:id="rId18"/>
    <p:sldId id="269" r:id="rId19"/>
    <p:sldId id="276" r:id="rId20"/>
    <p:sldId id="277" r:id="rId21"/>
    <p:sldId id="270" r:id="rId2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53"/>
  </p:normalViewPr>
  <p:slideViewPr>
    <p:cSldViewPr snapToGrid="0" snapToObjects="1">
      <p:cViewPr varScale="1">
        <p:scale>
          <a:sx n="74" d="100"/>
          <a:sy n="74" d="100"/>
        </p:scale>
        <p:origin x="55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DCB0CC-D7FE-4994-84CA-7CD7719288C3}" type="doc">
      <dgm:prSet loTypeId="urn:microsoft.com/office/officeart/2005/8/layout/chevron2" loCatId="list" qsTypeId="urn:microsoft.com/office/officeart/2009/2/quickstyle/3d8" qsCatId="3D" csTypeId="urn:microsoft.com/office/officeart/2005/8/colors/colorful1#1" csCatId="colorful" phldr="1"/>
      <dgm:spPr/>
      <dgm:t>
        <a:bodyPr/>
        <a:lstStyle/>
        <a:p>
          <a:endParaRPr lang="vi-VN"/>
        </a:p>
      </dgm:t>
    </dgm:pt>
    <dgm:pt modelId="{3DF0E2F4-7F20-43EE-A582-CAFD123707AD}">
      <dgm:prSet phldrT="[Text]" custT="1"/>
      <dgm:spPr/>
      <dgm:t>
        <a:bodyPr/>
        <a:lstStyle/>
        <a:p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vi-VN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E20C1-EFA7-43B9-9AD1-F4F2005E27C8}" type="parTrans" cxnId="{79CC9C16-7AC1-46E3-986C-1A96BB2D28C5}">
      <dgm:prSet/>
      <dgm:spPr/>
      <dgm:t>
        <a:bodyPr/>
        <a:lstStyle/>
        <a:p>
          <a:endParaRPr lang="vi-VN"/>
        </a:p>
      </dgm:t>
    </dgm:pt>
    <dgm:pt modelId="{3AE0949B-200F-4B9B-ABD9-D2CE86A9DFFF}" type="sibTrans" cxnId="{79CC9C16-7AC1-46E3-986C-1A96BB2D28C5}">
      <dgm:prSet/>
      <dgm:spPr/>
      <dgm:t>
        <a:bodyPr/>
        <a:lstStyle/>
        <a:p>
          <a:endParaRPr lang="vi-VN"/>
        </a:p>
      </dgm:t>
    </dgm:pt>
    <dgm:pt modelId="{30F6D8BE-8600-4D64-A7DE-C8C6468EF470}">
      <dgm:prSet phldrT="[Text]" custT="1"/>
      <dgm:spPr/>
      <dgm:t>
        <a:bodyPr/>
        <a:lstStyle/>
        <a:p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tốt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trách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nhiệm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endParaRPr lang="vi-VN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745CFA-4100-42EF-B18C-0F8AEFF392BD}" type="parTrans" cxnId="{081CB304-3917-4758-9E9A-2AB113445C87}">
      <dgm:prSet/>
      <dgm:spPr/>
      <dgm:t>
        <a:bodyPr/>
        <a:lstStyle/>
        <a:p>
          <a:endParaRPr lang="vi-VN"/>
        </a:p>
      </dgm:t>
    </dgm:pt>
    <dgm:pt modelId="{92D74A2C-525E-436F-A1FE-D798D87FC55A}" type="sibTrans" cxnId="{081CB304-3917-4758-9E9A-2AB113445C87}">
      <dgm:prSet/>
      <dgm:spPr/>
      <dgm:t>
        <a:bodyPr/>
        <a:lstStyle/>
        <a:p>
          <a:endParaRPr lang="vi-VN"/>
        </a:p>
      </dgm:t>
    </dgm:pt>
    <dgm:pt modelId="{7653625A-8ED4-44C8-B0C7-B241D5A0E6F3}">
      <dgm:prSet phldrT="[Text]" custT="1"/>
      <dgm:spPr/>
      <dgm:t>
        <a:bodyPr/>
        <a:lstStyle/>
        <a:p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vi-VN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FBE2A4-E669-4E7B-B987-8CE10B204C45}" type="parTrans" cxnId="{540A5ECB-AC47-4E13-AB55-4FE6FC0B667D}">
      <dgm:prSet/>
      <dgm:spPr/>
      <dgm:t>
        <a:bodyPr/>
        <a:lstStyle/>
        <a:p>
          <a:endParaRPr lang="vi-VN"/>
        </a:p>
      </dgm:t>
    </dgm:pt>
    <dgm:pt modelId="{AF8E5C75-B3B3-4123-9F0B-C7AF2CD34E05}" type="sibTrans" cxnId="{540A5ECB-AC47-4E13-AB55-4FE6FC0B667D}">
      <dgm:prSet/>
      <dgm:spPr/>
      <dgm:t>
        <a:bodyPr/>
        <a:lstStyle/>
        <a:p>
          <a:endParaRPr lang="vi-VN"/>
        </a:p>
      </dgm:t>
    </dgm:pt>
    <dgm:pt modelId="{D7CBBE22-EABB-483A-886D-F62402B1E8DC}">
      <dgm:prSet phldrT="[Text]" custT="1"/>
      <dgm:spPr/>
      <dgm:t>
        <a:bodyPr/>
        <a:lstStyle/>
        <a:p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Giữ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đúng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hứa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đúng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hẹn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vi-VN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D6BCCF-F6D8-4477-AF9B-BB5C88477297}" type="parTrans" cxnId="{8F1326BC-7711-40BC-8D6D-5E426F2027C3}">
      <dgm:prSet/>
      <dgm:spPr/>
      <dgm:t>
        <a:bodyPr/>
        <a:lstStyle/>
        <a:p>
          <a:endParaRPr lang="vi-VN"/>
        </a:p>
      </dgm:t>
    </dgm:pt>
    <dgm:pt modelId="{1211029D-8339-41DF-9F93-ED1E50DA5012}" type="sibTrans" cxnId="{8F1326BC-7711-40BC-8D6D-5E426F2027C3}">
      <dgm:prSet/>
      <dgm:spPr/>
      <dgm:t>
        <a:bodyPr/>
        <a:lstStyle/>
        <a:p>
          <a:endParaRPr lang="vi-VN"/>
        </a:p>
      </dgm:t>
    </dgm:pt>
    <dgm:pt modelId="{B102BEC8-5DC3-4B7E-8D4A-A50DD4DB107A}">
      <dgm:prSet phldrT="[Text]" custT="1"/>
      <dgm:spPr/>
      <dgm:t>
        <a:bodyPr/>
        <a:lstStyle/>
        <a:p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vi-VN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B00148-BDD1-42F5-B2D1-23FB7EBD6A5B}" type="parTrans" cxnId="{31B4676A-BEA1-4C13-8EB1-B321134579E3}">
      <dgm:prSet/>
      <dgm:spPr/>
      <dgm:t>
        <a:bodyPr/>
        <a:lstStyle/>
        <a:p>
          <a:endParaRPr lang="vi-VN"/>
        </a:p>
      </dgm:t>
    </dgm:pt>
    <dgm:pt modelId="{D5E4C1AB-6FB8-4C9E-A960-3802CBCB5287}" type="sibTrans" cxnId="{31B4676A-BEA1-4C13-8EB1-B321134579E3}">
      <dgm:prSet/>
      <dgm:spPr/>
      <dgm:t>
        <a:bodyPr/>
        <a:lstStyle/>
        <a:p>
          <a:endParaRPr lang="vi-VN"/>
        </a:p>
      </dgm:t>
    </dgm:pt>
    <dgm:pt modelId="{345698E7-EC07-4C34-B77F-F5949392CC7A}">
      <dgm:prSet phldrT="[Text]" custT="1"/>
      <dgm:spPr/>
      <dgm:t>
        <a:bodyPr/>
        <a:lstStyle/>
        <a:p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lãnh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đạo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tấm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gương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vi-VN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2B6269-F926-46EA-8A23-E5684DAFFEB2}" type="parTrans" cxnId="{4C584E0A-9695-467D-882F-A5F704B2DD55}">
      <dgm:prSet/>
      <dgm:spPr/>
      <dgm:t>
        <a:bodyPr/>
        <a:lstStyle/>
        <a:p>
          <a:endParaRPr lang="vi-VN"/>
        </a:p>
      </dgm:t>
    </dgm:pt>
    <dgm:pt modelId="{E9039DDE-DC7D-453A-B665-E8730743BF62}" type="sibTrans" cxnId="{4C584E0A-9695-467D-882F-A5F704B2DD55}">
      <dgm:prSet/>
      <dgm:spPr/>
      <dgm:t>
        <a:bodyPr/>
        <a:lstStyle/>
        <a:p>
          <a:endParaRPr lang="vi-VN"/>
        </a:p>
      </dgm:t>
    </dgm:pt>
    <dgm:pt modelId="{70A903C3-B8AC-4D6E-B13D-C98067E98354}" type="pres">
      <dgm:prSet presAssocID="{A4DCB0CC-D7FE-4994-84CA-7CD7719288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BD49B58E-D420-417B-AE07-BB541966AFE9}" type="pres">
      <dgm:prSet presAssocID="{3DF0E2F4-7F20-43EE-A582-CAFD123707AD}" presName="composite" presStyleCnt="0"/>
      <dgm:spPr/>
    </dgm:pt>
    <dgm:pt modelId="{0692FB4C-E8BF-4F52-8253-59836C940B1A}" type="pres">
      <dgm:prSet presAssocID="{3DF0E2F4-7F20-43EE-A582-CAFD123707A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23B80C6-BC43-410C-A6C0-893E3197FD56}" type="pres">
      <dgm:prSet presAssocID="{3DF0E2F4-7F20-43EE-A582-CAFD123707A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FE310742-E0D1-459D-9874-3A8DFE2C8E44}" type="pres">
      <dgm:prSet presAssocID="{3AE0949B-200F-4B9B-ABD9-D2CE86A9DFFF}" presName="sp" presStyleCnt="0"/>
      <dgm:spPr/>
    </dgm:pt>
    <dgm:pt modelId="{575C4F84-AFED-40EF-9693-FA1CFC2A7510}" type="pres">
      <dgm:prSet presAssocID="{7653625A-8ED4-44C8-B0C7-B241D5A0E6F3}" presName="composite" presStyleCnt="0"/>
      <dgm:spPr/>
    </dgm:pt>
    <dgm:pt modelId="{F1B705E1-3F33-49D2-9455-A662E3B720C4}" type="pres">
      <dgm:prSet presAssocID="{7653625A-8ED4-44C8-B0C7-B241D5A0E6F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E1E9CE00-7906-4922-93B5-3B69571F99C9}" type="pres">
      <dgm:prSet presAssocID="{7653625A-8ED4-44C8-B0C7-B241D5A0E6F3}" presName="descendantText" presStyleLbl="alignAcc1" presStyleIdx="1" presStyleCnt="3" custLinFactNeighborX="0" custLinFactNeighborY="5785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63648AD7-A415-4960-987A-D6C0DDA1961E}" type="pres">
      <dgm:prSet presAssocID="{AF8E5C75-B3B3-4123-9F0B-C7AF2CD34E05}" presName="sp" presStyleCnt="0"/>
      <dgm:spPr/>
    </dgm:pt>
    <dgm:pt modelId="{895484DC-41BA-4770-B84E-C22ED910AAA7}" type="pres">
      <dgm:prSet presAssocID="{B102BEC8-5DC3-4B7E-8D4A-A50DD4DB107A}" presName="composite" presStyleCnt="0"/>
      <dgm:spPr/>
    </dgm:pt>
    <dgm:pt modelId="{16AE03A9-A242-49AE-9334-E54D0F19E209}" type="pres">
      <dgm:prSet presAssocID="{B102BEC8-5DC3-4B7E-8D4A-A50DD4DB107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66C141DC-3608-4344-B565-2EECCA008579}" type="pres">
      <dgm:prSet presAssocID="{B102BEC8-5DC3-4B7E-8D4A-A50DD4DB107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F3D9703B-2A1D-456A-B35E-541FD518922C}" type="presOf" srcId="{B102BEC8-5DC3-4B7E-8D4A-A50DD4DB107A}" destId="{16AE03A9-A242-49AE-9334-E54D0F19E209}" srcOrd="0" destOrd="0" presId="urn:microsoft.com/office/officeart/2005/8/layout/chevron2"/>
    <dgm:cxn modelId="{31B4676A-BEA1-4C13-8EB1-B321134579E3}" srcId="{A4DCB0CC-D7FE-4994-84CA-7CD7719288C3}" destId="{B102BEC8-5DC3-4B7E-8D4A-A50DD4DB107A}" srcOrd="2" destOrd="0" parTransId="{ECB00148-BDD1-42F5-B2D1-23FB7EBD6A5B}" sibTransId="{D5E4C1AB-6FB8-4C9E-A960-3802CBCB5287}"/>
    <dgm:cxn modelId="{DDCEA1D0-97A7-4145-A91A-12E996FBBD78}" type="presOf" srcId="{30F6D8BE-8600-4D64-A7DE-C8C6468EF470}" destId="{023B80C6-BC43-410C-A6C0-893E3197FD56}" srcOrd="0" destOrd="0" presId="urn:microsoft.com/office/officeart/2005/8/layout/chevron2"/>
    <dgm:cxn modelId="{4774261F-3F82-4BB7-B3A0-D718625073BD}" type="presOf" srcId="{D7CBBE22-EABB-483A-886D-F62402B1E8DC}" destId="{E1E9CE00-7906-4922-93B5-3B69571F99C9}" srcOrd="0" destOrd="0" presId="urn:microsoft.com/office/officeart/2005/8/layout/chevron2"/>
    <dgm:cxn modelId="{43B079E3-4E8E-4072-80FB-CD8086B96F27}" type="presOf" srcId="{3DF0E2F4-7F20-43EE-A582-CAFD123707AD}" destId="{0692FB4C-E8BF-4F52-8253-59836C940B1A}" srcOrd="0" destOrd="0" presId="urn:microsoft.com/office/officeart/2005/8/layout/chevron2"/>
    <dgm:cxn modelId="{4C584E0A-9695-467D-882F-A5F704B2DD55}" srcId="{B102BEC8-5DC3-4B7E-8D4A-A50DD4DB107A}" destId="{345698E7-EC07-4C34-B77F-F5949392CC7A}" srcOrd="0" destOrd="0" parTransId="{452B6269-F926-46EA-8A23-E5684DAFFEB2}" sibTransId="{E9039DDE-DC7D-453A-B665-E8730743BF62}"/>
    <dgm:cxn modelId="{540A5ECB-AC47-4E13-AB55-4FE6FC0B667D}" srcId="{A4DCB0CC-D7FE-4994-84CA-7CD7719288C3}" destId="{7653625A-8ED4-44C8-B0C7-B241D5A0E6F3}" srcOrd="1" destOrd="0" parTransId="{E1FBE2A4-E669-4E7B-B987-8CE10B204C45}" sibTransId="{AF8E5C75-B3B3-4123-9F0B-C7AF2CD34E05}"/>
    <dgm:cxn modelId="{3B9D3E54-21A7-4CEE-8340-D068A9886ED4}" type="presOf" srcId="{345698E7-EC07-4C34-B77F-F5949392CC7A}" destId="{66C141DC-3608-4344-B565-2EECCA008579}" srcOrd="0" destOrd="0" presId="urn:microsoft.com/office/officeart/2005/8/layout/chevron2"/>
    <dgm:cxn modelId="{2E5863F4-D352-4E7A-9FAC-86682F1ADD0A}" type="presOf" srcId="{A4DCB0CC-D7FE-4994-84CA-7CD7719288C3}" destId="{70A903C3-B8AC-4D6E-B13D-C98067E98354}" srcOrd="0" destOrd="0" presId="urn:microsoft.com/office/officeart/2005/8/layout/chevron2"/>
    <dgm:cxn modelId="{79CC9C16-7AC1-46E3-986C-1A96BB2D28C5}" srcId="{A4DCB0CC-D7FE-4994-84CA-7CD7719288C3}" destId="{3DF0E2F4-7F20-43EE-A582-CAFD123707AD}" srcOrd="0" destOrd="0" parTransId="{E64E20C1-EFA7-43B9-9AD1-F4F2005E27C8}" sibTransId="{3AE0949B-200F-4B9B-ABD9-D2CE86A9DFFF}"/>
    <dgm:cxn modelId="{8F1326BC-7711-40BC-8D6D-5E426F2027C3}" srcId="{7653625A-8ED4-44C8-B0C7-B241D5A0E6F3}" destId="{D7CBBE22-EABB-483A-886D-F62402B1E8DC}" srcOrd="0" destOrd="0" parTransId="{AFD6BCCF-F6D8-4477-AF9B-BB5C88477297}" sibTransId="{1211029D-8339-41DF-9F93-ED1E50DA5012}"/>
    <dgm:cxn modelId="{F1F5F40A-589B-460B-8898-2786033B6A51}" type="presOf" srcId="{7653625A-8ED4-44C8-B0C7-B241D5A0E6F3}" destId="{F1B705E1-3F33-49D2-9455-A662E3B720C4}" srcOrd="0" destOrd="0" presId="urn:microsoft.com/office/officeart/2005/8/layout/chevron2"/>
    <dgm:cxn modelId="{081CB304-3917-4758-9E9A-2AB113445C87}" srcId="{3DF0E2F4-7F20-43EE-A582-CAFD123707AD}" destId="{30F6D8BE-8600-4D64-A7DE-C8C6468EF470}" srcOrd="0" destOrd="0" parTransId="{0C745CFA-4100-42EF-B18C-0F8AEFF392BD}" sibTransId="{92D74A2C-525E-436F-A1FE-D798D87FC55A}"/>
    <dgm:cxn modelId="{70A011F0-BE9F-4EB4-B57B-CED0B54F3F51}" type="presParOf" srcId="{70A903C3-B8AC-4D6E-B13D-C98067E98354}" destId="{BD49B58E-D420-417B-AE07-BB541966AFE9}" srcOrd="0" destOrd="0" presId="urn:microsoft.com/office/officeart/2005/8/layout/chevron2"/>
    <dgm:cxn modelId="{71DF9FF8-437A-499F-A9ED-950E5550F5C8}" type="presParOf" srcId="{BD49B58E-D420-417B-AE07-BB541966AFE9}" destId="{0692FB4C-E8BF-4F52-8253-59836C940B1A}" srcOrd="0" destOrd="0" presId="urn:microsoft.com/office/officeart/2005/8/layout/chevron2"/>
    <dgm:cxn modelId="{9D74143A-8D6C-4DFA-9A30-3AF5BE6F639D}" type="presParOf" srcId="{BD49B58E-D420-417B-AE07-BB541966AFE9}" destId="{023B80C6-BC43-410C-A6C0-893E3197FD56}" srcOrd="1" destOrd="0" presId="urn:microsoft.com/office/officeart/2005/8/layout/chevron2"/>
    <dgm:cxn modelId="{855FDD0F-EFC2-4B50-9E0E-F89808B74998}" type="presParOf" srcId="{70A903C3-B8AC-4D6E-B13D-C98067E98354}" destId="{FE310742-E0D1-459D-9874-3A8DFE2C8E44}" srcOrd="1" destOrd="0" presId="urn:microsoft.com/office/officeart/2005/8/layout/chevron2"/>
    <dgm:cxn modelId="{5D70218B-010A-4F79-9037-4DFABCCFDB04}" type="presParOf" srcId="{70A903C3-B8AC-4D6E-B13D-C98067E98354}" destId="{575C4F84-AFED-40EF-9693-FA1CFC2A7510}" srcOrd="2" destOrd="0" presId="urn:microsoft.com/office/officeart/2005/8/layout/chevron2"/>
    <dgm:cxn modelId="{E71CEF0B-E2C7-4B68-925C-EB674E57DE96}" type="presParOf" srcId="{575C4F84-AFED-40EF-9693-FA1CFC2A7510}" destId="{F1B705E1-3F33-49D2-9455-A662E3B720C4}" srcOrd="0" destOrd="0" presId="urn:microsoft.com/office/officeart/2005/8/layout/chevron2"/>
    <dgm:cxn modelId="{9FEA77C9-9713-4F2C-B55F-1E9EAD66FEF4}" type="presParOf" srcId="{575C4F84-AFED-40EF-9693-FA1CFC2A7510}" destId="{E1E9CE00-7906-4922-93B5-3B69571F99C9}" srcOrd="1" destOrd="0" presId="urn:microsoft.com/office/officeart/2005/8/layout/chevron2"/>
    <dgm:cxn modelId="{6B87DF19-095E-4D42-8465-868308D60AD6}" type="presParOf" srcId="{70A903C3-B8AC-4D6E-B13D-C98067E98354}" destId="{63648AD7-A415-4960-987A-D6C0DDA1961E}" srcOrd="3" destOrd="0" presId="urn:microsoft.com/office/officeart/2005/8/layout/chevron2"/>
    <dgm:cxn modelId="{8F24957A-415F-4C33-9E14-11FEF3ACBF39}" type="presParOf" srcId="{70A903C3-B8AC-4D6E-B13D-C98067E98354}" destId="{895484DC-41BA-4770-B84E-C22ED910AAA7}" srcOrd="4" destOrd="0" presId="urn:microsoft.com/office/officeart/2005/8/layout/chevron2"/>
    <dgm:cxn modelId="{57A2DD12-62BD-4426-9111-A92F2D29C896}" type="presParOf" srcId="{895484DC-41BA-4770-B84E-C22ED910AAA7}" destId="{16AE03A9-A242-49AE-9334-E54D0F19E209}" srcOrd="0" destOrd="0" presId="urn:microsoft.com/office/officeart/2005/8/layout/chevron2"/>
    <dgm:cxn modelId="{95589D59-4D6B-4683-BAF3-F3DE3F24FD74}" type="presParOf" srcId="{895484DC-41BA-4770-B84E-C22ED910AAA7}" destId="{66C141DC-3608-4344-B565-2EECCA0085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2FB4C-E8BF-4F52-8253-59836C940B1A}">
      <dsp:nvSpPr>
        <dsp:cNvPr id="0" name=""/>
        <dsp:cNvSpPr/>
      </dsp:nvSpPr>
      <dsp:spPr>
        <a:xfrm rot="5400000">
          <a:off x="-294316" y="297935"/>
          <a:ext cx="1962109" cy="137347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vi-VN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690356"/>
        <a:ext cx="1373476" cy="588633"/>
      </dsp:txXfrm>
    </dsp:sp>
    <dsp:sp modelId="{023B80C6-BC43-410C-A6C0-893E3197FD56}">
      <dsp:nvSpPr>
        <dsp:cNvPr id="0" name=""/>
        <dsp:cNvSpPr/>
      </dsp:nvSpPr>
      <dsp:spPr>
        <a:xfrm rot="5400000">
          <a:off x="5129052" y="-3751956"/>
          <a:ext cx="1275371" cy="87865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tốt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trách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nhiệm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endParaRPr lang="vi-VN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73476" y="65878"/>
        <a:ext cx="8724265" cy="1150855"/>
      </dsp:txXfrm>
    </dsp:sp>
    <dsp:sp modelId="{F1B705E1-3F33-49D2-9455-A662E3B720C4}">
      <dsp:nvSpPr>
        <dsp:cNvPr id="0" name=""/>
        <dsp:cNvSpPr/>
      </dsp:nvSpPr>
      <dsp:spPr>
        <a:xfrm rot="5400000">
          <a:off x="-294316" y="2069366"/>
          <a:ext cx="1962109" cy="137347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vi-VN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461787"/>
        <a:ext cx="1373476" cy="588633"/>
      </dsp:txXfrm>
    </dsp:sp>
    <dsp:sp modelId="{E1E9CE00-7906-4922-93B5-3B69571F99C9}">
      <dsp:nvSpPr>
        <dsp:cNvPr id="0" name=""/>
        <dsp:cNvSpPr/>
      </dsp:nvSpPr>
      <dsp:spPr>
        <a:xfrm rot="5400000">
          <a:off x="5129052" y="-1906745"/>
          <a:ext cx="1275371" cy="87865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Giữ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đúng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hứa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đúng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hẹn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vi-VN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73476" y="1911089"/>
        <a:ext cx="8724265" cy="1150855"/>
      </dsp:txXfrm>
    </dsp:sp>
    <dsp:sp modelId="{16AE03A9-A242-49AE-9334-E54D0F19E209}">
      <dsp:nvSpPr>
        <dsp:cNvPr id="0" name=""/>
        <dsp:cNvSpPr/>
      </dsp:nvSpPr>
      <dsp:spPr>
        <a:xfrm rot="5400000">
          <a:off x="-294316" y="3840797"/>
          <a:ext cx="1962109" cy="137347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vi-VN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233218"/>
        <a:ext cx="1373476" cy="588633"/>
      </dsp:txXfrm>
    </dsp:sp>
    <dsp:sp modelId="{66C141DC-3608-4344-B565-2EECCA008579}">
      <dsp:nvSpPr>
        <dsp:cNvPr id="0" name=""/>
        <dsp:cNvSpPr/>
      </dsp:nvSpPr>
      <dsp:spPr>
        <a:xfrm rot="5400000">
          <a:off x="5129052" y="-209094"/>
          <a:ext cx="1275371" cy="87865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lãnh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đạo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tấm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gương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vi-VN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73476" y="3608740"/>
        <a:ext cx="8724265" cy="1150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37DF-36CB-7F40-9853-59ACEBA4E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9615D-15DD-A347-92C7-C1C5EA469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90365-8220-DB45-B059-6101463C6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6EB8-0FA2-9344-BCC1-02B0E69394AF}" type="datetimeFigureOut">
              <a:rPr lang="x-none" smtClean="0"/>
              <a:pPr/>
              <a:t>10/3/2022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79CAE-F8B3-7840-BC41-B0B94D9A8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C974F-9A56-534E-9B72-407AF7F7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2AAB-8678-234F-8662-7BB26E761A1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774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55F6-234E-8044-9CA9-208DE4E32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F7292C-CF20-2C4D-BE2D-F3CC471A6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A6EED-B56F-3444-8E1F-3132E68D9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6EB8-0FA2-9344-BCC1-02B0E69394AF}" type="datetimeFigureOut">
              <a:rPr lang="x-none" smtClean="0"/>
              <a:pPr/>
              <a:t>10/3/2022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AB54E-E44A-FC4E-8AEA-77DE5E9EA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EFB50-10DE-7E43-9682-9A426D8B3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2AAB-8678-234F-8662-7BB26E761A1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0294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84B666-9F0F-9643-91B9-0818B74122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A33B4-7435-1948-96D7-1948E92FA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2F821-A2DF-8043-B73F-EDB67EF1D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6EB8-0FA2-9344-BCC1-02B0E69394AF}" type="datetimeFigureOut">
              <a:rPr lang="x-none" smtClean="0"/>
              <a:pPr/>
              <a:t>10/3/2022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3B2CB-4166-B849-A6D5-629FB3743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850EA-1ADF-0F4C-AE38-B20689951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2AAB-8678-234F-8662-7BB26E761A1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605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B1B9-139E-0A4B-91C7-1B32697A5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6A8E0-40AC-284A-AE57-701D5C002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50626-D4FF-A748-AE94-0575320BC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6EB8-0FA2-9344-BCC1-02B0E69394AF}" type="datetimeFigureOut">
              <a:rPr lang="x-none" smtClean="0"/>
              <a:pPr/>
              <a:t>10/3/2022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F1548-1FE7-BC49-8D9F-8A4B5E87C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23234-74DA-284F-B25F-9C54B4C9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2AAB-8678-234F-8662-7BB26E761A1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571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A2A8A-322B-EF43-9709-E91A8EB07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735FF-6D82-9F48-96EE-0A0C755A6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F890A-B4DA-2E49-A41D-CF77225A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6EB8-0FA2-9344-BCC1-02B0E69394AF}" type="datetimeFigureOut">
              <a:rPr lang="x-none" smtClean="0"/>
              <a:pPr/>
              <a:t>10/3/2022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A7D33-8D3E-4443-92AB-59DB5C8B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36E73-8CFE-7A44-8962-1A5EBB1E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2AAB-8678-234F-8662-7BB26E761A1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051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DD0F6-6717-0E43-872C-45B57B68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4C356-5652-FB45-BA1A-790D3CB15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6DC4D-735A-7F48-98A7-00E0FE819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117DD-64C9-6C4E-8F34-D97C98EC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6EB8-0FA2-9344-BCC1-02B0E69394AF}" type="datetimeFigureOut">
              <a:rPr lang="x-none" smtClean="0"/>
              <a:pPr/>
              <a:t>10/3/2022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F8B13-8E3C-A248-A859-7E0693BAF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B2936-B8FD-8D48-8D49-E4B3005B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2AAB-8678-234F-8662-7BB26E761A1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000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10B8E-4559-CE43-AE26-5A9C41885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6F7D8-8ED6-C447-9E53-B90DC9942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CE543-B5EA-614B-AAC9-F4454354A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E6A73-0F9B-854D-BCA8-8BE67EB07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FF8FF-9D74-C941-B88F-85DC67ADE3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51F99C-0276-9442-8BAE-254A4B855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6EB8-0FA2-9344-BCC1-02B0E69394AF}" type="datetimeFigureOut">
              <a:rPr lang="x-none" smtClean="0"/>
              <a:pPr/>
              <a:t>10/3/2022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5D7B6B-7158-594A-9156-7074D4DB8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FC2D59-E738-0C46-8813-CB6888A9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2AAB-8678-234F-8662-7BB26E761A1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987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A501C-1481-1C4D-99B5-AD8EA112A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7414B-8402-0B45-86CE-7EF0F91F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6EB8-0FA2-9344-BCC1-02B0E69394AF}" type="datetimeFigureOut">
              <a:rPr lang="x-none" smtClean="0"/>
              <a:pPr/>
              <a:t>10/3/2022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561F4-E787-7142-BC82-BD426D9A6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C0715E-27EB-824C-8A87-73E9CFB92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2AAB-8678-234F-8662-7BB26E761A1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8968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BC31F8-368D-E947-A59B-B1CFB82FF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6EB8-0FA2-9344-BCC1-02B0E69394AF}" type="datetimeFigureOut">
              <a:rPr lang="x-none" smtClean="0"/>
              <a:pPr/>
              <a:t>10/3/2022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653685-84A6-3D49-B91F-29BC72DC8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4FEC0-C86F-424D-B589-4ADFDC343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2AAB-8678-234F-8662-7BB26E761A1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490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238C-937A-9649-8980-0999B94F2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DB401-7A51-2A48-A2A7-0CF32CA0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6AAF7-5178-634D-A306-B27501BF4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A0CDC-4C85-664B-96CF-DE44D8054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6EB8-0FA2-9344-BCC1-02B0E69394AF}" type="datetimeFigureOut">
              <a:rPr lang="x-none" smtClean="0"/>
              <a:pPr/>
              <a:t>10/3/2022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43463-A5EE-C942-8565-03257A3D3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5B60F-B0FD-3F4B-ABAF-A5559DAEA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2AAB-8678-234F-8662-7BB26E761A1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906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76F39-789F-7E42-971E-E54E5DA8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06B812-6A9B-C848-9CA9-8798B313E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85EDC-5A79-CB41-BB27-4D78E14AD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33C03-4E22-174A-BE68-FB8D7C5E8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6EB8-0FA2-9344-BCC1-02B0E69394AF}" type="datetimeFigureOut">
              <a:rPr lang="x-none" smtClean="0"/>
              <a:pPr/>
              <a:t>10/3/2022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1C1E0-F050-4E49-8415-6C405CE3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E9306-C700-FF48-AD3E-C8DC776AF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2AAB-8678-234F-8662-7BB26E761A1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495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8FBD62-430E-9143-8033-4243452A5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52C7C-3DC9-234F-899D-BA81DCE71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8A5C4-AB8F-5141-8CC5-1DE9DF5812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16EB8-0FA2-9344-BCC1-02B0E69394AF}" type="datetimeFigureOut">
              <a:rPr lang="x-none" smtClean="0"/>
              <a:pPr/>
              <a:t>10/3/2022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B17D3-1679-FA4A-BEA7-BB3D56EA8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E9400-CA04-2645-952B-72FDF2457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2AAB-8678-234F-8662-7BB26E761A1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566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audio" Target="../media/audio2.wav"/><Relationship Id="rId7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audio" Target="../media/audio5.wav"/><Relationship Id="rId7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80564" y="1801906"/>
            <a:ext cx="8839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8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endParaRPr lang="en-US" sz="8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tin”</a:t>
            </a:r>
          </a:p>
        </p:txBody>
      </p:sp>
    </p:spTree>
    <p:extLst>
      <p:ext uri="{BB962C8B-B14F-4D97-AF65-F5344CB8AC3E}">
        <p14:creationId xmlns:p14="http://schemas.microsoft.com/office/powerpoint/2010/main" val="188607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73600" y="1219200"/>
            <a:ext cx="579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Calibri" pitchFamily="34" charset="0"/>
              </a:rPr>
              <a:t>III. Bài tập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17600" y="2533650"/>
            <a:ext cx="9347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1. Hãy kể những hành vi giữ chữ tín và không giữ chữ tín khi ở nhà, ở tr</a:t>
            </a:r>
            <a:r>
              <a:rPr lang="vi-VN" altLang="en-US" sz="4000" b="1"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  và ở ngoài xã hội.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53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000000"/>
              </a:solidFill>
              <a:ea typeface="宋体" pitchFamily="2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40000" y="0"/>
            <a:ext cx="0" cy="685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18400" y="0"/>
            <a:ext cx="101600" cy="685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457200"/>
            <a:ext cx="1219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2514600"/>
            <a:ext cx="1219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4648200"/>
            <a:ext cx="1219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6400" y="30163"/>
            <a:ext cx="162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Calibri" pitchFamily="34" charset="0"/>
              </a:rPr>
              <a:t>Biểu hiện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0" y="685800"/>
            <a:ext cx="243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Calibri" pitchFamily="34" charset="0"/>
              </a:rPr>
              <a:t>Ở  </a:t>
            </a:r>
            <a:r>
              <a:rPr lang="en-US" altLang="en-US" sz="3200" b="1" dirty="0" err="1">
                <a:solidFill>
                  <a:srgbClr val="FF0000"/>
                </a:solidFill>
                <a:latin typeface="Calibri" pitchFamily="34" charset="0"/>
              </a:rPr>
              <a:t>nhà</a:t>
            </a:r>
            <a:endParaRPr lang="en-US" altLang="en-US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0" y="2774950"/>
            <a:ext cx="243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Calibri" pitchFamily="34" charset="0"/>
              </a:rPr>
              <a:t>Ở </a:t>
            </a:r>
            <a:r>
              <a:rPr lang="en-US" altLang="en-US" sz="3200" b="1" dirty="0" err="1">
                <a:solidFill>
                  <a:srgbClr val="FF0000"/>
                </a:solidFill>
                <a:latin typeface="Calibri" pitchFamily="34" charset="0"/>
              </a:rPr>
              <a:t>tr</a:t>
            </a:r>
            <a:r>
              <a:rPr lang="vi-VN" altLang="en-US" sz="3200" b="1" dirty="0">
                <a:solidFill>
                  <a:srgbClr val="FF0000"/>
                </a:solidFill>
                <a:latin typeface="Calibri" pitchFamily="34" charset="0"/>
              </a:rPr>
              <a:t>ường</a:t>
            </a:r>
            <a:endParaRPr lang="en-US" altLang="en-US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0" y="4800600"/>
            <a:ext cx="243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Calibri" pitchFamily="34" charset="0"/>
              </a:rPr>
              <a:t>Xã</a:t>
            </a:r>
            <a:r>
              <a:rPr lang="en-US" altLang="en-US" sz="32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alibri" pitchFamily="34" charset="0"/>
              </a:rPr>
              <a:t>hội</a:t>
            </a:r>
            <a:endParaRPr lang="en-US" altLang="en-US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352800" y="-4763"/>
            <a:ext cx="396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latin typeface="Calibri" pitchFamily="34" charset="0"/>
              </a:rPr>
              <a:t>Biết</a:t>
            </a:r>
            <a:r>
              <a:rPr lang="en-US" alt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itchFamily="34" charset="0"/>
              </a:rPr>
              <a:t>giữ</a:t>
            </a:r>
            <a:r>
              <a:rPr lang="en-US" alt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itchFamily="34" charset="0"/>
              </a:rPr>
              <a:t>chứ</a:t>
            </a:r>
            <a:r>
              <a:rPr lang="en-US" alt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itchFamily="34" charset="0"/>
              </a:rPr>
              <a:t>tín</a:t>
            </a:r>
            <a:endParaRPr lang="en-US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823200" y="0"/>
            <a:ext cx="447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latin typeface="Calibri" pitchFamily="34" charset="0"/>
              </a:rPr>
              <a:t>Không</a:t>
            </a:r>
            <a:r>
              <a:rPr lang="en-US" alt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itchFamily="34" charset="0"/>
              </a:rPr>
              <a:t>biết</a:t>
            </a:r>
            <a:r>
              <a:rPr lang="en-US" alt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itchFamily="34" charset="0"/>
              </a:rPr>
              <a:t>giữ</a:t>
            </a:r>
            <a:r>
              <a:rPr lang="en-US" alt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itchFamily="34" charset="0"/>
              </a:rPr>
              <a:t>chứ</a:t>
            </a:r>
            <a:r>
              <a:rPr lang="en-US" alt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itchFamily="34" charset="0"/>
              </a:rPr>
              <a:t>tín</a:t>
            </a:r>
            <a:endParaRPr lang="en-US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40000" y="538164"/>
            <a:ext cx="47752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Tx/>
              <a:buChar char="-"/>
            </a:pPr>
            <a:r>
              <a:rPr lang="en-US" sz="2400" b="1">
                <a:solidFill>
                  <a:srgbClr val="161645"/>
                </a:solidFill>
                <a:cs typeface="Arial" charset="0"/>
              </a:rPr>
              <a:t>Ch</a:t>
            </a:r>
            <a:r>
              <a:rPr lang="vi-VN" sz="2400" b="1">
                <a:solidFill>
                  <a:srgbClr val="161645"/>
                </a:solidFill>
                <a:cs typeface="Arial" charset="0"/>
              </a:rPr>
              <a:t>ă</a:t>
            </a:r>
            <a:r>
              <a:rPr lang="en-US" sz="2400" b="1">
                <a:solidFill>
                  <a:srgbClr val="161645"/>
                </a:solidFill>
                <a:cs typeface="Arial" charset="0"/>
              </a:rPr>
              <a:t>m học, ch</a:t>
            </a:r>
            <a:r>
              <a:rPr lang="vi-VN" sz="2400" b="1">
                <a:solidFill>
                  <a:srgbClr val="161645"/>
                </a:solidFill>
                <a:cs typeface="Arial" charset="0"/>
              </a:rPr>
              <a:t>ă</a:t>
            </a:r>
            <a:r>
              <a:rPr lang="en-US" sz="2400" b="1">
                <a:solidFill>
                  <a:srgbClr val="161645"/>
                </a:solidFill>
                <a:cs typeface="Arial" charset="0"/>
              </a:rPr>
              <a:t>m làm.</a:t>
            </a:r>
          </a:p>
          <a:p>
            <a:pPr marL="285750" indent="-285750" eaLnBrk="1" hangingPunct="1">
              <a:buFontTx/>
              <a:buChar char="-"/>
            </a:pPr>
            <a:r>
              <a:rPr lang="en-US" sz="2400" b="1">
                <a:solidFill>
                  <a:srgbClr val="161645"/>
                </a:solidFill>
                <a:cs typeface="Arial" charset="0"/>
              </a:rPr>
              <a:t>Đi học về </a:t>
            </a:r>
            <a:r>
              <a:rPr lang="vi-VN" sz="2400" b="1">
                <a:solidFill>
                  <a:srgbClr val="161645"/>
                </a:solidFill>
                <a:cs typeface="Arial" charset="0"/>
              </a:rPr>
              <a:t>đúng</a:t>
            </a:r>
            <a:r>
              <a:rPr lang="en-US" sz="2400" b="1">
                <a:solidFill>
                  <a:srgbClr val="161645"/>
                </a:solidFill>
                <a:cs typeface="Arial" charset="0"/>
              </a:rPr>
              <a:t> giờ.</a:t>
            </a:r>
          </a:p>
          <a:p>
            <a:pPr marL="285750" indent="-285750" eaLnBrk="1" hangingPunct="1">
              <a:buFontTx/>
              <a:buChar char="-"/>
            </a:pPr>
            <a:r>
              <a:rPr lang="en-US" sz="2400" b="1">
                <a:solidFill>
                  <a:srgbClr val="161645"/>
                </a:solidFill>
                <a:cs typeface="Arial" charset="0"/>
              </a:rPr>
              <a:t>Không giấu </a:t>
            </a:r>
            <a:r>
              <a:rPr lang="vi-VN" sz="2400" b="1">
                <a:solidFill>
                  <a:srgbClr val="161645"/>
                </a:solidFill>
                <a:cs typeface="Arial" charset="0"/>
              </a:rPr>
              <a:t>đ</a:t>
            </a:r>
            <a:r>
              <a:rPr lang="en-US" sz="2400" b="1">
                <a:solidFill>
                  <a:srgbClr val="161645"/>
                </a:solidFill>
                <a:cs typeface="Arial" charset="0"/>
              </a:rPr>
              <a:t>iểm kém với bố mẹ.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00" y="609600"/>
            <a:ext cx="43688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Tx/>
              <a:buChar char="-"/>
            </a:pPr>
            <a:r>
              <a:rPr lang="en-US" sz="2400" b="1">
                <a:solidFill>
                  <a:srgbClr val="161645"/>
                </a:solidFill>
                <a:cs typeface="Arial" charset="0"/>
              </a:rPr>
              <a:t>L</a:t>
            </a:r>
            <a:r>
              <a:rPr lang="vi-VN" sz="2400" b="1">
                <a:solidFill>
                  <a:srgbClr val="161645"/>
                </a:solidFill>
                <a:cs typeface="Arial" charset="0"/>
              </a:rPr>
              <a:t>ười</a:t>
            </a:r>
            <a:r>
              <a:rPr lang="en-US" sz="2400" b="1">
                <a:solidFill>
                  <a:srgbClr val="161645"/>
                </a:solidFill>
                <a:cs typeface="Arial" charset="0"/>
              </a:rPr>
              <a:t> biếng</a:t>
            </a:r>
          </a:p>
          <a:p>
            <a:pPr marL="285750" indent="-285750" eaLnBrk="1" hangingPunct="1">
              <a:buFontTx/>
              <a:buChar char="-"/>
            </a:pPr>
            <a:r>
              <a:rPr lang="en-US" sz="2400" b="1">
                <a:solidFill>
                  <a:srgbClr val="161645"/>
                </a:solidFill>
                <a:cs typeface="Arial" charset="0"/>
              </a:rPr>
              <a:t>Nói dối</a:t>
            </a:r>
          </a:p>
          <a:p>
            <a:pPr marL="285750" indent="-285750" eaLnBrk="1" hangingPunct="1">
              <a:buFontTx/>
              <a:buChar char="-"/>
            </a:pPr>
            <a:r>
              <a:rPr lang="en-US" sz="2400" b="1">
                <a:solidFill>
                  <a:srgbClr val="161645"/>
                </a:solidFill>
                <a:cs typeface="Arial" charset="0"/>
              </a:rPr>
              <a:t>Che giấu việc làm sai</a:t>
            </a:r>
          </a:p>
          <a:p>
            <a:pPr marL="285750" indent="-285750" eaLnBrk="1" hangingPunct="1">
              <a:buFontTx/>
              <a:buChar char="-"/>
            </a:pPr>
            <a:r>
              <a:rPr lang="en-US" sz="2400" b="1">
                <a:solidFill>
                  <a:srgbClr val="161645"/>
                </a:solidFill>
                <a:cs typeface="Arial" charset="0"/>
              </a:rPr>
              <a:t>Thất hứa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01900" y="2484438"/>
            <a:ext cx="4845051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Tx/>
              <a:buChar char="-"/>
            </a:pPr>
            <a:r>
              <a:rPr lang="en-US" sz="2000" b="1">
                <a:solidFill>
                  <a:srgbClr val="161645"/>
                </a:solidFill>
                <a:cs typeface="Arial" charset="0"/>
              </a:rPr>
              <a:t>Thực hiện </a:t>
            </a:r>
            <a:r>
              <a:rPr lang="vi-VN" sz="2000" b="1">
                <a:solidFill>
                  <a:srgbClr val="161645"/>
                </a:solidFill>
                <a:cs typeface="Arial" charset="0"/>
              </a:rPr>
              <a:t>đúng</a:t>
            </a:r>
            <a:r>
              <a:rPr lang="en-US" sz="2000" b="1">
                <a:solidFill>
                  <a:srgbClr val="161645"/>
                </a:solidFill>
                <a:cs typeface="Arial" charset="0"/>
              </a:rPr>
              <a:t> nội quy.</a:t>
            </a:r>
          </a:p>
          <a:p>
            <a:pPr marL="285750" indent="-285750" eaLnBrk="1" hangingPunct="1">
              <a:buFontTx/>
              <a:buChar char="-"/>
            </a:pPr>
            <a:r>
              <a:rPr lang="en-US" sz="2000" b="1">
                <a:solidFill>
                  <a:srgbClr val="161645"/>
                </a:solidFill>
                <a:cs typeface="Arial" charset="0"/>
              </a:rPr>
              <a:t>Hứa sửa chữa khuyết </a:t>
            </a:r>
            <a:r>
              <a:rPr lang="vi-VN" sz="2000" b="1">
                <a:solidFill>
                  <a:srgbClr val="161645"/>
                </a:solidFill>
                <a:cs typeface="Arial" charset="0"/>
              </a:rPr>
              <a:t>đ</a:t>
            </a:r>
            <a:r>
              <a:rPr lang="en-US" sz="2000" b="1">
                <a:solidFill>
                  <a:srgbClr val="161645"/>
                </a:solidFill>
                <a:cs typeface="Arial" charset="0"/>
              </a:rPr>
              <a:t>iểm.</a:t>
            </a:r>
          </a:p>
          <a:p>
            <a:pPr marL="285750" indent="-285750" eaLnBrk="1" hangingPunct="1">
              <a:buFontTx/>
              <a:buChar char="-"/>
            </a:pPr>
            <a:r>
              <a:rPr lang="en-US" sz="2000" b="1">
                <a:solidFill>
                  <a:srgbClr val="161645"/>
                </a:solidFill>
                <a:cs typeface="Arial" charset="0"/>
              </a:rPr>
              <a:t> Nộp bài tập </a:t>
            </a:r>
            <a:r>
              <a:rPr lang="vi-VN" sz="2000" b="1">
                <a:solidFill>
                  <a:srgbClr val="161645"/>
                </a:solidFill>
                <a:cs typeface="Arial" charset="0"/>
              </a:rPr>
              <a:t>đúng</a:t>
            </a:r>
            <a:r>
              <a:rPr lang="en-US" sz="2000" b="1">
                <a:solidFill>
                  <a:srgbClr val="161645"/>
                </a:solidFill>
                <a:cs typeface="Arial" charset="0"/>
              </a:rPr>
              <a:t> quy </a:t>
            </a:r>
            <a:r>
              <a:rPr lang="vi-VN" sz="2000" b="1">
                <a:solidFill>
                  <a:srgbClr val="161645"/>
                </a:solidFill>
                <a:cs typeface="Arial" charset="0"/>
              </a:rPr>
              <a:t>định</a:t>
            </a:r>
            <a:endParaRPr lang="en-US" sz="2000" b="1">
              <a:solidFill>
                <a:srgbClr val="161645"/>
              </a:solidFill>
              <a:cs typeface="Arial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en-US" sz="2000" b="1">
                <a:solidFill>
                  <a:srgbClr val="161645"/>
                </a:solidFill>
                <a:cs typeface="Arial" charset="0"/>
              </a:rPr>
              <a:t>Làm tốt nhiệm vụ mà GVCN giao.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51751" y="2459038"/>
            <a:ext cx="4165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Tx/>
              <a:buChar char="-"/>
            </a:pPr>
            <a:r>
              <a:rPr lang="en-US" sz="2000" b="1">
                <a:solidFill>
                  <a:srgbClr val="161645"/>
                </a:solidFill>
                <a:cs typeface="Arial" charset="0"/>
              </a:rPr>
              <a:t>Vi phạm những nội quy.</a:t>
            </a:r>
          </a:p>
          <a:p>
            <a:pPr marL="285750" indent="-285750" eaLnBrk="1" hangingPunct="1">
              <a:buFontTx/>
              <a:buChar char="-"/>
            </a:pPr>
            <a:r>
              <a:rPr lang="en-US" sz="2000" b="1">
                <a:solidFill>
                  <a:srgbClr val="161645"/>
                </a:solidFill>
                <a:cs typeface="Arial" charset="0"/>
              </a:rPr>
              <a:t>Không thực hiện </a:t>
            </a:r>
            <a:r>
              <a:rPr lang="vi-VN" sz="2000" b="1">
                <a:solidFill>
                  <a:srgbClr val="161645"/>
                </a:solidFill>
                <a:cs typeface="Arial" charset="0"/>
              </a:rPr>
              <a:t>đúng</a:t>
            </a:r>
            <a:r>
              <a:rPr lang="en-US" sz="2000" b="1">
                <a:solidFill>
                  <a:srgbClr val="161645"/>
                </a:solidFill>
                <a:cs typeface="Arial" charset="0"/>
              </a:rPr>
              <a:t> lời hứa.</a:t>
            </a:r>
          </a:p>
          <a:p>
            <a:pPr marL="285750" indent="-285750" eaLnBrk="1" hangingPunct="1">
              <a:buFontTx/>
              <a:buChar char="-"/>
            </a:pPr>
            <a:r>
              <a:rPr lang="en-US" sz="2000" b="1">
                <a:solidFill>
                  <a:srgbClr val="161645"/>
                </a:solidFill>
                <a:cs typeface="Arial" charset="0"/>
              </a:rPr>
              <a:t>Không làm bài tập.</a:t>
            </a:r>
          </a:p>
          <a:p>
            <a:pPr marL="285750" indent="-285750" eaLnBrk="1" hangingPunct="1">
              <a:buFontTx/>
              <a:buChar char="-"/>
            </a:pPr>
            <a:r>
              <a:rPr lang="en-US" sz="2000" b="1">
                <a:solidFill>
                  <a:srgbClr val="161645"/>
                </a:solidFill>
                <a:cs typeface="Arial" charset="0"/>
              </a:rPr>
              <a:t>Không hoàn thành nhiệm vụ.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01900" y="4605339"/>
            <a:ext cx="4997451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Hàng hóa sản xuất kinh doanh chất l</a:t>
            </a:r>
            <a:r>
              <a:rPr lang="vi-VN"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ượng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 tốt.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Thực hiện </a:t>
            </a:r>
            <a:r>
              <a:rPr lang="vi-VN"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đúng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 kí kết hợp </a:t>
            </a:r>
            <a:r>
              <a:rPr lang="vi-VN"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đồng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Giúp </a:t>
            </a:r>
            <a:r>
              <a:rPr lang="vi-VN"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đỡ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 ng</a:t>
            </a:r>
            <a:r>
              <a:rPr lang="vi-VN"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ười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 khác.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56501" y="4824413"/>
            <a:ext cx="4635500" cy="184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Tx/>
              <a:buChar char="-"/>
            </a:pPr>
            <a:r>
              <a:rPr lang="en-US" sz="2400" b="1">
                <a:solidFill>
                  <a:srgbClr val="161645"/>
                </a:solidFill>
                <a:cs typeface="Arial" charset="0"/>
              </a:rPr>
              <a:t>Làm hàng giả.</a:t>
            </a:r>
          </a:p>
          <a:p>
            <a:pPr marL="285750" indent="-285750" eaLnBrk="1" hangingPunct="1">
              <a:buFontTx/>
              <a:buChar char="-"/>
            </a:pPr>
            <a:r>
              <a:rPr lang="en-US" sz="2400" b="1">
                <a:solidFill>
                  <a:srgbClr val="161645"/>
                </a:solidFill>
                <a:cs typeface="Arial" charset="0"/>
              </a:rPr>
              <a:t>Làm sai hợp </a:t>
            </a:r>
            <a:r>
              <a:rPr lang="vi-VN" sz="2400" b="1">
                <a:solidFill>
                  <a:srgbClr val="161645"/>
                </a:solidFill>
                <a:cs typeface="Arial" charset="0"/>
              </a:rPr>
              <a:t>đồng</a:t>
            </a:r>
            <a:r>
              <a:rPr lang="en-US" sz="2400" b="1">
                <a:solidFill>
                  <a:srgbClr val="161645"/>
                </a:solidFill>
                <a:cs typeface="Arial" charset="0"/>
              </a:rPr>
              <a:t>.</a:t>
            </a:r>
          </a:p>
          <a:p>
            <a:pPr marL="285750" indent="-285750" eaLnBrk="1" hangingPunct="1">
              <a:buFontTx/>
              <a:buChar char="-"/>
            </a:pPr>
            <a:r>
              <a:rPr lang="en-US" sz="2400" b="1">
                <a:solidFill>
                  <a:srgbClr val="161645"/>
                </a:solidFill>
                <a:cs typeface="Arial" charset="0"/>
              </a:rPr>
              <a:t>Không giúp </a:t>
            </a:r>
            <a:r>
              <a:rPr lang="vi-VN" sz="2400" b="1">
                <a:solidFill>
                  <a:srgbClr val="161645"/>
                </a:solidFill>
                <a:cs typeface="Arial" charset="0"/>
              </a:rPr>
              <a:t>đỡ</a:t>
            </a:r>
            <a:r>
              <a:rPr lang="en-US" sz="2400" b="1">
                <a:solidFill>
                  <a:srgbClr val="161645"/>
                </a:solidFill>
                <a:cs typeface="Arial" charset="0"/>
              </a:rPr>
              <a:t> mọi ng</a:t>
            </a:r>
            <a:r>
              <a:rPr lang="vi-VN" sz="2400" b="1">
                <a:solidFill>
                  <a:srgbClr val="161645"/>
                </a:solidFill>
                <a:cs typeface="Arial" charset="0"/>
              </a:rPr>
              <a:t>ười</a:t>
            </a:r>
            <a:r>
              <a:rPr lang="en-US" sz="2400" b="1">
                <a:solidFill>
                  <a:srgbClr val="161645"/>
                </a:solidFill>
                <a:cs typeface="Arial" charset="0"/>
              </a:rPr>
              <a:t> nh</a:t>
            </a:r>
            <a:r>
              <a:rPr lang="vi-VN" sz="2400" b="1">
                <a:solidFill>
                  <a:srgbClr val="161645"/>
                </a:solidFill>
                <a:cs typeface="Arial" charset="0"/>
              </a:rPr>
              <a:t>ư</a:t>
            </a:r>
            <a:r>
              <a:rPr lang="en-US" sz="2400" b="1">
                <a:solidFill>
                  <a:srgbClr val="161645"/>
                </a:solidFill>
                <a:cs typeface="Arial" charset="0"/>
              </a:rPr>
              <a:t> </a:t>
            </a:r>
            <a:r>
              <a:rPr lang="vi-VN" sz="2400" b="1">
                <a:solidFill>
                  <a:srgbClr val="161645"/>
                </a:solidFill>
                <a:cs typeface="Arial" charset="0"/>
              </a:rPr>
              <a:t>đã</a:t>
            </a:r>
            <a:r>
              <a:rPr lang="en-US" sz="2400" b="1">
                <a:solidFill>
                  <a:srgbClr val="161645"/>
                </a:solidFill>
                <a:cs typeface="Arial" charset="0"/>
              </a:rPr>
              <a:t> hứa.</a:t>
            </a:r>
          </a:p>
          <a:p>
            <a:pPr marL="285750" indent="-285750" eaLnBrk="1" hangingPunct="1">
              <a:buFontTx/>
              <a:buChar char="-"/>
            </a:pPr>
            <a:endParaRPr lang="en-US" b="1">
              <a:solidFill>
                <a:srgbClr val="161645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8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3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4616" y="347"/>
            <a:ext cx="11536859" cy="1043845"/>
            <a:chOff x="720" y="1392"/>
            <a:chExt cx="4058" cy="480"/>
          </a:xfrm>
          <a:effectLst>
            <a:reflection blurRad="6350" stA="50000" endA="300" endPos="90000" dist="50800" dir="5400000" sy="-100000" algn="bl" rotWithShape="0"/>
          </a:effectLst>
        </p:grpSpPr>
        <p:sp>
          <p:nvSpPr>
            <p:cNvPr id="47112" name="AutoShape 8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8902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Calibri" pitchFamily="34" charset="0"/>
                <a:ea typeface="+mn-ea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7114" name="AutoShape 10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Calibri" pitchFamily="34" charset="0"/>
                  <a:ea typeface="+mn-ea"/>
                </a:endParaRPr>
              </a:p>
            </p:txBody>
          </p:sp>
          <p:sp>
            <p:nvSpPr>
              <p:cNvPr id="47115" name="AutoShape 11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3333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Calibri" pitchFamily="34" charset="0"/>
                  <a:ea typeface="+mn-ea"/>
                </a:endParaRPr>
              </a:p>
            </p:txBody>
          </p:sp>
        </p:grpSp>
      </p:grpSp>
      <p:sp>
        <p:nvSpPr>
          <p:cNvPr id="33795" name="Rectangle 3"/>
          <p:cNvSpPr>
            <a:spLocks noChangeArrowheads="1"/>
          </p:cNvSpPr>
          <p:nvPr/>
        </p:nvSpPr>
        <p:spPr bwMode="black">
          <a:xfrm>
            <a:off x="1940984" y="230188"/>
            <a:ext cx="974301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endParaRPr lang="zh-CN" altLang="en-US"/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black">
          <a:xfrm>
            <a:off x="1661584" y="166688"/>
            <a:ext cx="9743016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endParaRPr lang="zh-CN" altLang="en-US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901701" y="76201"/>
            <a:ext cx="11290300" cy="746125"/>
            <a:chOff x="426" y="144"/>
            <a:chExt cx="5334" cy="470"/>
          </a:xfrm>
        </p:grpSpPr>
        <p:sp>
          <p:nvSpPr>
            <p:cNvPr id="33804" name="Rectangle 12"/>
            <p:cNvSpPr>
              <a:spLocks noChangeArrowheads="1"/>
            </p:cNvSpPr>
            <p:nvPr/>
          </p:nvSpPr>
          <p:spPr bwMode="black">
            <a:xfrm>
              <a:off x="426" y="144"/>
              <a:ext cx="5334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lang="en-US" altLang="zh-CN" sz="3000" b="1">
                  <a:solidFill>
                    <a:srgbClr val="800000"/>
                  </a:solidFill>
                  <a:latin typeface="Times New Roman" pitchFamily="18" charset="0"/>
                </a:rPr>
                <a:t>Bài 4 : GIỮ CHỮ TÍN</a:t>
              </a:r>
            </a:p>
          </p:txBody>
        </p:sp>
        <p:sp>
          <p:nvSpPr>
            <p:cNvPr id="33805" name="Line 7"/>
            <p:cNvSpPr>
              <a:spLocks noChangeShapeType="1"/>
            </p:cNvSpPr>
            <p:nvPr/>
          </p:nvSpPr>
          <p:spPr bwMode="auto">
            <a:xfrm>
              <a:off x="2280" y="544"/>
              <a:ext cx="1584" cy="0"/>
            </a:xfrm>
            <a:prstGeom prst="line">
              <a:avLst/>
            </a:prstGeom>
            <a:noFill/>
            <a:ln w="57150" cmpd="thickThin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3589867" y="1532312"/>
            <a:ext cx="3454400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itchFamily="18" charset="0"/>
              </a:rPr>
              <a:t>TRÒ CHƠI:</a:t>
            </a:r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3403601" y="2126673"/>
            <a:ext cx="9550400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 err="1" smtClean="0">
                <a:latin typeface="Times New Roman" pitchFamily="18" charset="0"/>
              </a:rPr>
              <a:t>Đuổi</a:t>
            </a:r>
            <a:r>
              <a:rPr lang="en-US" altLang="zh-CN" sz="2400" b="1" dirty="0" smtClean="0">
                <a:latin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</a:rPr>
              <a:t>hình</a:t>
            </a:r>
            <a:r>
              <a:rPr lang="en-US" altLang="zh-CN" sz="2400" b="1" dirty="0" smtClean="0">
                <a:latin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</a:rPr>
              <a:t>bắt</a:t>
            </a:r>
            <a:r>
              <a:rPr lang="en-US" altLang="zh-CN" sz="2400" b="1" dirty="0" smtClean="0">
                <a:latin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</a:rPr>
              <a:t>chữ</a:t>
            </a:r>
            <a:endParaRPr lang="en-US" altLang="zh-CN" sz="2400" b="1" dirty="0">
              <a:latin typeface="Times New Roman" pitchFamily="18" charset="0"/>
            </a:endParaRPr>
          </a:p>
        </p:txBody>
      </p:sp>
      <p:sp>
        <p:nvSpPr>
          <p:cNvPr id="33800" name="AutoShape 11"/>
          <p:cNvSpPr>
            <a:spLocks noChangeArrowheads="1"/>
          </p:cNvSpPr>
          <p:nvPr/>
        </p:nvSpPr>
        <p:spPr bwMode="auto">
          <a:xfrm>
            <a:off x="11176000" y="6362700"/>
            <a:ext cx="1016000" cy="533400"/>
          </a:xfrm>
          <a:prstGeom prst="rightArrow">
            <a:avLst>
              <a:gd name="adj1" fmla="val 50000"/>
              <a:gd name="adj2" fmla="val 35714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mã số 1222 - Đuổi hình bắt chữ | Lazi.vn - Cộng đồng Tri thức &amp;amp;  Giáo dục">
            <a:extLst>
              <a:ext uri="{FF2B5EF4-FFF2-40B4-BE49-F238E27FC236}">
                <a16:creationId xmlns:a16="http://schemas.microsoft.com/office/drawing/2014/main" id="{89A8544F-A78F-204E-A05D-4836CE6E5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06" y="1739352"/>
            <a:ext cx="4916488" cy="4670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71BE54-ECB9-D44A-AE0B-3EA24E482CB1}"/>
              </a:ext>
            </a:extLst>
          </p:cNvPr>
          <p:cNvSpPr txBox="1"/>
          <p:nvPr/>
        </p:nvSpPr>
        <p:spPr>
          <a:xfrm>
            <a:off x="6857206" y="3551464"/>
            <a:ext cx="4741863" cy="5232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x-none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merican Typewriter" panose="02090604020004020304" pitchFamily="18" charset="77"/>
              </a:rPr>
              <a:t>Treo đầu dê, bán thị chó</a:t>
            </a:r>
          </a:p>
        </p:txBody>
      </p:sp>
    </p:spTree>
    <p:extLst>
      <p:ext uri="{BB962C8B-B14F-4D97-AF65-F5344CB8AC3E}">
        <p14:creationId xmlns:p14="http://schemas.microsoft.com/office/powerpoint/2010/main" val="194188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71BE54-ECB9-D44A-AE0B-3EA24E482CB1}"/>
              </a:ext>
            </a:extLst>
          </p:cNvPr>
          <p:cNvSpPr txBox="1"/>
          <p:nvPr/>
        </p:nvSpPr>
        <p:spPr>
          <a:xfrm>
            <a:off x="3996531" y="5592785"/>
            <a:ext cx="4198938" cy="5232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x-none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merican Typewriter" panose="02090604020004020304" pitchFamily="18" charset="77"/>
              </a:rPr>
              <a:t>Hứa hươu, hứa vượn</a:t>
            </a:r>
          </a:p>
        </p:txBody>
      </p:sp>
      <p:pic>
        <p:nvPicPr>
          <p:cNvPr id="10242" name="Picture 2" descr="Thử tài với đuổi hình bắt chữ (phần 120) - VnExpress">
            <a:extLst>
              <a:ext uri="{FF2B5EF4-FFF2-40B4-BE49-F238E27FC236}">
                <a16:creationId xmlns:a16="http://schemas.microsoft.com/office/drawing/2014/main" id="{87C82E4B-62D7-6742-B582-B033B0815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9"/>
          <a:stretch/>
        </p:blipFill>
        <p:spPr bwMode="auto">
          <a:xfrm>
            <a:off x="2738438" y="1393803"/>
            <a:ext cx="6974951" cy="3815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6313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71BE54-ECB9-D44A-AE0B-3EA24E482CB1}"/>
              </a:ext>
            </a:extLst>
          </p:cNvPr>
          <p:cNvSpPr txBox="1"/>
          <p:nvPr/>
        </p:nvSpPr>
        <p:spPr>
          <a:xfrm>
            <a:off x="2724943" y="5303350"/>
            <a:ext cx="7304882" cy="95410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merican Typewriter" panose="02090604020004020304" pitchFamily="18" charset="77"/>
              </a:rPr>
              <a:t>Nói chín thì phải làm mười</a:t>
            </a:r>
          </a:p>
          <a:p>
            <a:pPr algn="ctr"/>
            <a:r>
              <a:rPr lang="x-none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merican Typewriter" panose="02090604020004020304" pitchFamily="18" charset="77"/>
              </a:rPr>
              <a:t>Nói mười làm chín kẻ cười người chê</a:t>
            </a:r>
          </a:p>
        </p:txBody>
      </p:sp>
      <p:pic>
        <p:nvPicPr>
          <p:cNvPr id="12292" name="Picture 4" descr="Speech, Speaking, child, boy, fictional Character png | PNGWing">
            <a:extLst>
              <a:ext uri="{FF2B5EF4-FFF2-40B4-BE49-F238E27FC236}">
                <a16:creationId xmlns:a16="http://schemas.microsoft.com/office/drawing/2014/main" id="{F333633E-4D1F-6E43-B831-AFD82CB76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4649"/>
            <a:ext cx="3732214" cy="374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Thể hiện đẳng cấp với sim tứ quý 9999 vinaphone">
            <a:extLst>
              <a:ext uri="{FF2B5EF4-FFF2-40B4-BE49-F238E27FC236}">
                <a16:creationId xmlns:a16="http://schemas.microsoft.com/office/drawing/2014/main" id="{3BFF634C-6C34-AE44-9B7F-4D5C0C6EF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0" r="22009"/>
          <a:stretch/>
        </p:blipFill>
        <p:spPr bwMode="auto">
          <a:xfrm>
            <a:off x="4600575" y="2126833"/>
            <a:ext cx="2432051" cy="262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College Of Health - Gold Number 10 Png PNG Image | Transparent PNG Free  Download on SeekPNG">
            <a:extLst>
              <a:ext uri="{FF2B5EF4-FFF2-40B4-BE49-F238E27FC236}">
                <a16:creationId xmlns:a16="http://schemas.microsoft.com/office/drawing/2014/main" id="{A598482B-6120-D148-A0DA-5D3D6AC7A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49" y="2037068"/>
            <a:ext cx="3956051" cy="2783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10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71BE54-ECB9-D44A-AE0B-3EA24E482CB1}"/>
              </a:ext>
            </a:extLst>
          </p:cNvPr>
          <p:cNvSpPr txBox="1"/>
          <p:nvPr/>
        </p:nvSpPr>
        <p:spPr>
          <a:xfrm>
            <a:off x="2724943" y="5303350"/>
            <a:ext cx="7304882" cy="95410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merican Typewriter" panose="02090604020004020304" pitchFamily="18" charset="77"/>
              </a:rPr>
              <a:t>Nói lời phải giữ lấy lời</a:t>
            </a:r>
          </a:p>
          <a:p>
            <a:pPr algn="ctr"/>
            <a:r>
              <a:rPr lang="x-none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merican Typewriter" panose="02090604020004020304" pitchFamily="18" charset="77"/>
              </a:rPr>
              <a:t>Đừng như con bướm đậu rồi lại bay</a:t>
            </a:r>
          </a:p>
        </p:txBody>
      </p:sp>
      <p:pic>
        <p:nvPicPr>
          <p:cNvPr id="14338" name="Picture 2" descr="Vì sao: Người khôn nói lắm dẫu hay cũng nhàm?">
            <a:extLst>
              <a:ext uri="{FF2B5EF4-FFF2-40B4-BE49-F238E27FC236}">
                <a16:creationId xmlns:a16="http://schemas.microsoft.com/office/drawing/2014/main" id="{035D14DC-6836-9F4D-936E-0723F165D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23666" y="1751281"/>
            <a:ext cx="3900487" cy="3069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340" name="Picture 4" descr="Hình ảnh Bướm Bướm đậu Trên Hoa Màu Hồng Hiện Thực, Bươm Bướm, Bướm đậu  Trên Hoa, Hồng miễn phí tải tập tin PNG PSDComment và Vector">
            <a:extLst>
              <a:ext uri="{FF2B5EF4-FFF2-40B4-BE49-F238E27FC236}">
                <a16:creationId xmlns:a16="http://schemas.microsoft.com/office/drawing/2014/main" id="{2DED2B46-28F0-3942-9A30-31D837786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506">
            <a:off x="6324909" y="1077515"/>
            <a:ext cx="3533775" cy="441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hristmas Butterfly Dream Rose, Butterfly, Red, Pink PNG Transparent  Clipart Image and PSD File for Free Download">
            <a:extLst>
              <a:ext uri="{FF2B5EF4-FFF2-40B4-BE49-F238E27FC236}">
                <a16:creationId xmlns:a16="http://schemas.microsoft.com/office/drawing/2014/main" id="{E6B7DA4E-8414-A243-83D8-BE00349DD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38181" y="0"/>
            <a:ext cx="2001264" cy="302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56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71BE54-ECB9-D44A-AE0B-3EA24E482CB1}"/>
              </a:ext>
            </a:extLst>
          </p:cNvPr>
          <p:cNvSpPr txBox="1"/>
          <p:nvPr/>
        </p:nvSpPr>
        <p:spPr>
          <a:xfrm>
            <a:off x="4053680" y="5424154"/>
            <a:ext cx="4318795" cy="5232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merican Typewriter" panose="02090604020004020304" pitchFamily="18" charset="77"/>
              </a:rPr>
              <a:t>Lời nói gió bay</a:t>
            </a:r>
          </a:p>
        </p:txBody>
      </p:sp>
      <p:pic>
        <p:nvPicPr>
          <p:cNvPr id="16386" name="Picture 2" descr="Vẽ tay gió hoạt hình | Công cụ đồ họa PSD Tải xuống miễn phí - Pikbest">
            <a:extLst>
              <a:ext uri="{FF2B5EF4-FFF2-40B4-BE49-F238E27FC236}">
                <a16:creationId xmlns:a16="http://schemas.microsoft.com/office/drawing/2014/main" id="{C672D456-DC7B-8445-BD50-FC2BFDB0B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433846"/>
            <a:ext cx="5935663" cy="362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ì sao: Người khôn nói lắm dẫu hay cũng nhàm?">
            <a:extLst>
              <a:ext uri="{FF2B5EF4-FFF2-40B4-BE49-F238E27FC236}">
                <a16:creationId xmlns:a16="http://schemas.microsoft.com/office/drawing/2014/main" id="{733B7F41-5EA8-E74F-8ABB-C7F787AED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709379"/>
            <a:ext cx="3859213" cy="3069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7169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71BE54-ECB9-D44A-AE0B-3EA24E482CB1}"/>
              </a:ext>
            </a:extLst>
          </p:cNvPr>
          <p:cNvSpPr txBox="1"/>
          <p:nvPr/>
        </p:nvSpPr>
        <p:spPr>
          <a:xfrm>
            <a:off x="3300808" y="5509879"/>
            <a:ext cx="5590383" cy="5232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merican Typewriter" panose="02090604020004020304" pitchFamily="18" charset="77"/>
              </a:rPr>
              <a:t>Hứa chắc như đinh đóng cột</a:t>
            </a:r>
          </a:p>
        </p:txBody>
      </p:sp>
      <p:pic>
        <p:nvPicPr>
          <p:cNvPr id="18434" name="Picture 2" descr="Pinky Promise Flat Design Line Icon Stock Vector - Illustration of  friendship, hand: 190661543">
            <a:extLst>
              <a:ext uri="{FF2B5EF4-FFF2-40B4-BE49-F238E27FC236}">
                <a16:creationId xmlns:a16="http://schemas.microsoft.com/office/drawing/2014/main" id="{1CDF0F30-A3F0-DC40-9D4B-46BDC782E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089" y="1532636"/>
            <a:ext cx="3631450" cy="341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hắc như đinh đóng cột” | Tin tức mới nhất 24h - Đọc Báo Lao Động online -  Laodong.vn">
            <a:extLst>
              <a:ext uri="{FF2B5EF4-FFF2-40B4-BE49-F238E27FC236}">
                <a16:creationId xmlns:a16="http://schemas.microsoft.com/office/drawing/2014/main" id="{A8D975CE-2796-3847-9900-41EF898ED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7" t="6641" r="8697" b="6406"/>
          <a:stretch/>
        </p:blipFill>
        <p:spPr bwMode="auto">
          <a:xfrm>
            <a:off x="6573463" y="1757424"/>
            <a:ext cx="4217236" cy="3343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29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96384" y="381000"/>
            <a:ext cx="10682816" cy="685800"/>
            <a:chOff x="432" y="2160"/>
            <a:chExt cx="5047" cy="432"/>
          </a:xfrm>
        </p:grpSpPr>
        <p:sp>
          <p:nvSpPr>
            <p:cNvPr id="13330" name="Rectangle 3"/>
            <p:cNvSpPr>
              <a:spLocks noChangeArrowheads="1"/>
            </p:cNvSpPr>
            <p:nvPr/>
          </p:nvSpPr>
          <p:spPr bwMode="auto">
            <a:xfrm>
              <a:off x="432" y="2352"/>
              <a:ext cx="5040" cy="24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800" b="1">
                <a:latin typeface="Arial" charset="0"/>
                <a:cs typeface="Arial" charset="0"/>
              </a:endParaRPr>
            </a:p>
          </p:txBody>
        </p:sp>
        <p:sp>
          <p:nvSpPr>
            <p:cNvPr id="13331" name="Rectangle 4"/>
            <p:cNvSpPr>
              <a:spLocks noChangeArrowheads="1"/>
            </p:cNvSpPr>
            <p:nvPr/>
          </p:nvSpPr>
          <p:spPr bwMode="auto">
            <a:xfrm>
              <a:off x="439" y="2160"/>
              <a:ext cx="5040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800" b="1">
                <a:latin typeface="Arial" charset="0"/>
                <a:cs typeface="Arial" charset="0"/>
              </a:endParaRPr>
            </a:p>
          </p:txBody>
        </p:sp>
      </p:grpSp>
      <p:sp>
        <p:nvSpPr>
          <p:cNvPr id="71686" name="Text Box 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1219200"/>
            <a:ext cx="118872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ahoma" pitchFamily="34" charset="0"/>
                <a:cs typeface="Arial" charset="0"/>
              </a:rPr>
              <a:t>        </a:t>
            </a:r>
            <a:r>
              <a:rPr lang="en-US" sz="2800" b="1">
                <a:solidFill>
                  <a:srgbClr val="0033CC"/>
                </a:solidFill>
                <a:latin typeface="Tahoma" pitchFamily="34" charset="0"/>
                <a:cs typeface="Arial" charset="0"/>
              </a:rPr>
              <a:t>Điền từ vào chỗ trống :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  <a:latin typeface="Tahoma" pitchFamily="34" charset="0"/>
                <a:cs typeface="Arial" charset="0"/>
              </a:rPr>
              <a:t>           “Người  sao …hẹn thì nên, 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  <a:latin typeface="Tahoma" pitchFamily="34" charset="0"/>
                <a:cs typeface="Arial" charset="0"/>
              </a:rPr>
              <a:t>       Tôi sao…hẹn thì quên cả mười”</a:t>
            </a:r>
          </a:p>
        </p:txBody>
      </p:sp>
      <p:pic>
        <p:nvPicPr>
          <p:cNvPr id="71687" name="Picture 7" descr="questspin_b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304801"/>
            <a:ext cx="1320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812800" y="3489326"/>
            <a:ext cx="11110384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  <a:cs typeface="Arial" charset="0"/>
              </a:rPr>
              <a:t> </a:t>
            </a:r>
            <a:r>
              <a:rPr lang="en-US" sz="4400" b="1">
                <a:solidFill>
                  <a:srgbClr val="FF3300"/>
                </a:solidFill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3600" b="1">
                <a:solidFill>
                  <a:srgbClr val="FF3300"/>
                </a:solidFill>
                <a:latin typeface="Tahoma" pitchFamily="34" charset="0"/>
                <a:cs typeface="Arial" charset="0"/>
              </a:rPr>
              <a:t>Người sao </a:t>
            </a:r>
            <a:r>
              <a:rPr lang="en-US" sz="3600" b="1" u="sng">
                <a:solidFill>
                  <a:srgbClr val="FF3300"/>
                </a:solidFill>
                <a:latin typeface="Tahoma" pitchFamily="34" charset="0"/>
                <a:cs typeface="Arial" charset="0"/>
              </a:rPr>
              <a:t>một</a:t>
            </a:r>
            <a:r>
              <a:rPr lang="en-US" sz="3600" b="1">
                <a:solidFill>
                  <a:srgbClr val="FF3300"/>
                </a:solidFill>
                <a:latin typeface="Tahoma" pitchFamily="34" charset="0"/>
                <a:cs typeface="Arial" charset="0"/>
              </a:rPr>
              <a:t> hẹn thì nên,</a:t>
            </a:r>
          </a:p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Tahoma" pitchFamily="34" charset="0"/>
                <a:cs typeface="Arial" charset="0"/>
              </a:rPr>
              <a:t>Tôi sao </a:t>
            </a:r>
            <a:r>
              <a:rPr lang="en-US" sz="3600" b="1" u="sng">
                <a:solidFill>
                  <a:srgbClr val="FF3300"/>
                </a:solidFill>
                <a:latin typeface="Tahoma" pitchFamily="34" charset="0"/>
                <a:cs typeface="Arial" charset="0"/>
              </a:rPr>
              <a:t>chín</a:t>
            </a:r>
            <a:r>
              <a:rPr lang="en-US" sz="3600" b="1">
                <a:solidFill>
                  <a:srgbClr val="FF3300"/>
                </a:solidFill>
                <a:latin typeface="Tahoma" pitchFamily="34" charset="0"/>
                <a:cs typeface="Arial" charset="0"/>
              </a:rPr>
              <a:t> hẹn thì quên cả mười</a:t>
            </a:r>
          </a:p>
        </p:txBody>
      </p:sp>
      <p:pic>
        <p:nvPicPr>
          <p:cNvPr id="13318" name="Picture 16" descr="christmas_bell_ringing_sx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261600" y="5410200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7" name="Oval 17"/>
          <p:cNvSpPr>
            <a:spLocks noChangeArrowheads="1"/>
          </p:cNvSpPr>
          <p:nvPr/>
        </p:nvSpPr>
        <p:spPr bwMode="auto">
          <a:xfrm>
            <a:off x="914400" y="4953000"/>
            <a:ext cx="1117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71698" name="Oval 18"/>
          <p:cNvSpPr>
            <a:spLocks noChangeArrowheads="1"/>
          </p:cNvSpPr>
          <p:nvPr/>
        </p:nvSpPr>
        <p:spPr bwMode="auto">
          <a:xfrm>
            <a:off x="914400" y="4953000"/>
            <a:ext cx="1117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71699" name="Oval 19"/>
          <p:cNvSpPr>
            <a:spLocks noChangeArrowheads="1"/>
          </p:cNvSpPr>
          <p:nvPr/>
        </p:nvSpPr>
        <p:spPr bwMode="auto">
          <a:xfrm>
            <a:off x="914400" y="4953000"/>
            <a:ext cx="1117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71700" name="Oval 20"/>
          <p:cNvSpPr>
            <a:spLocks noChangeArrowheads="1"/>
          </p:cNvSpPr>
          <p:nvPr/>
        </p:nvSpPr>
        <p:spPr bwMode="auto">
          <a:xfrm>
            <a:off x="914400" y="4953000"/>
            <a:ext cx="1117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71701" name="Oval 21"/>
          <p:cNvSpPr>
            <a:spLocks noChangeArrowheads="1"/>
          </p:cNvSpPr>
          <p:nvPr/>
        </p:nvSpPr>
        <p:spPr bwMode="auto">
          <a:xfrm>
            <a:off x="914400" y="4953000"/>
            <a:ext cx="1117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71702" name="Oval 22"/>
          <p:cNvSpPr>
            <a:spLocks noChangeArrowheads="1"/>
          </p:cNvSpPr>
          <p:nvPr/>
        </p:nvSpPr>
        <p:spPr bwMode="auto">
          <a:xfrm>
            <a:off x="914400" y="4953000"/>
            <a:ext cx="1117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71703" name="Oval 23"/>
          <p:cNvSpPr>
            <a:spLocks noChangeArrowheads="1"/>
          </p:cNvSpPr>
          <p:nvPr/>
        </p:nvSpPr>
        <p:spPr bwMode="auto">
          <a:xfrm>
            <a:off x="914400" y="4953000"/>
            <a:ext cx="1117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71704" name="Oval 24"/>
          <p:cNvSpPr>
            <a:spLocks noChangeArrowheads="1"/>
          </p:cNvSpPr>
          <p:nvPr/>
        </p:nvSpPr>
        <p:spPr bwMode="auto">
          <a:xfrm>
            <a:off x="914400" y="4953000"/>
            <a:ext cx="1117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71705" name="Oval 25"/>
          <p:cNvSpPr>
            <a:spLocks noChangeArrowheads="1"/>
          </p:cNvSpPr>
          <p:nvPr/>
        </p:nvSpPr>
        <p:spPr bwMode="auto">
          <a:xfrm>
            <a:off x="914400" y="4953000"/>
            <a:ext cx="1117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71706" name="Oval 26"/>
          <p:cNvSpPr>
            <a:spLocks noChangeArrowheads="1"/>
          </p:cNvSpPr>
          <p:nvPr/>
        </p:nvSpPr>
        <p:spPr bwMode="auto">
          <a:xfrm>
            <a:off x="914400" y="4953000"/>
            <a:ext cx="1117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71707" name="Rectangle 27"/>
          <p:cNvSpPr>
            <a:spLocks noChangeArrowheads="1"/>
          </p:cNvSpPr>
          <p:nvPr/>
        </p:nvSpPr>
        <p:spPr bwMode="auto">
          <a:xfrm>
            <a:off x="711200" y="6019800"/>
            <a:ext cx="14224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  <a:cs typeface="Arial" charset="0"/>
              </a:rPr>
              <a:t>Tính giờ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7"/>
                  </p:tgtEl>
                </p:cond>
              </p:nextCondLst>
            </p:seq>
          </p:childTnLst>
        </p:cTn>
      </p:par>
    </p:tnLst>
    <p:bldLst>
      <p:bldP spid="71686" grpId="0"/>
      <p:bldP spid="71690" grpId="0" autoUpdateAnimBg="0"/>
      <p:bldP spid="71697" grpId="0" animBg="1"/>
      <p:bldP spid="71698" grpId="0" animBg="1"/>
      <p:bldP spid="71699" grpId="0" animBg="1"/>
      <p:bldP spid="71700" grpId="0" animBg="1"/>
      <p:bldP spid="71701" grpId="0" animBg="1"/>
      <p:bldP spid="71702" grpId="0" animBg="1"/>
      <p:bldP spid="71703" grpId="0" animBg="1"/>
      <p:bldP spid="71704" grpId="0" animBg="1"/>
      <p:bldP spid="71705" grpId="0" animBg="1"/>
      <p:bldP spid="717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A2AAF0-297F-B746-91B5-91E32E6925A5}"/>
              </a:ext>
            </a:extLst>
          </p:cNvPr>
          <p:cNvSpPr txBox="1"/>
          <p:nvPr/>
        </p:nvSpPr>
        <p:spPr>
          <a:xfrm>
            <a:off x="2555568" y="906088"/>
            <a:ext cx="6463505" cy="240065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merican Typewriter" panose="02090604020004020304" pitchFamily="18" charset="77"/>
              </a:rPr>
              <a:t>Tiết</a:t>
            </a:r>
            <a:r>
              <a:rPr lang="en-US" sz="4400" b="1" dirty="0" smtClean="0">
                <a:latin typeface="American Typewriter" panose="02090604020004020304" pitchFamily="18" charset="77"/>
              </a:rPr>
              <a:t> 4-</a:t>
            </a:r>
            <a:r>
              <a:rPr lang="x-none" sz="4400" b="1" smtClean="0">
                <a:latin typeface="American Typewriter" panose="02090604020004020304" pitchFamily="18" charset="77"/>
              </a:rPr>
              <a:t> </a:t>
            </a:r>
            <a:r>
              <a:rPr lang="x-none" sz="4400" b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x-none" sz="4400" b="1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x-none" sz="4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sz="6600" b="1" dirty="0">
                <a:latin typeface="Times New Roman" pitchFamily="18" charset="0"/>
                <a:cs typeface="Times New Roman" pitchFamily="18" charset="0"/>
              </a:rPr>
              <a:t>GIỮ CHỮ TÍN</a:t>
            </a:r>
          </a:p>
        </p:txBody>
      </p:sp>
    </p:spTree>
    <p:extLst>
      <p:ext uri="{BB962C8B-B14F-4D97-AF65-F5344CB8AC3E}">
        <p14:creationId xmlns:p14="http://schemas.microsoft.com/office/powerpoint/2010/main" val="199248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1" y="381000"/>
            <a:ext cx="10682817" cy="685800"/>
            <a:chOff x="432" y="2160"/>
            <a:chExt cx="5047" cy="432"/>
          </a:xfrm>
        </p:grpSpPr>
        <p:sp>
          <p:nvSpPr>
            <p:cNvPr id="14354" name="Rectangle 3"/>
            <p:cNvSpPr>
              <a:spLocks noChangeArrowheads="1"/>
            </p:cNvSpPr>
            <p:nvPr/>
          </p:nvSpPr>
          <p:spPr bwMode="auto">
            <a:xfrm>
              <a:off x="432" y="2352"/>
              <a:ext cx="5040" cy="24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800" b="1">
                <a:latin typeface="Arial" charset="0"/>
                <a:cs typeface="Arial" charset="0"/>
              </a:endParaRPr>
            </a:p>
          </p:txBody>
        </p:sp>
        <p:sp>
          <p:nvSpPr>
            <p:cNvPr id="14355" name="Rectangle 4"/>
            <p:cNvSpPr>
              <a:spLocks noChangeArrowheads="1"/>
            </p:cNvSpPr>
            <p:nvPr/>
          </p:nvSpPr>
          <p:spPr bwMode="auto">
            <a:xfrm>
              <a:off x="439" y="2160"/>
              <a:ext cx="5040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800" b="1">
                <a:latin typeface="Arial" charset="0"/>
                <a:cs typeface="Arial" charset="0"/>
              </a:endParaRPr>
            </a:p>
          </p:txBody>
        </p:sp>
      </p:grpSp>
      <p:sp>
        <p:nvSpPr>
          <p:cNvPr id="73734" name="Text Box 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422400" y="1828801"/>
            <a:ext cx="101600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ahoma" pitchFamily="34" charset="0"/>
                <a:cs typeface="Arial" charset="0"/>
              </a:rPr>
              <a:t>Điền từ vào chỗ trống :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ahoma" pitchFamily="34" charset="0"/>
                <a:cs typeface="Arial" charset="0"/>
              </a:rPr>
              <a:t>“Nói chín thì nên làm…..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ahoma" pitchFamily="34" charset="0"/>
                <a:cs typeface="Arial" charset="0"/>
              </a:rPr>
              <a:t>Nói mười làm …..kẻ cười người chê”</a:t>
            </a:r>
          </a:p>
        </p:txBody>
      </p:sp>
      <p:pic>
        <p:nvPicPr>
          <p:cNvPr id="73735" name="Picture 7" descr="questspin_b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381001"/>
            <a:ext cx="1320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406400" y="3581400"/>
            <a:ext cx="113792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  <a:latin typeface="Tahoma" pitchFamily="34" charset="0"/>
                <a:cs typeface="Arial" charset="0"/>
              </a:rPr>
              <a:t>        </a:t>
            </a:r>
            <a:r>
              <a:rPr lang="en-US" sz="2800" b="1">
                <a:solidFill>
                  <a:srgbClr val="FF3300"/>
                </a:solidFill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800" b="1">
                <a:solidFill>
                  <a:srgbClr val="FF330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b="1">
                <a:solidFill>
                  <a:srgbClr val="FF3300"/>
                </a:solidFill>
                <a:latin typeface="Tahoma" pitchFamily="34" charset="0"/>
                <a:cs typeface="Arial" charset="0"/>
              </a:rPr>
              <a:t>Nói chín thì nên làm </a:t>
            </a:r>
            <a:r>
              <a:rPr lang="en-US" sz="3200" b="1" u="sng">
                <a:solidFill>
                  <a:srgbClr val="FF3300"/>
                </a:solidFill>
                <a:latin typeface="Tahoma" pitchFamily="34" charset="0"/>
                <a:cs typeface="Arial" charset="0"/>
              </a:rPr>
              <a:t>mười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ahoma" pitchFamily="34" charset="0"/>
                <a:cs typeface="Arial" charset="0"/>
              </a:rPr>
              <a:t>Nói mười làm </a:t>
            </a:r>
            <a:r>
              <a:rPr lang="en-US" sz="3200" b="1" u="sng">
                <a:solidFill>
                  <a:srgbClr val="FF3300"/>
                </a:solidFill>
                <a:latin typeface="Tahoma" pitchFamily="34" charset="0"/>
                <a:cs typeface="Arial" charset="0"/>
              </a:rPr>
              <a:t>chín</a:t>
            </a:r>
            <a:r>
              <a:rPr lang="en-US" sz="3200" b="1">
                <a:solidFill>
                  <a:srgbClr val="FF3300"/>
                </a:solidFill>
                <a:latin typeface="Tahoma" pitchFamily="34" charset="0"/>
                <a:cs typeface="Arial" charset="0"/>
              </a:rPr>
              <a:t> kẻ cười người chê</a:t>
            </a:r>
            <a:r>
              <a:rPr lang="en-US" sz="3200">
                <a:solidFill>
                  <a:srgbClr val="FF3300"/>
                </a:solidFill>
                <a:latin typeface="Tahoma" pitchFamily="34" charset="0"/>
                <a:cs typeface="Arial" charset="0"/>
              </a:rPr>
              <a:t> </a:t>
            </a:r>
          </a:p>
        </p:txBody>
      </p:sp>
      <p:pic>
        <p:nvPicPr>
          <p:cNvPr id="14342" name="Picture 18" descr="christmas_bell_ringing_sx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160000" y="5334000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7" name="Oval 19"/>
          <p:cNvSpPr>
            <a:spLocks noChangeArrowheads="1"/>
          </p:cNvSpPr>
          <p:nvPr/>
        </p:nvSpPr>
        <p:spPr bwMode="auto">
          <a:xfrm>
            <a:off x="914400" y="4953000"/>
            <a:ext cx="1117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73748" name="Oval 20"/>
          <p:cNvSpPr>
            <a:spLocks noChangeArrowheads="1"/>
          </p:cNvSpPr>
          <p:nvPr/>
        </p:nvSpPr>
        <p:spPr bwMode="auto">
          <a:xfrm>
            <a:off x="914400" y="4953000"/>
            <a:ext cx="1117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73749" name="Oval 21"/>
          <p:cNvSpPr>
            <a:spLocks noChangeArrowheads="1"/>
          </p:cNvSpPr>
          <p:nvPr/>
        </p:nvSpPr>
        <p:spPr bwMode="auto">
          <a:xfrm>
            <a:off x="914400" y="4953000"/>
            <a:ext cx="1117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73750" name="Oval 22"/>
          <p:cNvSpPr>
            <a:spLocks noChangeArrowheads="1"/>
          </p:cNvSpPr>
          <p:nvPr/>
        </p:nvSpPr>
        <p:spPr bwMode="auto">
          <a:xfrm>
            <a:off x="914400" y="4953000"/>
            <a:ext cx="1117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73751" name="Oval 23"/>
          <p:cNvSpPr>
            <a:spLocks noChangeArrowheads="1"/>
          </p:cNvSpPr>
          <p:nvPr/>
        </p:nvSpPr>
        <p:spPr bwMode="auto">
          <a:xfrm>
            <a:off x="914400" y="4953000"/>
            <a:ext cx="1117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73752" name="Oval 24"/>
          <p:cNvSpPr>
            <a:spLocks noChangeArrowheads="1"/>
          </p:cNvSpPr>
          <p:nvPr/>
        </p:nvSpPr>
        <p:spPr bwMode="auto">
          <a:xfrm>
            <a:off x="914400" y="4953000"/>
            <a:ext cx="1117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73753" name="Oval 25"/>
          <p:cNvSpPr>
            <a:spLocks noChangeArrowheads="1"/>
          </p:cNvSpPr>
          <p:nvPr/>
        </p:nvSpPr>
        <p:spPr bwMode="auto">
          <a:xfrm>
            <a:off x="914400" y="4953000"/>
            <a:ext cx="1117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73754" name="Oval 26"/>
          <p:cNvSpPr>
            <a:spLocks noChangeArrowheads="1"/>
          </p:cNvSpPr>
          <p:nvPr/>
        </p:nvSpPr>
        <p:spPr bwMode="auto">
          <a:xfrm>
            <a:off x="914400" y="4953000"/>
            <a:ext cx="1117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73755" name="Oval 27"/>
          <p:cNvSpPr>
            <a:spLocks noChangeArrowheads="1"/>
          </p:cNvSpPr>
          <p:nvPr/>
        </p:nvSpPr>
        <p:spPr bwMode="auto">
          <a:xfrm>
            <a:off x="914400" y="4953000"/>
            <a:ext cx="1117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73756" name="Oval 28"/>
          <p:cNvSpPr>
            <a:spLocks noChangeArrowheads="1"/>
          </p:cNvSpPr>
          <p:nvPr/>
        </p:nvSpPr>
        <p:spPr bwMode="auto">
          <a:xfrm>
            <a:off x="914400" y="4953000"/>
            <a:ext cx="1117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auto">
          <a:xfrm>
            <a:off x="711200" y="6019800"/>
            <a:ext cx="14224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  <a:cs typeface="Arial" charset="0"/>
              </a:rPr>
              <a:t>Tính giờ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37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57"/>
                  </p:tgtEl>
                </p:cond>
              </p:nextCondLst>
            </p:seq>
          </p:childTnLst>
        </p:cTn>
      </p:par>
    </p:tnLst>
    <p:bldLst>
      <p:bldP spid="73734" grpId="0"/>
      <p:bldP spid="73741" grpId="0"/>
      <p:bldP spid="73747" grpId="0" animBg="1"/>
      <p:bldP spid="73748" grpId="0" animBg="1"/>
      <p:bldP spid="73749" grpId="0" animBg="1"/>
      <p:bldP spid="73750" grpId="0" animBg="1"/>
      <p:bldP spid="73751" grpId="0" animBg="1"/>
      <p:bldP spid="73752" grpId="0" animBg="1"/>
      <p:bldP spid="73753" grpId="0" animBg="1"/>
      <p:bldP spid="73754" grpId="0" animBg="1"/>
      <p:bldP spid="73755" grpId="0" animBg="1"/>
      <p:bldP spid="737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29654" y="347"/>
            <a:ext cx="11840460" cy="1043845"/>
            <a:chOff x="720" y="1392"/>
            <a:chExt cx="4058" cy="480"/>
          </a:xfrm>
          <a:effectLst>
            <a:reflection blurRad="6350" stA="50000" endA="300" endPos="90000" dist="50800" dir="5400000" sy="-100000" algn="bl" rotWithShape="0"/>
          </a:effectLst>
        </p:grpSpPr>
        <p:sp>
          <p:nvSpPr>
            <p:cNvPr id="47112" name="AutoShape 8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8902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l">
                <a:defRPr/>
              </a:pPr>
              <a:endParaRPr lang="en-US">
                <a:latin typeface="Calibri" pitchFamily="34" charset="0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7114" name="AutoShape 10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7115" name="AutoShape 11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3333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latin typeface="Calibri" pitchFamily="34" charset="0"/>
                </a:endParaRPr>
              </a:p>
            </p:txBody>
          </p:sp>
        </p:grpSp>
      </p:grpSp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254000" y="304800"/>
            <a:ext cx="1574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ahoma"/>
                <a:ea typeface="Tahoma"/>
                <a:cs typeface="Tahoma"/>
              </a:rPr>
              <a:t>Tuần 26 - Tiết 26</a:t>
            </a:r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2353733" y="266700"/>
            <a:ext cx="8636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VNI-Helve"/>
              </a:rPr>
              <a:t>Baøi 18 : QUYEÀN KHIEÁU NAÏI, TOÁ CAÙO </a:t>
            </a:r>
          </a:p>
          <a:p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VNI-Helve"/>
              </a:rPr>
              <a:t>CUÛA COÂNG DAÂN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1176000" y="177800"/>
            <a:ext cx="1016000" cy="736600"/>
            <a:chOff x="288" y="328"/>
            <a:chExt cx="480" cy="409"/>
          </a:xfrm>
        </p:grpSpPr>
        <p:sp>
          <p:nvSpPr>
            <p:cNvPr id="20491" name="Line 6"/>
            <p:cNvSpPr>
              <a:spLocks noChangeShapeType="1"/>
            </p:cNvSpPr>
            <p:nvPr/>
          </p:nvSpPr>
          <p:spPr bwMode="auto">
            <a:xfrm>
              <a:off x="525" y="328"/>
              <a:ext cx="1" cy="362"/>
            </a:xfrm>
            <a:prstGeom prst="line">
              <a:avLst/>
            </a:prstGeom>
            <a:noFill/>
            <a:ln w="63500">
              <a:solidFill>
                <a:srgbClr val="FF8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7"/>
            <p:cNvSpPr>
              <a:spLocks noChangeShapeType="1"/>
            </p:cNvSpPr>
            <p:nvPr/>
          </p:nvSpPr>
          <p:spPr bwMode="auto">
            <a:xfrm>
              <a:off x="367" y="328"/>
              <a:ext cx="306" cy="1"/>
            </a:xfrm>
            <a:prstGeom prst="line">
              <a:avLst/>
            </a:prstGeom>
            <a:noFill/>
            <a:ln w="47625">
              <a:solidFill>
                <a:srgbClr val="FF8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AutoShape 8"/>
            <p:cNvSpPr>
              <a:spLocks noChangeArrowheads="1"/>
            </p:cNvSpPr>
            <p:nvPr/>
          </p:nvSpPr>
          <p:spPr bwMode="auto">
            <a:xfrm rot="-5400000">
              <a:off x="499" y="537"/>
              <a:ext cx="47" cy="353"/>
            </a:xfrm>
            <a:prstGeom prst="flowChartDelay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288" y="333"/>
              <a:ext cx="185" cy="186"/>
              <a:chOff x="4552" y="3504"/>
              <a:chExt cx="280" cy="296"/>
            </a:xfrm>
          </p:grpSpPr>
          <p:sp>
            <p:nvSpPr>
              <p:cNvPr id="20500" name="AutoShape 10"/>
              <p:cNvSpPr>
                <a:spLocks noChangeArrowheads="1"/>
              </p:cNvSpPr>
              <p:nvPr/>
            </p:nvSpPr>
            <p:spPr bwMode="auto">
              <a:xfrm rot="5400000">
                <a:off x="4668" y="3636"/>
                <a:ext cx="48" cy="280"/>
              </a:xfrm>
              <a:prstGeom prst="flowChartDelay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4560" y="3504"/>
                <a:ext cx="264" cy="240"/>
                <a:chOff x="5096" y="1624"/>
                <a:chExt cx="264" cy="240"/>
              </a:xfrm>
            </p:grpSpPr>
            <p:sp>
              <p:nvSpPr>
                <p:cNvPr id="20502" name="Line 12"/>
                <p:cNvSpPr>
                  <a:spLocks noChangeShapeType="1"/>
                </p:cNvSpPr>
                <p:nvPr/>
              </p:nvSpPr>
              <p:spPr bwMode="auto">
                <a:xfrm>
                  <a:off x="5216" y="1624"/>
                  <a:ext cx="144" cy="240"/>
                </a:xfrm>
                <a:prstGeom prst="line">
                  <a:avLst/>
                </a:prstGeom>
                <a:noFill/>
                <a:ln w="9525">
                  <a:solidFill>
                    <a:srgbClr val="FF8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3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5096" y="1632"/>
                  <a:ext cx="112" cy="232"/>
                </a:xfrm>
                <a:prstGeom prst="line">
                  <a:avLst/>
                </a:prstGeom>
                <a:noFill/>
                <a:ln w="9525">
                  <a:solidFill>
                    <a:srgbClr val="FF8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583" y="328"/>
              <a:ext cx="185" cy="186"/>
              <a:chOff x="4552" y="3504"/>
              <a:chExt cx="280" cy="296"/>
            </a:xfrm>
          </p:grpSpPr>
          <p:sp>
            <p:nvSpPr>
              <p:cNvPr id="20496" name="AutoShape 15"/>
              <p:cNvSpPr>
                <a:spLocks noChangeArrowheads="1"/>
              </p:cNvSpPr>
              <p:nvPr/>
            </p:nvSpPr>
            <p:spPr bwMode="auto">
              <a:xfrm rot="5400000">
                <a:off x="4668" y="3636"/>
                <a:ext cx="48" cy="280"/>
              </a:xfrm>
              <a:prstGeom prst="flowChartDelay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4560" y="3504"/>
                <a:ext cx="264" cy="240"/>
                <a:chOff x="5096" y="1624"/>
                <a:chExt cx="264" cy="240"/>
              </a:xfrm>
            </p:grpSpPr>
            <p:sp>
              <p:nvSpPr>
                <p:cNvPr id="20498" name="Line 17"/>
                <p:cNvSpPr>
                  <a:spLocks noChangeShapeType="1"/>
                </p:cNvSpPr>
                <p:nvPr/>
              </p:nvSpPr>
              <p:spPr bwMode="auto">
                <a:xfrm>
                  <a:off x="5216" y="1624"/>
                  <a:ext cx="144" cy="240"/>
                </a:xfrm>
                <a:prstGeom prst="line">
                  <a:avLst/>
                </a:prstGeom>
                <a:noFill/>
                <a:ln w="9525">
                  <a:solidFill>
                    <a:srgbClr val="FF8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9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5096" y="1632"/>
                  <a:ext cx="112" cy="232"/>
                </a:xfrm>
                <a:prstGeom prst="line">
                  <a:avLst/>
                </a:prstGeom>
                <a:noFill/>
                <a:ln w="9525">
                  <a:solidFill>
                    <a:srgbClr val="FF8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35891" name="Text Box 19"/>
          <p:cNvSpPr txBox="1">
            <a:spLocks noChangeArrowheads="1"/>
          </p:cNvSpPr>
          <p:nvPr/>
        </p:nvSpPr>
        <p:spPr bwMode="auto">
          <a:xfrm>
            <a:off x="7823200" y="4343400"/>
            <a:ext cx="4368800" cy="10156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400" i="1">
              <a:solidFill>
                <a:srgbClr val="FF0066"/>
              </a:solidFill>
            </a:endParaRPr>
          </a:p>
          <a:p>
            <a:pPr algn="l">
              <a:spcBef>
                <a:spcPct val="50000"/>
              </a:spcBef>
            </a:pPr>
            <a:endParaRPr lang="en-US" sz="2400">
              <a:solidFill>
                <a:srgbClr val="FF0066"/>
              </a:solidFill>
            </a:endParaRPr>
          </a:p>
        </p:txBody>
      </p:sp>
      <p:pic>
        <p:nvPicPr>
          <p:cNvPr id="20487" name="Picture 20" descr="bckgrnd04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" y="0"/>
            <a:ext cx="12249151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1" descr="CHU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5200" y="3657600"/>
            <a:ext cx="30988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WordArt 22"/>
          <p:cNvSpPr>
            <a:spLocks noChangeArrowheads="1" noChangeShapeType="1" noTextEdit="1"/>
          </p:cNvSpPr>
          <p:nvPr/>
        </p:nvSpPr>
        <p:spPr bwMode="auto">
          <a:xfrm>
            <a:off x="3962400" y="533401"/>
            <a:ext cx="5283200" cy="80327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00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Tahoma"/>
                <a:ea typeface="Tahoma"/>
                <a:cs typeface="Tahoma"/>
              </a:rPr>
              <a:t>DẶN DÒ </a:t>
            </a:r>
          </a:p>
        </p:txBody>
      </p:sp>
      <p:sp>
        <p:nvSpPr>
          <p:cNvPr id="20490" name="Text Box 23"/>
          <p:cNvSpPr txBox="1">
            <a:spLocks noChangeArrowheads="1"/>
          </p:cNvSpPr>
          <p:nvPr/>
        </p:nvSpPr>
        <p:spPr bwMode="auto">
          <a:xfrm>
            <a:off x="3454400" y="1524000"/>
            <a:ext cx="7620000" cy="36009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-"/>
            </a:pPr>
            <a:r>
              <a:rPr lang="en-US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SGK</a:t>
            </a:r>
            <a:endParaRPr lang="en-US" sz="2400" dirty="0"/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2400" dirty="0"/>
              <a:t> </a:t>
            </a:r>
            <a:r>
              <a:rPr lang="en-US" sz="2400" dirty="0" err="1"/>
              <a:t>Nghiên</a:t>
            </a:r>
            <a:r>
              <a:rPr lang="en-US" sz="2400" dirty="0"/>
              <a:t> </a:t>
            </a:r>
            <a:r>
              <a:rPr lang="en-US" sz="2400" dirty="0" err="1"/>
              <a:t>cứu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5 , so </a:t>
            </a:r>
            <a:r>
              <a:rPr lang="en-US" sz="2400" dirty="0" err="1"/>
              <a:t>sánh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luật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kỉ</a:t>
            </a:r>
            <a:r>
              <a:rPr lang="en-US" sz="2400" dirty="0"/>
              <a:t> </a:t>
            </a:r>
            <a:r>
              <a:rPr lang="en-US" sz="2400" dirty="0" err="1"/>
              <a:t>luật</a:t>
            </a:r>
            <a:endParaRPr lang="en-US" sz="2400" dirty="0"/>
          </a:p>
          <a:p>
            <a:pPr algn="l">
              <a:spcBef>
                <a:spcPct val="50000"/>
              </a:spcBef>
            </a:pPr>
            <a:endParaRPr lang="en-US" sz="2400" dirty="0"/>
          </a:p>
          <a:p>
            <a:pPr algn="l">
              <a:spcBef>
                <a:spcPct val="50000"/>
              </a:spcBef>
              <a:buFontTx/>
              <a:buChar char="-"/>
            </a:pPr>
            <a:endParaRPr lang="en-US" sz="2400" dirty="0"/>
          </a:p>
          <a:p>
            <a:pPr algn="l">
              <a:spcBef>
                <a:spcPct val="50000"/>
              </a:spcBef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5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5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A2AAF0-297F-B746-91B5-91E32E6925A5}"/>
              </a:ext>
            </a:extLst>
          </p:cNvPr>
          <p:cNvSpPr txBox="1"/>
          <p:nvPr/>
        </p:nvSpPr>
        <p:spPr>
          <a:xfrm>
            <a:off x="399011" y="613675"/>
            <a:ext cx="1126374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7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6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/>
            <a:endParaRPr lang="x-none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48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áº¿t quáº£ hÃ¬nh áº£nh cho hinh nen giao an dien t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691" y="-447632"/>
            <a:ext cx="12253384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38400" y="764657"/>
            <a:ext cx="558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/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86808" y="475624"/>
            <a:ext cx="42672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 eaLnBrk="1" hangingPunct="1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.Nhạc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Tề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Down Arrow 11"/>
          <p:cNvSpPr/>
          <p:nvPr/>
        </p:nvSpPr>
        <p:spPr>
          <a:xfrm>
            <a:off x="3217949" y="1322071"/>
            <a:ext cx="20320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9913" y="1537971"/>
            <a:ext cx="42672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 err="1"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n-ea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+mn-ea"/>
                <a:cs typeface="Times New Roman" pitchFamily="18" charset="0"/>
              </a:rPr>
              <a:t>coi</a:t>
            </a:r>
            <a:r>
              <a:rPr lang="en-US" sz="28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n-ea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n-ea"/>
                <a:cs typeface="Times New Roman" pitchFamily="18" charset="0"/>
              </a:rPr>
              <a:t>đức</a:t>
            </a:r>
            <a:r>
              <a:rPr lang="en-US" sz="2800" dirty="0">
                <a:latin typeface="Times New Roman" pitchFamily="18" charset="0"/>
                <a:ea typeface="+mn-ea"/>
                <a:cs typeface="Times New Roman" pitchFamily="18" charset="0"/>
              </a:rPr>
              <a:t> tin.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1" y="1447800"/>
            <a:ext cx="4900084" cy="954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eaLnBrk="1" hangingPunct="1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9" name="Right Arrow 15"/>
          <p:cNvSpPr/>
          <p:nvPr/>
        </p:nvSpPr>
        <p:spPr>
          <a:xfrm>
            <a:off x="6841067" y="2514600"/>
            <a:ext cx="7874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2767" y="2339975"/>
            <a:ext cx="33528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hứa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2170" y="2717050"/>
            <a:ext cx="2471343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.Kinh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doanh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9431" y="3146772"/>
            <a:ext cx="2899833" cy="2246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Cam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mã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1195" y="3037080"/>
            <a:ext cx="5273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cậy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2588" y="3498745"/>
            <a:ext cx="5250155" cy="83099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/>
      <p:bldP spid="7" grpId="0" animBg="1"/>
      <p:bldP spid="9" grpId="0" animBg="1"/>
      <p:bldP spid="8" grpId="0"/>
      <p:bldP spid="10" grpId="0"/>
      <p:bldP spid="11" grpId="0" animBg="1"/>
      <p:bldP spid="4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91193" y="152400"/>
            <a:ext cx="10172007" cy="18288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4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Nội dung bài học</a:t>
            </a:r>
            <a:endParaRPr lang="en-US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endParaRPr lang="x-none" sz="4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GIỮ CHỮ TÍN </a:t>
            </a:r>
            <a:endParaRPr lang="vi-V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" y="1981200"/>
            <a:ext cx="3454400" cy="4572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67200" y="1981200"/>
            <a:ext cx="3454400" cy="4572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229600" y="1981200"/>
            <a:ext cx="3556000" cy="4572000"/>
          </a:xfrm>
          <a:prstGeom prst="ellipse">
            <a:avLst/>
          </a:prstGeom>
          <a:solidFill>
            <a:schemeClr val="accent2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9795070-859D-C44B-B3DB-DE1EA32EFE7C}"/>
              </a:ext>
            </a:extLst>
          </p:cNvPr>
          <p:cNvSpPr txBox="1"/>
          <p:nvPr/>
        </p:nvSpPr>
        <p:spPr>
          <a:xfrm>
            <a:off x="209959" y="92101"/>
            <a:ext cx="2533241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x-none" sz="4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4000" b="1" dirty="0">
                <a:latin typeface="Times New Roman" pitchFamily="18" charset="0"/>
                <a:cs typeface="Times New Roman" pitchFamily="18" charset="0"/>
              </a:rPr>
              <a:t>Biểu hiện</a:t>
            </a:r>
          </a:p>
        </p:txBody>
      </p:sp>
      <p:pic>
        <p:nvPicPr>
          <p:cNvPr id="8194" name="Picture 2" descr="Văn hóa đúng giờ khi ứng xử trong doanh nghiệp">
            <a:extLst>
              <a:ext uri="{FF2B5EF4-FFF2-40B4-BE49-F238E27FC236}">
                <a16:creationId xmlns:a16="http://schemas.microsoft.com/office/drawing/2014/main" id="{5D348B6C-BD1E-0C46-B47C-2F6E943CC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2119310"/>
            <a:ext cx="3281363" cy="3281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6" name="Picture 4" descr="Trả lời: Vay tiền online không trả pháp luật bó tay không?">
            <a:extLst>
              <a:ext uri="{FF2B5EF4-FFF2-40B4-BE49-F238E27FC236}">
                <a16:creationId xmlns:a16="http://schemas.microsoft.com/office/drawing/2014/main" id="{3206F685-A32F-9C47-9468-C63C9EF23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r="2285" b="14375"/>
          <a:stretch/>
        </p:blipFill>
        <p:spPr bwMode="auto">
          <a:xfrm>
            <a:off x="3567868" y="2538895"/>
            <a:ext cx="4182839" cy="2648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8" name="Picture 6" descr="Quốc hội giám sát và giám sát Đại biểu... ngủ gật! | Báo Dân trí">
            <a:extLst>
              <a:ext uri="{FF2B5EF4-FFF2-40B4-BE49-F238E27FC236}">
                <a16:creationId xmlns:a16="http://schemas.microsoft.com/office/drawing/2014/main" id="{FE865431-501E-3A41-9BFD-929A4B83F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" t="3002" r="11167"/>
          <a:stretch/>
        </p:blipFill>
        <p:spPr bwMode="auto">
          <a:xfrm>
            <a:off x="7919435" y="2011365"/>
            <a:ext cx="4124928" cy="3389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5860473" y="1005840"/>
            <a:ext cx="171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???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51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1447800"/>
            <a:ext cx="2980267" cy="5410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80266" y="1447800"/>
            <a:ext cx="3115732" cy="5439896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0" y="1447800"/>
            <a:ext cx="3048001" cy="543989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44000" y="1447800"/>
            <a:ext cx="3048000" cy="5439896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0"/>
            <a:ext cx="12192000" cy="1447800"/>
          </a:xfrm>
          <a:prstGeom prst="roundRect">
            <a:avLst/>
          </a:prstGeom>
          <a:solidFill>
            <a:srgbClr val="FF99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Ý NGHĨA CỦA VIỆC GIỮ CHỮ TÍN</a:t>
            </a:r>
            <a:endParaRPr lang="vi-VN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41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2286000"/>
            <a:ext cx="3695700" cy="47625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01600" y="533400"/>
            <a:ext cx="8737600" cy="2895600"/>
          </a:xfrm>
          <a:prstGeom prst="cloudCallout">
            <a:avLst>
              <a:gd name="adj1" fmla="val 58015"/>
              <a:gd name="adj2" fmla="val 6199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vi-V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419" y="3733800"/>
            <a:ext cx="2946400" cy="238801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17137961"/>
              </p:ext>
            </p:extLst>
          </p:nvPr>
        </p:nvGraphicFramePr>
        <p:xfrm>
          <a:off x="916819" y="609600"/>
          <a:ext cx="10160000" cy="5512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6254" y="71243"/>
            <a:ext cx="3801041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72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658</Words>
  <Application>Microsoft Office PowerPoint</Application>
  <PresentationFormat>Widescreen</PresentationFormat>
  <Paragraphs>127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宋体</vt:lpstr>
      <vt:lpstr>American Typewriter</vt:lpstr>
      <vt:lpstr>Arial</vt:lpstr>
      <vt:lpstr>Calibri</vt:lpstr>
      <vt:lpstr>Calibri Light</vt:lpstr>
      <vt:lpstr>等线</vt:lpstr>
      <vt:lpstr>Tahoma</vt:lpstr>
      <vt:lpstr>Times New Roman</vt:lpstr>
      <vt:lpstr>VNI-Helve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Hoai Nam (FE FSC DN)</dc:creator>
  <cp:lastModifiedBy>AutoBVT</cp:lastModifiedBy>
  <cp:revision>20</cp:revision>
  <dcterms:created xsi:type="dcterms:W3CDTF">2021-07-11T09:03:04Z</dcterms:created>
  <dcterms:modified xsi:type="dcterms:W3CDTF">2022-10-03T01:56:43Z</dcterms:modified>
</cp:coreProperties>
</file>