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mp4" ContentType="video/unknown"/>
  <Override PartName="/ppt/diagrams/data1.xml" ContentType="application/vnd.openxmlformats-officedocument.drawingml.diagramData+xml"/>
  <Override PartName="/ppt/presentation.xml" ContentType="application/vnd.openxmlformats-officedocument.presentationml.presentation.main+xml"/>
  <Override PartName="/ppt/slides/slide2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2.xml" ContentType="application/vnd.openxmlformats-officedocument.presentationml.slideMaster+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329" r:id="rId3"/>
    <p:sldId id="256" r:id="rId4"/>
    <p:sldId id="260" r:id="rId5"/>
    <p:sldId id="264" r:id="rId6"/>
    <p:sldId id="258" r:id="rId7"/>
    <p:sldId id="330" r:id="rId8"/>
    <p:sldId id="293" r:id="rId9"/>
    <p:sldId id="316" r:id="rId10"/>
    <p:sldId id="292" r:id="rId11"/>
    <p:sldId id="332" r:id="rId12"/>
    <p:sldId id="259" r:id="rId13"/>
    <p:sldId id="323" r:id="rId14"/>
    <p:sldId id="321" r:id="rId15"/>
    <p:sldId id="317" r:id="rId16"/>
    <p:sldId id="318" r:id="rId17"/>
    <p:sldId id="315" r:id="rId18"/>
    <p:sldId id="319" r:id="rId19"/>
    <p:sldId id="320" r:id="rId20"/>
    <p:sldId id="325" r:id="rId21"/>
    <p:sldId id="326" r:id="rId22"/>
    <p:sldId id="327" r:id="rId23"/>
    <p:sldId id="328" r:id="rId24"/>
  </p:sldIdLst>
  <p:sldSz cx="9144000" cy="5143500" type="screen16x9"/>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1B0F71"/>
    <a:srgbClr val="303C18"/>
    <a:srgbClr val="FFCC6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2" autoAdjust="0"/>
    <p:restoredTop sz="92545" autoAdjust="0"/>
  </p:normalViewPr>
  <p:slideViewPr>
    <p:cSldViewPr>
      <p:cViewPr>
        <p:scale>
          <a:sx n="100" d="100"/>
          <a:sy n="100" d="100"/>
        </p:scale>
        <p:origin x="-576" y="-18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75EC6-8AD5-411E-8337-4E2C01B80314}" type="doc">
      <dgm:prSet loTypeId="urn:microsoft.com/office/officeart/2011/layout/CircleProcess" loCatId="process" qsTypeId="urn:microsoft.com/office/officeart/2005/8/quickstyle/simple1" qsCatId="simple" csTypeId="urn:microsoft.com/office/officeart/2005/8/colors/colorful1#1" csCatId="colorful" phldr="1"/>
      <dgm:spPr/>
      <dgm:t>
        <a:bodyPr/>
        <a:lstStyle/>
        <a:p>
          <a:endParaRPr lang="en-US"/>
        </a:p>
      </dgm:t>
    </dgm:pt>
    <dgm:pt modelId="{74469140-EB0D-4B05-9496-89875F96E5D3}">
      <dgm:prSet phldrT="[Text]" custT="1"/>
      <dgm:spPr/>
      <dgm:t>
        <a:bodyPr/>
        <a:lstStyle/>
        <a:p>
          <a:r>
            <a:rPr lang="en-US" sz="2000" dirty="0" smtClean="0">
              <a:latin typeface="Arial" panose="020B0604020202020204" pitchFamily="34" charset="0"/>
              <a:cs typeface="Arial" panose="020B0604020202020204" pitchFamily="34" charset="0"/>
            </a:rPr>
            <a:t>L</a:t>
          </a:r>
          <a:r>
            <a:rPr lang="vi-VN" sz="2000" dirty="0" smtClean="0">
              <a:latin typeface="Arial" panose="020B0604020202020204" pitchFamily="34" charset="0"/>
              <a:cs typeface="Arial" panose="020B0604020202020204" pitchFamily="34" charset="0"/>
            </a:rPr>
            <a:t>à phẩm chất đạo đức của con người</a:t>
          </a:r>
          <a:endParaRPr lang="en-US" sz="2000" dirty="0"/>
        </a:p>
      </dgm:t>
    </dgm:pt>
    <dgm:pt modelId="{C6430045-F7D0-4EAE-ABEB-55F559F9557D}" type="parTrans" cxnId="{8F785D8A-8ECF-4626-8635-B36842910D09}">
      <dgm:prSet/>
      <dgm:spPr/>
      <dgm:t>
        <a:bodyPr/>
        <a:lstStyle/>
        <a:p>
          <a:endParaRPr lang="en-US" sz="2000"/>
        </a:p>
      </dgm:t>
    </dgm:pt>
    <dgm:pt modelId="{FCAEF250-81CF-41D1-AF72-21CE2D237215}" type="sibTrans" cxnId="{8F785D8A-8ECF-4626-8635-B36842910D09}">
      <dgm:prSet/>
      <dgm:spPr/>
      <dgm:t>
        <a:bodyPr/>
        <a:lstStyle/>
        <a:p>
          <a:endParaRPr lang="en-US" sz="2000"/>
        </a:p>
      </dgm:t>
    </dgm:pt>
    <dgm:pt modelId="{E2FBD33B-E4E9-4AA1-9D4A-3AA7505DCE6F}">
      <dgm:prSet phldrT="[Text]" custT="1"/>
      <dgm:spPr/>
      <dgm:t>
        <a:bodyPr/>
        <a:lstStyle/>
        <a:p>
          <a:r>
            <a:rPr lang="en-US" sz="2000" dirty="0" smtClean="0">
              <a:latin typeface="Arial" panose="020B0604020202020204" pitchFamily="34" charset="0"/>
              <a:cs typeface="Arial" panose="020B0604020202020204" pitchFamily="34" charset="0"/>
            </a:rPr>
            <a:t>T</a:t>
          </a:r>
          <a:r>
            <a:rPr lang="vi-VN" sz="2000" dirty="0" smtClean="0">
              <a:latin typeface="Arial" panose="020B0604020202020204" pitchFamily="34" charset="0"/>
              <a:cs typeface="Arial" panose="020B0604020202020204" pitchFamily="34" charset="0"/>
            </a:rPr>
            <a:t>hể hiện sự công bằng, không thiên vị</a:t>
          </a:r>
          <a:r>
            <a:rPr lang="en-US" sz="2000" dirty="0" smtClean="0">
              <a:latin typeface="Arial" panose="020B0604020202020204" pitchFamily="34" charset="0"/>
              <a:cs typeface="Arial" panose="020B0604020202020204" pitchFamily="34" charset="0"/>
            </a:rPr>
            <a:t>.</a:t>
          </a:r>
          <a:endParaRPr lang="en-US" sz="2000" dirty="0"/>
        </a:p>
      </dgm:t>
    </dgm:pt>
    <dgm:pt modelId="{A6BCBFB5-3545-4B79-9FB7-2387F5D61129}" type="parTrans" cxnId="{F0014F70-F7DE-44F2-9815-F038479694B8}">
      <dgm:prSet/>
      <dgm:spPr/>
      <dgm:t>
        <a:bodyPr/>
        <a:lstStyle/>
        <a:p>
          <a:endParaRPr lang="en-US" sz="2000"/>
        </a:p>
      </dgm:t>
    </dgm:pt>
    <dgm:pt modelId="{891B0504-2376-486F-9FFA-C728FF460657}" type="sibTrans" cxnId="{F0014F70-F7DE-44F2-9815-F038479694B8}">
      <dgm:prSet/>
      <dgm:spPr/>
      <dgm:t>
        <a:bodyPr/>
        <a:lstStyle/>
        <a:p>
          <a:endParaRPr lang="en-US" sz="2000"/>
        </a:p>
      </dgm:t>
    </dgm:pt>
    <dgm:pt modelId="{BADF23D8-A930-4819-85B4-BD8CA123D6F3}">
      <dgm:prSet phldrT="[Text]" custT="1"/>
      <dgm:spPr/>
      <dgm:t>
        <a:bodyPr/>
        <a:lstStyle/>
        <a:p>
          <a:r>
            <a:rPr lang="en-US" sz="2000" dirty="0" smtClean="0">
              <a:latin typeface="Arial" panose="020B0604020202020204" pitchFamily="34" charset="0"/>
              <a:cs typeface="Arial" panose="020B0604020202020204" pitchFamily="34" charset="0"/>
            </a:rPr>
            <a:t>G</a:t>
          </a:r>
          <a:r>
            <a:rPr lang="vi-VN" sz="2000" dirty="0" smtClean="0">
              <a:latin typeface="Arial" panose="020B0604020202020204" pitchFamily="34" charset="0"/>
              <a:cs typeface="Arial" panose="020B0604020202020204" pitchFamily="34" charset="0"/>
            </a:rPr>
            <a:t>iải quyết công việc theo lẽ phải, xuất phát từ lợi ích chung</a:t>
          </a:r>
          <a:r>
            <a:rPr lang="en-US" sz="2000" dirty="0" smtClean="0">
              <a:latin typeface="Arial" panose="020B0604020202020204" pitchFamily="34" charset="0"/>
              <a:cs typeface="Arial" panose="020B0604020202020204" pitchFamily="34" charset="0"/>
            </a:rPr>
            <a:t>; </a:t>
          </a:r>
          <a:r>
            <a:rPr lang="vi-VN" sz="2000" dirty="0" smtClean="0">
              <a:latin typeface="Arial" panose="020B0604020202020204" pitchFamily="34" charset="0"/>
              <a:cs typeface="Arial" panose="020B0604020202020204" pitchFamily="34" charset="0"/>
            </a:rPr>
            <a:t> đặt lợi ích chung lên trên cá nhân.</a:t>
          </a:r>
          <a:endParaRPr lang="en-US" sz="2000" dirty="0"/>
        </a:p>
      </dgm:t>
    </dgm:pt>
    <dgm:pt modelId="{DFF968F5-8C8C-4DE5-875F-1E27C5934421}" type="parTrans" cxnId="{BC992044-DCF6-45EC-853A-B1E6015DBE5E}">
      <dgm:prSet/>
      <dgm:spPr/>
      <dgm:t>
        <a:bodyPr/>
        <a:lstStyle/>
        <a:p>
          <a:endParaRPr lang="en-US" sz="2000"/>
        </a:p>
      </dgm:t>
    </dgm:pt>
    <dgm:pt modelId="{319A432E-844E-4AFF-89BB-84B3A44EF373}" type="sibTrans" cxnId="{BC992044-DCF6-45EC-853A-B1E6015DBE5E}">
      <dgm:prSet/>
      <dgm:spPr/>
      <dgm:t>
        <a:bodyPr/>
        <a:lstStyle/>
        <a:p>
          <a:endParaRPr lang="en-US" sz="2000"/>
        </a:p>
      </dgm:t>
    </dgm:pt>
    <dgm:pt modelId="{1C6951C6-F117-455F-88C6-5FEDB4032E3A}" type="pres">
      <dgm:prSet presAssocID="{AC775EC6-8AD5-411E-8337-4E2C01B80314}" presName="Name0" presStyleCnt="0">
        <dgm:presLayoutVars>
          <dgm:chMax val="11"/>
          <dgm:chPref val="11"/>
          <dgm:dir/>
          <dgm:resizeHandles/>
        </dgm:presLayoutVars>
      </dgm:prSet>
      <dgm:spPr/>
      <dgm:t>
        <a:bodyPr/>
        <a:lstStyle/>
        <a:p>
          <a:endParaRPr lang="en-US"/>
        </a:p>
      </dgm:t>
    </dgm:pt>
    <dgm:pt modelId="{134293D6-E755-48FD-BDBB-3DAEE0BB4A3A}" type="pres">
      <dgm:prSet presAssocID="{BADF23D8-A930-4819-85B4-BD8CA123D6F3}" presName="Accent3" presStyleCnt="0"/>
      <dgm:spPr/>
    </dgm:pt>
    <dgm:pt modelId="{115E08FC-C456-4A4E-8BD4-ADA89CE991B4}" type="pres">
      <dgm:prSet presAssocID="{BADF23D8-A930-4819-85B4-BD8CA123D6F3}" presName="Accent" presStyleLbl="node1" presStyleIdx="0" presStyleCnt="3"/>
      <dgm:spPr/>
    </dgm:pt>
    <dgm:pt modelId="{EAB41C31-9CC6-4A96-ABE6-19A263A8E637}" type="pres">
      <dgm:prSet presAssocID="{BADF23D8-A930-4819-85B4-BD8CA123D6F3}" presName="ParentBackground3" presStyleCnt="0"/>
      <dgm:spPr/>
    </dgm:pt>
    <dgm:pt modelId="{CE718072-6C87-4386-BC48-038A6464442A}" type="pres">
      <dgm:prSet presAssocID="{BADF23D8-A930-4819-85B4-BD8CA123D6F3}" presName="ParentBackground" presStyleLbl="fgAcc1" presStyleIdx="0" presStyleCnt="3"/>
      <dgm:spPr/>
      <dgm:t>
        <a:bodyPr/>
        <a:lstStyle/>
        <a:p>
          <a:endParaRPr lang="en-US"/>
        </a:p>
      </dgm:t>
    </dgm:pt>
    <dgm:pt modelId="{5A4FD6A0-165B-413C-A735-6A509DC7B31E}" type="pres">
      <dgm:prSet presAssocID="{BADF23D8-A930-4819-85B4-BD8CA123D6F3}" presName="Parent3" presStyleLbl="revTx" presStyleIdx="0" presStyleCnt="0">
        <dgm:presLayoutVars>
          <dgm:chMax val="1"/>
          <dgm:chPref val="1"/>
          <dgm:bulletEnabled val="1"/>
        </dgm:presLayoutVars>
      </dgm:prSet>
      <dgm:spPr/>
      <dgm:t>
        <a:bodyPr/>
        <a:lstStyle/>
        <a:p>
          <a:endParaRPr lang="en-US"/>
        </a:p>
      </dgm:t>
    </dgm:pt>
    <dgm:pt modelId="{BD8175D2-9CE2-4337-AB19-712ED4FF7FEE}" type="pres">
      <dgm:prSet presAssocID="{E2FBD33B-E4E9-4AA1-9D4A-3AA7505DCE6F}" presName="Accent2" presStyleCnt="0"/>
      <dgm:spPr/>
    </dgm:pt>
    <dgm:pt modelId="{03295FB4-EB18-4E5D-A915-F4D399CBE0BA}" type="pres">
      <dgm:prSet presAssocID="{E2FBD33B-E4E9-4AA1-9D4A-3AA7505DCE6F}" presName="Accent" presStyleLbl="node1" presStyleIdx="1" presStyleCnt="3" custLinFactNeighborX="-270" custLinFactNeighborY="-5293"/>
      <dgm:spPr/>
    </dgm:pt>
    <dgm:pt modelId="{A98ED893-EB17-4D4D-A1C5-451C2819D3B9}" type="pres">
      <dgm:prSet presAssocID="{E2FBD33B-E4E9-4AA1-9D4A-3AA7505DCE6F}" presName="ParentBackground2" presStyleCnt="0"/>
      <dgm:spPr/>
    </dgm:pt>
    <dgm:pt modelId="{6B0CDC0C-A1B6-40AE-B854-F4ED52AC8DA6}" type="pres">
      <dgm:prSet presAssocID="{E2FBD33B-E4E9-4AA1-9D4A-3AA7505DCE6F}" presName="ParentBackground" presStyleLbl="fgAcc1" presStyleIdx="1" presStyleCnt="3" custLinFactNeighborX="1030" custLinFactNeighborY="-9806"/>
      <dgm:spPr/>
      <dgm:t>
        <a:bodyPr/>
        <a:lstStyle/>
        <a:p>
          <a:endParaRPr lang="en-US"/>
        </a:p>
      </dgm:t>
    </dgm:pt>
    <dgm:pt modelId="{0D790066-63C6-4D96-8CA5-B3F35021DDCE}" type="pres">
      <dgm:prSet presAssocID="{E2FBD33B-E4E9-4AA1-9D4A-3AA7505DCE6F}" presName="Parent2" presStyleLbl="revTx" presStyleIdx="0" presStyleCnt="0">
        <dgm:presLayoutVars>
          <dgm:chMax val="1"/>
          <dgm:chPref val="1"/>
          <dgm:bulletEnabled val="1"/>
        </dgm:presLayoutVars>
      </dgm:prSet>
      <dgm:spPr/>
      <dgm:t>
        <a:bodyPr/>
        <a:lstStyle/>
        <a:p>
          <a:endParaRPr lang="en-US"/>
        </a:p>
      </dgm:t>
    </dgm:pt>
    <dgm:pt modelId="{9325ECD5-A2CE-460E-AE4C-DB56DA48DC91}" type="pres">
      <dgm:prSet presAssocID="{74469140-EB0D-4B05-9496-89875F96E5D3}" presName="Accent1" presStyleCnt="0"/>
      <dgm:spPr/>
    </dgm:pt>
    <dgm:pt modelId="{FDF85874-BC2A-4608-9F41-BE3E6EE2331B}" type="pres">
      <dgm:prSet presAssocID="{74469140-EB0D-4B05-9496-89875F96E5D3}" presName="Accent" presStyleLbl="node1" presStyleIdx="2" presStyleCnt="3" custLinFactNeighborX="-1193" custLinFactNeighborY="-6502"/>
      <dgm:spPr/>
    </dgm:pt>
    <dgm:pt modelId="{59D5DE54-8345-4636-9FEB-98F0EA55752B}" type="pres">
      <dgm:prSet presAssocID="{74469140-EB0D-4B05-9496-89875F96E5D3}" presName="ParentBackground1" presStyleCnt="0"/>
      <dgm:spPr/>
    </dgm:pt>
    <dgm:pt modelId="{A0842BFB-4E8A-420B-96FB-E4CB8448352D}" type="pres">
      <dgm:prSet presAssocID="{74469140-EB0D-4B05-9496-89875F96E5D3}" presName="ParentBackground" presStyleLbl="fgAcc1" presStyleIdx="2" presStyleCnt="3" custLinFactNeighborX="3753" custLinFactNeighborY="-9806"/>
      <dgm:spPr/>
      <dgm:t>
        <a:bodyPr/>
        <a:lstStyle/>
        <a:p>
          <a:endParaRPr lang="en-US"/>
        </a:p>
      </dgm:t>
    </dgm:pt>
    <dgm:pt modelId="{3C8ED7A3-1688-49A1-84DE-C8564F269B3D}" type="pres">
      <dgm:prSet presAssocID="{74469140-EB0D-4B05-9496-89875F96E5D3}" presName="Parent1" presStyleLbl="revTx" presStyleIdx="0" presStyleCnt="0">
        <dgm:presLayoutVars>
          <dgm:chMax val="1"/>
          <dgm:chPref val="1"/>
          <dgm:bulletEnabled val="1"/>
        </dgm:presLayoutVars>
      </dgm:prSet>
      <dgm:spPr/>
      <dgm:t>
        <a:bodyPr/>
        <a:lstStyle/>
        <a:p>
          <a:endParaRPr lang="en-US"/>
        </a:p>
      </dgm:t>
    </dgm:pt>
  </dgm:ptLst>
  <dgm:cxnLst>
    <dgm:cxn modelId="{14339225-3AAF-44D4-804E-D4C1C79FB911}" type="presOf" srcId="{AC775EC6-8AD5-411E-8337-4E2C01B80314}" destId="{1C6951C6-F117-455F-88C6-5FEDB4032E3A}" srcOrd="0" destOrd="0" presId="urn:microsoft.com/office/officeart/2011/layout/CircleProcess"/>
    <dgm:cxn modelId="{BC992044-DCF6-45EC-853A-B1E6015DBE5E}" srcId="{AC775EC6-8AD5-411E-8337-4E2C01B80314}" destId="{BADF23D8-A930-4819-85B4-BD8CA123D6F3}" srcOrd="2" destOrd="0" parTransId="{DFF968F5-8C8C-4DE5-875F-1E27C5934421}" sibTransId="{319A432E-844E-4AFF-89BB-84B3A44EF373}"/>
    <dgm:cxn modelId="{F0014F70-F7DE-44F2-9815-F038479694B8}" srcId="{AC775EC6-8AD5-411E-8337-4E2C01B80314}" destId="{E2FBD33B-E4E9-4AA1-9D4A-3AA7505DCE6F}" srcOrd="1" destOrd="0" parTransId="{A6BCBFB5-3545-4B79-9FB7-2387F5D61129}" sibTransId="{891B0504-2376-486F-9FFA-C728FF460657}"/>
    <dgm:cxn modelId="{C3C4A17F-4F9F-43B4-9845-797192EF10E4}" type="presOf" srcId="{E2FBD33B-E4E9-4AA1-9D4A-3AA7505DCE6F}" destId="{0D790066-63C6-4D96-8CA5-B3F35021DDCE}" srcOrd="1" destOrd="0" presId="urn:microsoft.com/office/officeart/2011/layout/CircleProcess"/>
    <dgm:cxn modelId="{8F785D8A-8ECF-4626-8635-B36842910D09}" srcId="{AC775EC6-8AD5-411E-8337-4E2C01B80314}" destId="{74469140-EB0D-4B05-9496-89875F96E5D3}" srcOrd="0" destOrd="0" parTransId="{C6430045-F7D0-4EAE-ABEB-55F559F9557D}" sibTransId="{FCAEF250-81CF-41D1-AF72-21CE2D237215}"/>
    <dgm:cxn modelId="{58A24A3A-4AD2-4EA4-8E16-3F52992A0D83}" type="presOf" srcId="{74469140-EB0D-4B05-9496-89875F96E5D3}" destId="{3C8ED7A3-1688-49A1-84DE-C8564F269B3D}" srcOrd="1" destOrd="0" presId="urn:microsoft.com/office/officeart/2011/layout/CircleProcess"/>
    <dgm:cxn modelId="{7C2B3B6D-0C50-46AF-AB74-BA0EC4FC8FA3}" type="presOf" srcId="{E2FBD33B-E4E9-4AA1-9D4A-3AA7505DCE6F}" destId="{6B0CDC0C-A1B6-40AE-B854-F4ED52AC8DA6}" srcOrd="0" destOrd="0" presId="urn:microsoft.com/office/officeart/2011/layout/CircleProcess"/>
    <dgm:cxn modelId="{72A8367A-16BF-4153-A147-F888E5151980}" type="presOf" srcId="{BADF23D8-A930-4819-85B4-BD8CA123D6F3}" destId="{CE718072-6C87-4386-BC48-038A6464442A}" srcOrd="0" destOrd="0" presId="urn:microsoft.com/office/officeart/2011/layout/CircleProcess"/>
    <dgm:cxn modelId="{B367EA3C-D019-4DAE-8C84-1189AF719410}" type="presOf" srcId="{74469140-EB0D-4B05-9496-89875F96E5D3}" destId="{A0842BFB-4E8A-420B-96FB-E4CB8448352D}" srcOrd="0" destOrd="0" presId="urn:microsoft.com/office/officeart/2011/layout/CircleProcess"/>
    <dgm:cxn modelId="{1B81529D-A07A-4211-9211-3F3D12D85387}" type="presOf" srcId="{BADF23D8-A930-4819-85B4-BD8CA123D6F3}" destId="{5A4FD6A0-165B-413C-A735-6A509DC7B31E}" srcOrd="1" destOrd="0" presId="urn:microsoft.com/office/officeart/2011/layout/CircleProcess"/>
    <dgm:cxn modelId="{0D9D370C-821D-45D7-B70F-242D0B3045AC}" type="presParOf" srcId="{1C6951C6-F117-455F-88C6-5FEDB4032E3A}" destId="{134293D6-E755-48FD-BDBB-3DAEE0BB4A3A}" srcOrd="0" destOrd="0" presId="urn:microsoft.com/office/officeart/2011/layout/CircleProcess"/>
    <dgm:cxn modelId="{E2C750FA-4C45-4276-982B-7F12D51E2C11}" type="presParOf" srcId="{134293D6-E755-48FD-BDBB-3DAEE0BB4A3A}" destId="{115E08FC-C456-4A4E-8BD4-ADA89CE991B4}" srcOrd="0" destOrd="0" presId="urn:microsoft.com/office/officeart/2011/layout/CircleProcess"/>
    <dgm:cxn modelId="{9CFB7347-BFF3-4061-B8EB-4FD7EB398610}" type="presParOf" srcId="{1C6951C6-F117-455F-88C6-5FEDB4032E3A}" destId="{EAB41C31-9CC6-4A96-ABE6-19A263A8E637}" srcOrd="1" destOrd="0" presId="urn:microsoft.com/office/officeart/2011/layout/CircleProcess"/>
    <dgm:cxn modelId="{71B6E492-008A-4AD6-8138-2AB2360FFCBE}" type="presParOf" srcId="{EAB41C31-9CC6-4A96-ABE6-19A263A8E637}" destId="{CE718072-6C87-4386-BC48-038A6464442A}" srcOrd="0" destOrd="0" presId="urn:microsoft.com/office/officeart/2011/layout/CircleProcess"/>
    <dgm:cxn modelId="{6579BF3A-D716-4874-80AD-403195203E10}" type="presParOf" srcId="{1C6951C6-F117-455F-88C6-5FEDB4032E3A}" destId="{5A4FD6A0-165B-413C-A735-6A509DC7B31E}" srcOrd="2" destOrd="0" presId="urn:microsoft.com/office/officeart/2011/layout/CircleProcess"/>
    <dgm:cxn modelId="{52A14844-ADB4-4E64-B5D7-81E1C5FC67B0}" type="presParOf" srcId="{1C6951C6-F117-455F-88C6-5FEDB4032E3A}" destId="{BD8175D2-9CE2-4337-AB19-712ED4FF7FEE}" srcOrd="3" destOrd="0" presId="urn:microsoft.com/office/officeart/2011/layout/CircleProcess"/>
    <dgm:cxn modelId="{696EBB81-D227-437C-8E99-3E0C76B1EC31}" type="presParOf" srcId="{BD8175D2-9CE2-4337-AB19-712ED4FF7FEE}" destId="{03295FB4-EB18-4E5D-A915-F4D399CBE0BA}" srcOrd="0" destOrd="0" presId="urn:microsoft.com/office/officeart/2011/layout/CircleProcess"/>
    <dgm:cxn modelId="{5E40075C-6FEB-41EA-89E6-C3C476F6C7B4}" type="presParOf" srcId="{1C6951C6-F117-455F-88C6-5FEDB4032E3A}" destId="{A98ED893-EB17-4D4D-A1C5-451C2819D3B9}" srcOrd="4" destOrd="0" presId="urn:microsoft.com/office/officeart/2011/layout/CircleProcess"/>
    <dgm:cxn modelId="{56B012BD-E04D-48EC-9E63-C490B1D59AD5}" type="presParOf" srcId="{A98ED893-EB17-4D4D-A1C5-451C2819D3B9}" destId="{6B0CDC0C-A1B6-40AE-B854-F4ED52AC8DA6}" srcOrd="0" destOrd="0" presId="urn:microsoft.com/office/officeart/2011/layout/CircleProcess"/>
    <dgm:cxn modelId="{F0625694-11A3-405D-9FC9-61D16FE2E066}" type="presParOf" srcId="{1C6951C6-F117-455F-88C6-5FEDB4032E3A}" destId="{0D790066-63C6-4D96-8CA5-B3F35021DDCE}" srcOrd="5" destOrd="0" presId="urn:microsoft.com/office/officeart/2011/layout/CircleProcess"/>
    <dgm:cxn modelId="{272070C7-7300-4DC6-AB5F-53112C790E08}" type="presParOf" srcId="{1C6951C6-F117-455F-88C6-5FEDB4032E3A}" destId="{9325ECD5-A2CE-460E-AE4C-DB56DA48DC91}" srcOrd="6" destOrd="0" presId="urn:microsoft.com/office/officeart/2011/layout/CircleProcess"/>
    <dgm:cxn modelId="{BE989D1E-4F93-4907-81B0-E3A5C1DB2B56}" type="presParOf" srcId="{9325ECD5-A2CE-460E-AE4C-DB56DA48DC91}" destId="{FDF85874-BC2A-4608-9F41-BE3E6EE2331B}" srcOrd="0" destOrd="0" presId="urn:microsoft.com/office/officeart/2011/layout/CircleProcess"/>
    <dgm:cxn modelId="{8E316D79-26E3-42B3-B9B2-20B696389368}" type="presParOf" srcId="{1C6951C6-F117-455F-88C6-5FEDB4032E3A}" destId="{59D5DE54-8345-4636-9FEB-98F0EA55752B}" srcOrd="7" destOrd="0" presId="urn:microsoft.com/office/officeart/2011/layout/CircleProcess"/>
    <dgm:cxn modelId="{DE221229-6D82-43C8-A36B-F363F8792639}" type="presParOf" srcId="{59D5DE54-8345-4636-9FEB-98F0EA55752B}" destId="{A0842BFB-4E8A-420B-96FB-E4CB8448352D}" srcOrd="0" destOrd="0" presId="urn:microsoft.com/office/officeart/2011/layout/CircleProcess"/>
    <dgm:cxn modelId="{6ECD9D37-DC95-4967-AD4A-549B2F0B944C}" type="presParOf" srcId="{1C6951C6-F117-455F-88C6-5FEDB4032E3A}" destId="{3C8ED7A3-1688-49A1-84DE-C8564F269B3D}"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E08FC-C456-4A4E-8BD4-ADA89CE991B4}">
      <dsp:nvSpPr>
        <dsp:cNvPr id="0" name=""/>
        <dsp:cNvSpPr/>
      </dsp:nvSpPr>
      <dsp:spPr>
        <a:xfrm>
          <a:off x="5544963" y="1171348"/>
          <a:ext cx="2418810" cy="241925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18072-6C87-4386-BC48-038A6464442A}">
      <dsp:nvSpPr>
        <dsp:cNvPr id="0" name=""/>
        <dsp:cNvSpPr/>
      </dsp:nvSpPr>
      <dsp:spPr>
        <a:xfrm>
          <a:off x="5625275" y="1252004"/>
          <a:ext cx="2258186" cy="2257946"/>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G</a:t>
          </a:r>
          <a:r>
            <a:rPr lang="vi-VN" sz="2000" kern="1200" dirty="0" smtClean="0">
              <a:latin typeface="Arial" panose="020B0604020202020204" pitchFamily="34" charset="0"/>
              <a:cs typeface="Arial" panose="020B0604020202020204" pitchFamily="34" charset="0"/>
            </a:rPr>
            <a:t>iải quyết công việc theo lẽ phải, xuất phát từ lợi ích chung</a:t>
          </a:r>
          <a:r>
            <a:rPr lang="en-US" sz="2000" kern="1200" dirty="0" smtClean="0">
              <a:latin typeface="Arial" panose="020B0604020202020204" pitchFamily="34" charset="0"/>
              <a:cs typeface="Arial" panose="020B0604020202020204" pitchFamily="34" charset="0"/>
            </a:rPr>
            <a:t>; </a:t>
          </a:r>
          <a:r>
            <a:rPr lang="vi-VN" sz="2000" kern="1200" dirty="0" smtClean="0">
              <a:latin typeface="Arial" panose="020B0604020202020204" pitchFamily="34" charset="0"/>
              <a:cs typeface="Arial" panose="020B0604020202020204" pitchFamily="34" charset="0"/>
            </a:rPr>
            <a:t> đặt lợi ích chung lên trên cá nhân.</a:t>
          </a:r>
          <a:endParaRPr lang="en-US" sz="2000" kern="1200" dirty="0"/>
        </a:p>
      </dsp:txBody>
      <dsp:txXfrm>
        <a:off x="5948098" y="1574628"/>
        <a:ext cx="1612540" cy="1612697"/>
      </dsp:txXfrm>
    </dsp:sp>
    <dsp:sp modelId="{03295FB4-EB18-4E5D-A915-F4D399CBE0BA}">
      <dsp:nvSpPr>
        <dsp:cNvPr id="0" name=""/>
        <dsp:cNvSpPr/>
      </dsp:nvSpPr>
      <dsp:spPr>
        <a:xfrm rot="2700000">
          <a:off x="3038752" y="993171"/>
          <a:ext cx="2412984" cy="2412984"/>
        </a:xfrm>
        <a:prstGeom prst="teardrop">
          <a:avLst>
            <a:gd name="adj" fmla="val 1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CDC0C-A1B6-40AE-B854-F4ED52AC8DA6}">
      <dsp:nvSpPr>
        <dsp:cNvPr id="0" name=""/>
        <dsp:cNvSpPr/>
      </dsp:nvSpPr>
      <dsp:spPr>
        <a:xfrm>
          <a:off x="3148624" y="1030589"/>
          <a:ext cx="2258186" cy="2257946"/>
        </a:xfrm>
        <a:prstGeom prst="ellips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T</a:t>
          </a:r>
          <a:r>
            <a:rPr lang="vi-VN" sz="2000" kern="1200" dirty="0" smtClean="0">
              <a:latin typeface="Arial" panose="020B0604020202020204" pitchFamily="34" charset="0"/>
              <a:cs typeface="Arial" panose="020B0604020202020204" pitchFamily="34" charset="0"/>
            </a:rPr>
            <a:t>hể hiện sự công bằng, không thiên vị</a:t>
          </a:r>
          <a:r>
            <a:rPr lang="en-US" sz="2000" kern="1200" dirty="0" smtClean="0">
              <a:latin typeface="Arial" panose="020B0604020202020204" pitchFamily="34" charset="0"/>
              <a:cs typeface="Arial" panose="020B0604020202020204" pitchFamily="34" charset="0"/>
            </a:rPr>
            <a:t>.</a:t>
          </a:r>
          <a:endParaRPr lang="en-US" sz="2000" kern="1200" dirty="0"/>
        </a:p>
      </dsp:txBody>
      <dsp:txXfrm>
        <a:off x="3471447" y="1353214"/>
        <a:ext cx="1612540" cy="1612697"/>
      </dsp:txXfrm>
    </dsp:sp>
    <dsp:sp modelId="{FDF85874-BC2A-4608-9F41-BE3E6EE2331B}">
      <dsp:nvSpPr>
        <dsp:cNvPr id="0" name=""/>
        <dsp:cNvSpPr/>
      </dsp:nvSpPr>
      <dsp:spPr>
        <a:xfrm rot="2700000">
          <a:off x="507345" y="951805"/>
          <a:ext cx="2412984" cy="2412984"/>
        </a:xfrm>
        <a:prstGeom prst="teardrop">
          <a:avLst>
            <a:gd name="adj" fmla="val 1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842BFB-4E8A-420B-96FB-E4CB8448352D}">
      <dsp:nvSpPr>
        <dsp:cNvPr id="0" name=""/>
        <dsp:cNvSpPr/>
      </dsp:nvSpPr>
      <dsp:spPr>
        <a:xfrm>
          <a:off x="710204" y="1030589"/>
          <a:ext cx="2258186" cy="2257946"/>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L</a:t>
          </a:r>
          <a:r>
            <a:rPr lang="vi-VN" sz="2000" kern="1200" dirty="0" smtClean="0">
              <a:latin typeface="Arial" panose="020B0604020202020204" pitchFamily="34" charset="0"/>
              <a:cs typeface="Arial" panose="020B0604020202020204" pitchFamily="34" charset="0"/>
            </a:rPr>
            <a:t>à phẩm chất đạo đức của con người</a:t>
          </a:r>
          <a:endParaRPr lang="en-US" sz="2000" kern="1200" dirty="0"/>
        </a:p>
      </dsp:txBody>
      <dsp:txXfrm>
        <a:off x="1033027" y="1353214"/>
        <a:ext cx="1612540" cy="161269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2EB8E4-B4C7-4A5D-B48B-0BDE8684242F}" type="datetimeFigureOut">
              <a:rPr lang="zh-CN" altLang="en-US" smtClean="0"/>
              <a:pPr/>
              <a:t>2021/9/21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09157-4B2C-456F-9FDA-FD573F72CD41}" type="slidenum">
              <a:rPr lang="zh-CN" altLang="en-US" smtClean="0"/>
              <a:pPr/>
              <a:t>‹#›</a:t>
            </a:fld>
            <a:endParaRPr lang="zh-CN" altLang="en-US"/>
          </a:p>
        </p:txBody>
      </p:sp>
    </p:spTree>
    <p:extLst>
      <p:ext uri="{BB962C8B-B14F-4D97-AF65-F5344CB8AC3E}">
        <p14:creationId xmlns:p14="http://schemas.microsoft.com/office/powerpoint/2010/main" val="173188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pPr/>
              <a:t>1</a:t>
            </a:fld>
            <a:endParaRPr lang="zh-CN" altLang="en-US"/>
          </a:p>
        </p:txBody>
      </p:sp>
    </p:spTree>
    <p:extLst>
      <p:ext uri="{BB962C8B-B14F-4D97-AF65-F5344CB8AC3E}">
        <p14:creationId xmlns:p14="http://schemas.microsoft.com/office/powerpoint/2010/main" val="2780861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pPr/>
              <a:t>11</a:t>
            </a:fld>
            <a:endParaRPr lang="zh-CN" altLang="en-US"/>
          </a:p>
        </p:txBody>
      </p:sp>
    </p:spTree>
    <p:extLst>
      <p:ext uri="{BB962C8B-B14F-4D97-AF65-F5344CB8AC3E}">
        <p14:creationId xmlns:p14="http://schemas.microsoft.com/office/powerpoint/2010/main" val="1591419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pPr/>
              <a:t>15</a:t>
            </a:fld>
            <a:endParaRPr lang="en-US"/>
          </a:p>
        </p:txBody>
      </p:sp>
    </p:spTree>
    <p:extLst>
      <p:ext uri="{BB962C8B-B14F-4D97-AF65-F5344CB8AC3E}">
        <p14:creationId xmlns:p14="http://schemas.microsoft.com/office/powerpoint/2010/main" val="377976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0468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166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9D58B-F039-4ADD-99E5-47AE7F46E76F}" type="slidenum">
              <a:rPr lang="en-US" smtClean="0"/>
              <a:pPr/>
              <a:t>18</a:t>
            </a:fld>
            <a:endParaRPr lang="en-US"/>
          </a:p>
        </p:txBody>
      </p:sp>
    </p:spTree>
    <p:extLst>
      <p:ext uri="{BB962C8B-B14F-4D97-AF65-F5344CB8AC3E}">
        <p14:creationId xmlns:p14="http://schemas.microsoft.com/office/powerpoint/2010/main" val="483928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109157-4B2C-456F-9FDA-FD573F72CD41}" type="slidenum">
              <a:rPr lang="zh-CN" altLang="en-US" smtClean="0"/>
              <a:pPr/>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pPr/>
              <a:t>2</a:t>
            </a:fld>
            <a:endParaRPr lang="zh-CN" altLang="en-US"/>
          </a:p>
        </p:txBody>
      </p:sp>
    </p:spTree>
    <p:extLst>
      <p:ext uri="{BB962C8B-B14F-4D97-AF65-F5344CB8AC3E}">
        <p14:creationId xmlns:p14="http://schemas.microsoft.com/office/powerpoint/2010/main" val="85729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pPr/>
              <a:t>3</a:t>
            </a:fld>
            <a:endParaRPr lang="zh-CN" altLang="en-US"/>
          </a:p>
        </p:txBody>
      </p:sp>
    </p:spTree>
    <p:extLst>
      <p:ext uri="{BB962C8B-B14F-4D97-AF65-F5344CB8AC3E}">
        <p14:creationId xmlns:p14="http://schemas.microsoft.com/office/powerpoint/2010/main" val="2780861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pPr/>
              <a:t>4</a:t>
            </a:fld>
            <a:endParaRPr lang="zh-CN" altLang="en-US"/>
          </a:p>
        </p:txBody>
      </p:sp>
    </p:spTree>
    <p:extLst>
      <p:ext uri="{BB962C8B-B14F-4D97-AF65-F5344CB8AC3E}">
        <p14:creationId xmlns:p14="http://schemas.microsoft.com/office/powerpoint/2010/main" val="341470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pPr/>
              <a:t>5</a:t>
            </a:fld>
            <a:endParaRPr lang="zh-CN" altLang="en-US"/>
          </a:p>
        </p:txBody>
      </p:sp>
    </p:spTree>
    <p:extLst>
      <p:ext uri="{BB962C8B-B14F-4D97-AF65-F5344CB8AC3E}">
        <p14:creationId xmlns:p14="http://schemas.microsoft.com/office/powerpoint/2010/main" val="67798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pPr/>
              <a:t>6</a:t>
            </a:fld>
            <a:endParaRPr lang="zh-CN" altLang="en-US"/>
          </a:p>
        </p:txBody>
      </p:sp>
    </p:spTree>
    <p:extLst>
      <p:ext uri="{BB962C8B-B14F-4D97-AF65-F5344CB8AC3E}">
        <p14:creationId xmlns:p14="http://schemas.microsoft.com/office/powerpoint/2010/main" val="341470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2455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866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866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12357522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31995914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11346305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8658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5191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86836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73387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79079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1094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84816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82226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36894755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78842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57110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9077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37289795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29692883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2773391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631967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27722426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26425374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FAE0DDB-A00C-41DA-B976-77564956A3FE}" type="datetimeFigureOut">
              <a:rPr lang="zh-CN" altLang="en-US" smtClean="0"/>
              <a:pPr/>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41398009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FAE0DDB-A00C-41DA-B976-77564956A3FE}" type="datetimeFigureOut">
              <a:rPr lang="zh-CN" altLang="en-US" smtClean="0"/>
              <a:pPr/>
              <a:t>2021/9/21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BBACC46-F094-4483-8078-01747B98C2C9}" type="slidenum">
              <a:rPr lang="zh-CN" altLang="en-US" smtClean="0"/>
              <a:pPr/>
              <a:t>‹#›</a:t>
            </a:fld>
            <a:endParaRPr lang="zh-CN" altLang="en-US"/>
          </a:p>
        </p:txBody>
      </p:sp>
    </p:spTree>
    <p:extLst>
      <p:ext uri="{BB962C8B-B14F-4D97-AF65-F5344CB8AC3E}">
        <p14:creationId xmlns:p14="http://schemas.microsoft.com/office/powerpoint/2010/main" val="3057781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38F6965-7732-4B52-A5DC-F669A7E4174F}" type="datetimeFigureOut">
              <a:rPr lang="en-US" smtClean="0">
                <a:solidFill>
                  <a:prstClr val="black">
                    <a:tint val="75000"/>
                  </a:prstClr>
                </a:solidFill>
              </a:rPr>
              <a:pPr defTabSz="685800"/>
              <a:t>9/21/2021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EF1923E-DC89-4426-B1F3-C7ABD0DE4A4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70586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03" Type="http://schemas.openxmlformats.org/officeDocument/2006/relationships/image" Target="../media/image2676.svg"/><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2286000" y="28574"/>
            <a:ext cx="6858000" cy="3533776"/>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r>
              <a:rPr lang="vi-VN" dirty="0"/>
              <a:t> </a:t>
            </a:r>
            <a:r>
              <a:rPr lang="en-US" sz="2000" dirty="0" err="1" smtClean="0">
                <a:latin typeface="Times New Roman" panose="02020603050405020304" pitchFamily="18" charset="0"/>
                <a:cs typeface="Times New Roman" panose="02020603050405020304" pitchFamily="18" charset="0"/>
              </a:rPr>
              <a:t>Chủ</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tịch</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Hồ </a:t>
            </a:r>
            <a:r>
              <a:rPr lang="vi-VN" sz="2000" dirty="0">
                <a:latin typeface="Times New Roman" panose="02020603050405020304" pitchFamily="18" charset="0"/>
                <a:cs typeface="Times New Roman" panose="02020603050405020304" pitchFamily="18" charset="0"/>
              </a:rPr>
              <a:t>Chí Minh quan niệm </a:t>
            </a:r>
            <a:r>
              <a:rPr lang="vi-VN" sz="2800"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 kiệm, liêm, chính, chí công vô tư</a:t>
            </a:r>
            <a:r>
              <a:rPr lang="vi-VN" sz="2000" u="sng" dirty="0">
                <a:solidFill>
                  <a:srgbClr val="FF0000"/>
                </a:solidFill>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là bốn đức tính của con người, như trời có bốn mùa, đất có bốn phương, Bác viết:</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 “Trời có bốn mùa: Xuân, Hạ, Thu, Đông</a:t>
            </a:r>
            <a:br>
              <a:rPr lang="vi-VN" sz="2000" i="1"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                                 </a:t>
            </a:r>
            <a:r>
              <a:rPr lang="vi-VN" sz="2000" i="1" dirty="0" smtClean="0">
                <a:latin typeface="Times New Roman" panose="02020603050405020304" pitchFamily="18" charset="0"/>
                <a:cs typeface="Times New Roman" panose="02020603050405020304" pitchFamily="18" charset="0"/>
              </a:rPr>
              <a:t>Đất </a:t>
            </a:r>
            <a:r>
              <a:rPr lang="vi-VN" sz="2000" i="1" dirty="0">
                <a:latin typeface="Times New Roman" panose="02020603050405020304" pitchFamily="18" charset="0"/>
                <a:cs typeface="Times New Roman" panose="02020603050405020304" pitchFamily="18" charset="0"/>
              </a:rPr>
              <a:t>có bốn phương: Đông, Tây, Nam, Bắc</a:t>
            </a:r>
            <a:br>
              <a:rPr lang="vi-VN" sz="2000" i="1"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                                 </a:t>
            </a:r>
            <a:r>
              <a:rPr lang="vi-VN" sz="2000" i="1" dirty="0" smtClean="0">
                <a:latin typeface="Times New Roman" panose="02020603050405020304" pitchFamily="18" charset="0"/>
                <a:cs typeface="Times New Roman" panose="02020603050405020304" pitchFamily="18" charset="0"/>
              </a:rPr>
              <a:t>Người </a:t>
            </a:r>
            <a:r>
              <a:rPr lang="vi-VN" sz="2000" i="1" dirty="0">
                <a:latin typeface="Times New Roman" panose="02020603050405020304" pitchFamily="18" charset="0"/>
                <a:cs typeface="Times New Roman" panose="02020603050405020304" pitchFamily="18" charset="0"/>
              </a:rPr>
              <a:t>có bốn đức: Cần, Kiệm, Liêm, Chính</a:t>
            </a:r>
            <a:br>
              <a:rPr lang="vi-VN" sz="2000" i="1"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                                 </a:t>
            </a:r>
            <a:r>
              <a:rPr lang="vi-VN" sz="2000" i="1" dirty="0" smtClean="0">
                <a:latin typeface="Times New Roman" panose="02020603050405020304" pitchFamily="18" charset="0"/>
                <a:cs typeface="Times New Roman" panose="02020603050405020304" pitchFamily="18" charset="0"/>
              </a:rPr>
              <a:t>Thiếu </a:t>
            </a:r>
            <a:r>
              <a:rPr lang="vi-VN" sz="2000" i="1" dirty="0">
                <a:latin typeface="Times New Roman" panose="02020603050405020304" pitchFamily="18" charset="0"/>
                <a:cs typeface="Times New Roman" panose="02020603050405020304" pitchFamily="18" charset="0"/>
              </a:rPr>
              <a:t>một mùa thì không thành trời</a:t>
            </a:r>
            <a:br>
              <a:rPr lang="vi-VN" sz="2000" i="1"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                                 </a:t>
            </a:r>
            <a:r>
              <a:rPr lang="vi-VN" sz="2000" i="1" dirty="0" smtClean="0">
                <a:latin typeface="Times New Roman" panose="02020603050405020304" pitchFamily="18" charset="0"/>
                <a:cs typeface="Times New Roman" panose="02020603050405020304" pitchFamily="18" charset="0"/>
              </a:rPr>
              <a:t>Thiếu </a:t>
            </a:r>
            <a:r>
              <a:rPr lang="vi-VN" sz="2000" i="1" dirty="0">
                <a:latin typeface="Times New Roman" panose="02020603050405020304" pitchFamily="18" charset="0"/>
                <a:cs typeface="Times New Roman" panose="02020603050405020304" pitchFamily="18" charset="0"/>
              </a:rPr>
              <a:t>một phương thì không thành đất.</a:t>
            </a:r>
            <a:br>
              <a:rPr lang="vi-VN" sz="2000" i="1"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 </a:t>
            </a:r>
            <a:r>
              <a:rPr lang="vi-VN" sz="2000" i="1" dirty="0" smtClean="0">
                <a:latin typeface="Times New Roman" panose="02020603050405020304" pitchFamily="18" charset="0"/>
                <a:cs typeface="Times New Roman" panose="02020603050405020304" pitchFamily="18" charset="0"/>
              </a:rPr>
              <a:t>Thiếu </a:t>
            </a:r>
            <a:r>
              <a:rPr lang="vi-VN" sz="2000" i="1" dirty="0">
                <a:latin typeface="Times New Roman" panose="02020603050405020304" pitchFamily="18" charset="0"/>
                <a:cs typeface="Times New Roman" panose="02020603050405020304" pitchFamily="18" charset="0"/>
              </a:rPr>
              <a:t>một đức thì không thành người”</a:t>
            </a:r>
            <a:endParaRPr lang="zh-CN" altLang="en-US" sz="2000" i="1" dirty="0">
              <a:latin typeface="Times New Roman" panose="02020603050405020304" pitchFamily="18" charset="0"/>
              <a:cs typeface="Times New Roman" panose="02020603050405020304" pitchFamily="18" charset="0"/>
            </a:endParaRPr>
          </a:p>
        </p:txBody>
      </p:sp>
      <p:pic>
        <p:nvPicPr>
          <p:cNvPr id="10" name="Picture 9" descr="hochiminhb190521.jpg"/>
          <p:cNvPicPr>
            <a:picLocks noChangeAspect="1"/>
          </p:cNvPicPr>
          <p:nvPr/>
        </p:nvPicPr>
        <p:blipFill>
          <a:blip r:embed="rId3"/>
          <a:stretch>
            <a:fillRect/>
          </a:stretch>
        </p:blipFill>
        <p:spPr>
          <a:xfrm>
            <a:off x="0" y="28575"/>
            <a:ext cx="2286000" cy="5010150"/>
          </a:xfrm>
          <a:prstGeom prst="rect">
            <a:avLst/>
          </a:prstGeom>
        </p:spPr>
      </p:pic>
    </p:spTree>
    <p:extLst>
      <p:ext uri="{BB962C8B-B14F-4D97-AF65-F5344CB8AC3E}">
        <p14:creationId xmlns:p14="http://schemas.microsoft.com/office/powerpoint/2010/main" val="3787473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066800" y="285750"/>
            <a:ext cx="6553200"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TextBox 5"/>
          <p:cNvSpPr txBox="1"/>
          <p:nvPr/>
        </p:nvSpPr>
        <p:spPr>
          <a:xfrm>
            <a:off x="1371600" y="971550"/>
            <a:ext cx="64031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u="sng" noProof="0" dirty="0" smtClean="0">
                <a:solidFill>
                  <a:prstClr val="black"/>
                </a:solidFill>
                <a:latin typeface="落落补 汤圆" pitchFamily="2" charset="-128"/>
                <a:ea typeface="落落补 汤圆" pitchFamily="2" charset="-128"/>
                <a:cs typeface="落落补 汤圆" pitchFamily="2" charset="-128"/>
              </a:rPr>
              <a:t>Video </a:t>
            </a:r>
            <a:r>
              <a:rPr lang="en-US" altLang="zh-CN" sz="4400" b="1" u="sng" noProof="0" dirty="0" err="1" smtClean="0">
                <a:solidFill>
                  <a:prstClr val="black"/>
                </a:solidFill>
                <a:latin typeface="落落补 汤圆" pitchFamily="2" charset="-128"/>
                <a:ea typeface="落落补 汤圆" pitchFamily="2" charset="-128"/>
                <a:cs typeface="落落补 汤圆" pitchFamily="2" charset="-128"/>
              </a:rPr>
              <a:t>Bác</a:t>
            </a:r>
            <a:r>
              <a:rPr lang="en-US" altLang="zh-CN" sz="4400" b="1" u="sng" noProof="0" dirty="0" smtClean="0">
                <a:solidFill>
                  <a:prstClr val="black"/>
                </a:solidFill>
                <a:latin typeface="落落补 汤圆" pitchFamily="2" charset="-128"/>
                <a:ea typeface="落落补 汤圆" pitchFamily="2" charset="-128"/>
                <a:cs typeface="落落补 汤圆" pitchFamily="2" charset="-128"/>
              </a:rPr>
              <a:t> </a:t>
            </a:r>
            <a:r>
              <a:rPr lang="en-US" altLang="zh-CN" sz="4400" b="1" u="sng" noProof="0" dirty="0" err="1" smtClean="0">
                <a:solidFill>
                  <a:prstClr val="black"/>
                </a:solidFill>
                <a:latin typeface="落落补 汤圆" pitchFamily="2" charset="-128"/>
                <a:ea typeface="落落补 汤圆" pitchFamily="2" charset="-128"/>
                <a:cs typeface="落落补 汤圆" pitchFamily="2" charset="-128"/>
              </a:rPr>
              <a:t>về</a:t>
            </a:r>
            <a:r>
              <a:rPr lang="en-US" altLang="zh-CN" sz="4400" b="1" u="sng" noProof="0" dirty="0" smtClean="0">
                <a:solidFill>
                  <a:prstClr val="black"/>
                </a:solidFill>
                <a:latin typeface="落落补 汤圆" pitchFamily="2" charset="-128"/>
                <a:ea typeface="落落补 汤圆" pitchFamily="2" charset="-128"/>
                <a:cs typeface="落落补 汤圆" pitchFamily="2" charset="-128"/>
              </a:rPr>
              <a:t> </a:t>
            </a:r>
            <a:r>
              <a:rPr lang="en-US" altLang="zh-CN" sz="4400" b="1" u="sng" noProof="0" dirty="0" err="1" smtClean="0">
                <a:solidFill>
                  <a:prstClr val="black"/>
                </a:solidFill>
                <a:latin typeface="落落补 汤圆" pitchFamily="2" charset="-128"/>
                <a:ea typeface="落落补 汤圆" pitchFamily="2" charset="-128"/>
                <a:cs typeface="落落补 汤圆" pitchFamily="2" charset="-128"/>
              </a:rPr>
              <a:t>thăm</a:t>
            </a:r>
            <a:r>
              <a:rPr lang="en-US" altLang="zh-CN" sz="4400" b="1" u="sng" noProof="0" dirty="0" smtClean="0">
                <a:solidFill>
                  <a:prstClr val="black"/>
                </a:solidFill>
                <a:latin typeface="落落补 汤圆" pitchFamily="2" charset="-128"/>
                <a:ea typeface="落落补 汤圆" pitchFamily="2" charset="-128"/>
                <a:cs typeface="落落补 汤圆" pitchFamily="2" charset="-128"/>
              </a:rPr>
              <a:t> </a:t>
            </a:r>
            <a:r>
              <a:rPr lang="en-US" altLang="zh-CN" sz="4400" b="1" u="sng" noProof="0" dirty="0" err="1" smtClean="0">
                <a:solidFill>
                  <a:prstClr val="black"/>
                </a:solidFill>
                <a:latin typeface="落落补 汤圆" pitchFamily="2" charset="-128"/>
                <a:ea typeface="落落补 汤圆" pitchFamily="2" charset="-128"/>
                <a:cs typeface="落落补 汤圆" pitchFamily="2" charset="-128"/>
              </a:rPr>
              <a:t>quê</a:t>
            </a:r>
            <a:endParaRPr kumimoji="0" lang="zh-CN" altLang="en-US" sz="4400" b="1" i="0" u="sng" strike="noStrike" kern="1200" cap="none" spc="0" normalizeH="0" baseline="0" noProof="0" dirty="0">
              <a:ln>
                <a:noFill/>
              </a:ln>
              <a:solidFill>
                <a:prstClr val="black"/>
              </a:solidFill>
              <a:effectLst/>
              <a:uLnTx/>
              <a:uFillTx/>
              <a:latin typeface="落落补 汤圆" pitchFamily="2" charset="-128"/>
              <a:ea typeface="落落补 汤圆" pitchFamily="2" charset="-128"/>
              <a:cs typeface="落落补 汤圆" pitchFamily="2" charset="-128"/>
            </a:endParaRPr>
          </a:p>
        </p:txBody>
      </p:sp>
      <p:pic>
        <p:nvPicPr>
          <p:cNvPr id="2" name="X2Convert.com chi_cong_vo_tu_pham_chat_dao_duc_sang_ngoi_cua_chu_tich_ho_chi_minh_690368772893606702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0800000" flipV="1">
            <a:off x="571500" y="1841020"/>
            <a:ext cx="7048500" cy="2492856"/>
          </a:xfrm>
          <a:prstGeom prst="rect">
            <a:avLst/>
          </a:prstGeom>
        </p:spPr>
      </p:pic>
    </p:spTree>
    <p:extLst>
      <p:ext uri="{BB962C8B-B14F-4D97-AF65-F5344CB8AC3E}">
        <p14:creationId xmlns:p14="http://schemas.microsoft.com/office/powerpoint/2010/main" val="35089295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493195" y="1122241"/>
            <a:ext cx="1032347" cy="1213092"/>
            <a:chOff x="3213101" y="3067051"/>
            <a:chExt cx="541337" cy="720725"/>
          </a:xfrm>
          <a:solidFill>
            <a:schemeClr val="tx1"/>
          </a:solidFill>
        </p:grpSpPr>
        <p:sp>
          <p:nvSpPr>
            <p:cNvPr id="6" name="Freeform 873"/>
            <p:cNvSpPr>
              <a:spLocks/>
            </p:cNvSpPr>
            <p:nvPr/>
          </p:nvSpPr>
          <p:spPr bwMode="auto">
            <a:xfrm>
              <a:off x="3225801" y="3094038"/>
              <a:ext cx="158750" cy="142875"/>
            </a:xfrm>
            <a:custGeom>
              <a:avLst/>
              <a:gdLst/>
              <a:ahLst/>
              <a:cxnLst>
                <a:cxn ang="0">
                  <a:pos x="393" y="0"/>
                </a:cxn>
                <a:cxn ang="0">
                  <a:pos x="393" y="0"/>
                </a:cxn>
                <a:cxn ang="0">
                  <a:pos x="381" y="3"/>
                </a:cxn>
                <a:cxn ang="0">
                  <a:pos x="369" y="5"/>
                </a:cxn>
                <a:cxn ang="0">
                  <a:pos x="358" y="10"/>
                </a:cxn>
                <a:cxn ang="0">
                  <a:pos x="347" y="16"/>
                </a:cxn>
                <a:cxn ang="0">
                  <a:pos x="326" y="27"/>
                </a:cxn>
                <a:cxn ang="0">
                  <a:pos x="307" y="42"/>
                </a:cxn>
                <a:cxn ang="0">
                  <a:pos x="307" y="42"/>
                </a:cxn>
                <a:cxn ang="0">
                  <a:pos x="252" y="86"/>
                </a:cxn>
                <a:cxn ang="0">
                  <a:pos x="224" y="108"/>
                </a:cxn>
                <a:cxn ang="0">
                  <a:pos x="198" y="132"/>
                </a:cxn>
                <a:cxn ang="0">
                  <a:pos x="198" y="132"/>
                </a:cxn>
                <a:cxn ang="0">
                  <a:pos x="172" y="157"/>
                </a:cxn>
                <a:cxn ang="0">
                  <a:pos x="146" y="183"/>
                </a:cxn>
                <a:cxn ang="0">
                  <a:pos x="122" y="210"/>
                </a:cxn>
                <a:cxn ang="0">
                  <a:pos x="97" y="238"/>
                </a:cxn>
                <a:cxn ang="0">
                  <a:pos x="50" y="294"/>
                </a:cxn>
                <a:cxn ang="0">
                  <a:pos x="2" y="349"/>
                </a:cxn>
                <a:cxn ang="0">
                  <a:pos x="2" y="349"/>
                </a:cxn>
                <a:cxn ang="0">
                  <a:pos x="0" y="352"/>
                </a:cxn>
                <a:cxn ang="0">
                  <a:pos x="0" y="353"/>
                </a:cxn>
                <a:cxn ang="0">
                  <a:pos x="2" y="357"/>
                </a:cxn>
                <a:cxn ang="0">
                  <a:pos x="6" y="360"/>
                </a:cxn>
                <a:cxn ang="0">
                  <a:pos x="8" y="358"/>
                </a:cxn>
                <a:cxn ang="0">
                  <a:pos x="10" y="357"/>
                </a:cxn>
                <a:cxn ang="0">
                  <a:pos x="10" y="357"/>
                </a:cxn>
                <a:cxn ang="0">
                  <a:pos x="55" y="306"/>
                </a:cxn>
                <a:cxn ang="0">
                  <a:pos x="99" y="254"/>
                </a:cxn>
                <a:cxn ang="0">
                  <a:pos x="144" y="203"/>
                </a:cxn>
                <a:cxn ang="0">
                  <a:pos x="167" y="178"/>
                </a:cxn>
                <a:cxn ang="0">
                  <a:pos x="190" y="154"/>
                </a:cxn>
                <a:cxn ang="0">
                  <a:pos x="190" y="154"/>
                </a:cxn>
                <a:cxn ang="0">
                  <a:pos x="215" y="131"/>
                </a:cxn>
                <a:cxn ang="0">
                  <a:pos x="240" y="110"/>
                </a:cxn>
                <a:cxn ang="0">
                  <a:pos x="266" y="89"/>
                </a:cxn>
                <a:cxn ang="0">
                  <a:pos x="292" y="68"/>
                </a:cxn>
                <a:cxn ang="0">
                  <a:pos x="292" y="68"/>
                </a:cxn>
                <a:cxn ang="0">
                  <a:pos x="316" y="50"/>
                </a:cxn>
                <a:cxn ang="0">
                  <a:pos x="341" y="33"/>
                </a:cxn>
                <a:cxn ang="0">
                  <a:pos x="354" y="25"/>
                </a:cxn>
                <a:cxn ang="0">
                  <a:pos x="367" y="20"/>
                </a:cxn>
                <a:cxn ang="0">
                  <a:pos x="381" y="14"/>
                </a:cxn>
                <a:cxn ang="0">
                  <a:pos x="395" y="10"/>
                </a:cxn>
                <a:cxn ang="0">
                  <a:pos x="395" y="10"/>
                </a:cxn>
                <a:cxn ang="0">
                  <a:pos x="398" y="9"/>
                </a:cxn>
                <a:cxn ang="0">
                  <a:pos x="399" y="8"/>
                </a:cxn>
                <a:cxn ang="0">
                  <a:pos x="399" y="6"/>
                </a:cxn>
                <a:cxn ang="0">
                  <a:pos x="399" y="4"/>
                </a:cxn>
                <a:cxn ang="0">
                  <a:pos x="397" y="0"/>
                </a:cxn>
                <a:cxn ang="0">
                  <a:pos x="395" y="0"/>
                </a:cxn>
                <a:cxn ang="0">
                  <a:pos x="393" y="0"/>
                </a:cxn>
                <a:cxn ang="0">
                  <a:pos x="393" y="0"/>
                </a:cxn>
              </a:cxnLst>
              <a:rect l="0" t="0" r="r" b="b"/>
              <a:pathLst>
                <a:path w="399" h="360">
                  <a:moveTo>
                    <a:pt x="393" y="0"/>
                  </a:moveTo>
                  <a:lnTo>
                    <a:pt x="393" y="0"/>
                  </a:lnTo>
                  <a:lnTo>
                    <a:pt x="381" y="3"/>
                  </a:lnTo>
                  <a:lnTo>
                    <a:pt x="369" y="5"/>
                  </a:lnTo>
                  <a:lnTo>
                    <a:pt x="358" y="10"/>
                  </a:lnTo>
                  <a:lnTo>
                    <a:pt x="347" y="16"/>
                  </a:lnTo>
                  <a:lnTo>
                    <a:pt x="326" y="27"/>
                  </a:lnTo>
                  <a:lnTo>
                    <a:pt x="307" y="42"/>
                  </a:lnTo>
                  <a:lnTo>
                    <a:pt x="307" y="42"/>
                  </a:lnTo>
                  <a:lnTo>
                    <a:pt x="252" y="86"/>
                  </a:lnTo>
                  <a:lnTo>
                    <a:pt x="224" y="108"/>
                  </a:lnTo>
                  <a:lnTo>
                    <a:pt x="198" y="132"/>
                  </a:lnTo>
                  <a:lnTo>
                    <a:pt x="198" y="132"/>
                  </a:lnTo>
                  <a:lnTo>
                    <a:pt x="172" y="157"/>
                  </a:lnTo>
                  <a:lnTo>
                    <a:pt x="146" y="183"/>
                  </a:lnTo>
                  <a:lnTo>
                    <a:pt x="122" y="210"/>
                  </a:lnTo>
                  <a:lnTo>
                    <a:pt x="97" y="238"/>
                  </a:lnTo>
                  <a:lnTo>
                    <a:pt x="50" y="294"/>
                  </a:lnTo>
                  <a:lnTo>
                    <a:pt x="2" y="349"/>
                  </a:lnTo>
                  <a:lnTo>
                    <a:pt x="2" y="349"/>
                  </a:lnTo>
                  <a:lnTo>
                    <a:pt x="0" y="352"/>
                  </a:lnTo>
                  <a:lnTo>
                    <a:pt x="0" y="353"/>
                  </a:lnTo>
                  <a:lnTo>
                    <a:pt x="2" y="357"/>
                  </a:lnTo>
                  <a:lnTo>
                    <a:pt x="6" y="360"/>
                  </a:lnTo>
                  <a:lnTo>
                    <a:pt x="8" y="358"/>
                  </a:lnTo>
                  <a:lnTo>
                    <a:pt x="10" y="357"/>
                  </a:lnTo>
                  <a:lnTo>
                    <a:pt x="10" y="357"/>
                  </a:lnTo>
                  <a:lnTo>
                    <a:pt x="55" y="306"/>
                  </a:lnTo>
                  <a:lnTo>
                    <a:pt x="99" y="254"/>
                  </a:lnTo>
                  <a:lnTo>
                    <a:pt x="144" y="203"/>
                  </a:lnTo>
                  <a:lnTo>
                    <a:pt x="167" y="178"/>
                  </a:lnTo>
                  <a:lnTo>
                    <a:pt x="190" y="154"/>
                  </a:lnTo>
                  <a:lnTo>
                    <a:pt x="190" y="154"/>
                  </a:lnTo>
                  <a:lnTo>
                    <a:pt x="215" y="131"/>
                  </a:lnTo>
                  <a:lnTo>
                    <a:pt x="240" y="110"/>
                  </a:lnTo>
                  <a:lnTo>
                    <a:pt x="266" y="89"/>
                  </a:lnTo>
                  <a:lnTo>
                    <a:pt x="292" y="68"/>
                  </a:lnTo>
                  <a:lnTo>
                    <a:pt x="292" y="68"/>
                  </a:lnTo>
                  <a:lnTo>
                    <a:pt x="316" y="50"/>
                  </a:lnTo>
                  <a:lnTo>
                    <a:pt x="341" y="33"/>
                  </a:lnTo>
                  <a:lnTo>
                    <a:pt x="354" y="25"/>
                  </a:lnTo>
                  <a:lnTo>
                    <a:pt x="367" y="20"/>
                  </a:lnTo>
                  <a:lnTo>
                    <a:pt x="381" y="14"/>
                  </a:lnTo>
                  <a:lnTo>
                    <a:pt x="395" y="10"/>
                  </a:lnTo>
                  <a:lnTo>
                    <a:pt x="395" y="10"/>
                  </a:lnTo>
                  <a:lnTo>
                    <a:pt x="398" y="9"/>
                  </a:lnTo>
                  <a:lnTo>
                    <a:pt x="399" y="8"/>
                  </a:lnTo>
                  <a:lnTo>
                    <a:pt x="399" y="6"/>
                  </a:lnTo>
                  <a:lnTo>
                    <a:pt x="399" y="4"/>
                  </a:lnTo>
                  <a:lnTo>
                    <a:pt x="397" y="0"/>
                  </a:lnTo>
                  <a:lnTo>
                    <a:pt x="395" y="0"/>
                  </a:lnTo>
                  <a:lnTo>
                    <a:pt x="393" y="0"/>
                  </a:lnTo>
                  <a:lnTo>
                    <a:pt x="393"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9" name="Freeform 874"/>
            <p:cNvSpPr>
              <a:spLocks/>
            </p:cNvSpPr>
            <p:nvPr/>
          </p:nvSpPr>
          <p:spPr bwMode="auto">
            <a:xfrm>
              <a:off x="3244851" y="3078163"/>
              <a:ext cx="209550" cy="179388"/>
            </a:xfrm>
            <a:custGeom>
              <a:avLst/>
              <a:gdLst/>
              <a:ahLst/>
              <a:cxnLst>
                <a:cxn ang="0">
                  <a:pos x="523" y="0"/>
                </a:cxn>
                <a:cxn ang="0">
                  <a:pos x="523" y="0"/>
                </a:cxn>
                <a:cxn ang="0">
                  <a:pos x="505" y="8"/>
                </a:cxn>
                <a:cxn ang="0">
                  <a:pos x="487" y="16"/>
                </a:cxn>
                <a:cxn ang="0">
                  <a:pos x="452" y="34"/>
                </a:cxn>
                <a:cxn ang="0">
                  <a:pos x="383" y="76"/>
                </a:cxn>
                <a:cxn ang="0">
                  <a:pos x="383" y="76"/>
                </a:cxn>
                <a:cxn ang="0">
                  <a:pos x="364" y="88"/>
                </a:cxn>
                <a:cxn ang="0">
                  <a:pos x="347" y="101"/>
                </a:cxn>
                <a:cxn ang="0">
                  <a:pos x="330" y="115"/>
                </a:cxn>
                <a:cxn ang="0">
                  <a:pos x="313" y="131"/>
                </a:cxn>
                <a:cxn ang="0">
                  <a:pos x="280" y="163"/>
                </a:cxn>
                <a:cxn ang="0">
                  <a:pos x="249" y="193"/>
                </a:cxn>
                <a:cxn ang="0">
                  <a:pos x="249" y="193"/>
                </a:cxn>
                <a:cxn ang="0">
                  <a:pos x="215" y="223"/>
                </a:cxn>
                <a:cxn ang="0">
                  <a:pos x="183" y="254"/>
                </a:cxn>
                <a:cxn ang="0">
                  <a:pos x="118" y="317"/>
                </a:cxn>
                <a:cxn ang="0">
                  <a:pos x="118" y="317"/>
                </a:cxn>
                <a:cxn ang="0">
                  <a:pos x="88" y="347"/>
                </a:cxn>
                <a:cxn ang="0">
                  <a:pos x="56" y="377"/>
                </a:cxn>
                <a:cxn ang="0">
                  <a:pos x="28" y="410"/>
                </a:cxn>
                <a:cxn ang="0">
                  <a:pos x="13" y="425"/>
                </a:cxn>
                <a:cxn ang="0">
                  <a:pos x="0" y="442"/>
                </a:cxn>
                <a:cxn ang="0">
                  <a:pos x="0" y="442"/>
                </a:cxn>
                <a:cxn ang="0">
                  <a:pos x="0" y="445"/>
                </a:cxn>
                <a:cxn ang="0">
                  <a:pos x="0" y="446"/>
                </a:cxn>
                <a:cxn ang="0">
                  <a:pos x="2" y="449"/>
                </a:cxn>
                <a:cxn ang="0">
                  <a:pos x="3" y="450"/>
                </a:cxn>
                <a:cxn ang="0">
                  <a:pos x="7" y="450"/>
                </a:cxn>
                <a:cxn ang="0">
                  <a:pos x="9" y="450"/>
                </a:cxn>
                <a:cxn ang="0">
                  <a:pos x="11" y="449"/>
                </a:cxn>
                <a:cxn ang="0">
                  <a:pos x="11" y="449"/>
                </a:cxn>
                <a:cxn ang="0">
                  <a:pos x="24" y="432"/>
                </a:cxn>
                <a:cxn ang="0">
                  <a:pos x="37" y="415"/>
                </a:cxn>
                <a:cxn ang="0">
                  <a:pos x="66" y="384"/>
                </a:cxn>
                <a:cxn ang="0">
                  <a:pos x="96" y="353"/>
                </a:cxn>
                <a:cxn ang="0">
                  <a:pos x="127" y="325"/>
                </a:cxn>
                <a:cxn ang="0">
                  <a:pos x="127" y="325"/>
                </a:cxn>
                <a:cxn ang="0">
                  <a:pos x="187" y="266"/>
                </a:cxn>
                <a:cxn ang="0">
                  <a:pos x="217" y="236"/>
                </a:cxn>
                <a:cxn ang="0">
                  <a:pos x="249" y="207"/>
                </a:cxn>
                <a:cxn ang="0">
                  <a:pos x="249" y="207"/>
                </a:cxn>
                <a:cxn ang="0">
                  <a:pos x="313" y="151"/>
                </a:cxn>
                <a:cxn ang="0">
                  <a:pos x="344" y="122"/>
                </a:cxn>
                <a:cxn ang="0">
                  <a:pos x="378" y="96"/>
                </a:cxn>
                <a:cxn ang="0">
                  <a:pos x="412" y="71"/>
                </a:cxn>
                <a:cxn ang="0">
                  <a:pos x="431" y="59"/>
                </a:cxn>
                <a:cxn ang="0">
                  <a:pos x="449" y="47"/>
                </a:cxn>
                <a:cxn ang="0">
                  <a:pos x="467" y="37"/>
                </a:cxn>
                <a:cxn ang="0">
                  <a:pos x="487" y="28"/>
                </a:cxn>
                <a:cxn ang="0">
                  <a:pos x="506" y="19"/>
                </a:cxn>
                <a:cxn ang="0">
                  <a:pos x="527" y="12"/>
                </a:cxn>
                <a:cxn ang="0">
                  <a:pos x="527" y="12"/>
                </a:cxn>
                <a:cxn ang="0">
                  <a:pos x="529" y="11"/>
                </a:cxn>
                <a:cxn ang="0">
                  <a:pos x="530" y="8"/>
                </a:cxn>
                <a:cxn ang="0">
                  <a:pos x="530" y="4"/>
                </a:cxn>
                <a:cxn ang="0">
                  <a:pos x="530" y="2"/>
                </a:cxn>
                <a:cxn ang="0">
                  <a:pos x="529" y="0"/>
                </a:cxn>
                <a:cxn ang="0">
                  <a:pos x="526" y="0"/>
                </a:cxn>
                <a:cxn ang="0">
                  <a:pos x="523" y="0"/>
                </a:cxn>
                <a:cxn ang="0">
                  <a:pos x="523" y="0"/>
                </a:cxn>
              </a:cxnLst>
              <a:rect l="0" t="0" r="r" b="b"/>
              <a:pathLst>
                <a:path w="530" h="450">
                  <a:moveTo>
                    <a:pt x="523" y="0"/>
                  </a:moveTo>
                  <a:lnTo>
                    <a:pt x="523" y="0"/>
                  </a:lnTo>
                  <a:lnTo>
                    <a:pt x="505" y="8"/>
                  </a:lnTo>
                  <a:lnTo>
                    <a:pt x="487" y="16"/>
                  </a:lnTo>
                  <a:lnTo>
                    <a:pt x="452" y="34"/>
                  </a:lnTo>
                  <a:lnTo>
                    <a:pt x="383" y="76"/>
                  </a:lnTo>
                  <a:lnTo>
                    <a:pt x="383" y="76"/>
                  </a:lnTo>
                  <a:lnTo>
                    <a:pt x="364" y="88"/>
                  </a:lnTo>
                  <a:lnTo>
                    <a:pt x="347" y="101"/>
                  </a:lnTo>
                  <a:lnTo>
                    <a:pt x="330" y="115"/>
                  </a:lnTo>
                  <a:lnTo>
                    <a:pt x="313" y="131"/>
                  </a:lnTo>
                  <a:lnTo>
                    <a:pt x="280" y="163"/>
                  </a:lnTo>
                  <a:lnTo>
                    <a:pt x="249" y="193"/>
                  </a:lnTo>
                  <a:lnTo>
                    <a:pt x="249" y="193"/>
                  </a:lnTo>
                  <a:lnTo>
                    <a:pt x="215" y="223"/>
                  </a:lnTo>
                  <a:lnTo>
                    <a:pt x="183" y="254"/>
                  </a:lnTo>
                  <a:lnTo>
                    <a:pt x="118" y="317"/>
                  </a:lnTo>
                  <a:lnTo>
                    <a:pt x="118" y="317"/>
                  </a:lnTo>
                  <a:lnTo>
                    <a:pt x="88" y="347"/>
                  </a:lnTo>
                  <a:lnTo>
                    <a:pt x="56" y="377"/>
                  </a:lnTo>
                  <a:lnTo>
                    <a:pt x="28" y="410"/>
                  </a:lnTo>
                  <a:lnTo>
                    <a:pt x="13" y="425"/>
                  </a:lnTo>
                  <a:lnTo>
                    <a:pt x="0" y="442"/>
                  </a:lnTo>
                  <a:lnTo>
                    <a:pt x="0" y="442"/>
                  </a:lnTo>
                  <a:lnTo>
                    <a:pt x="0" y="445"/>
                  </a:lnTo>
                  <a:lnTo>
                    <a:pt x="0" y="446"/>
                  </a:lnTo>
                  <a:lnTo>
                    <a:pt x="2" y="449"/>
                  </a:lnTo>
                  <a:lnTo>
                    <a:pt x="3" y="450"/>
                  </a:lnTo>
                  <a:lnTo>
                    <a:pt x="7" y="450"/>
                  </a:lnTo>
                  <a:lnTo>
                    <a:pt x="9" y="450"/>
                  </a:lnTo>
                  <a:lnTo>
                    <a:pt x="11" y="449"/>
                  </a:lnTo>
                  <a:lnTo>
                    <a:pt x="11" y="449"/>
                  </a:lnTo>
                  <a:lnTo>
                    <a:pt x="24" y="432"/>
                  </a:lnTo>
                  <a:lnTo>
                    <a:pt x="37" y="415"/>
                  </a:lnTo>
                  <a:lnTo>
                    <a:pt x="66" y="384"/>
                  </a:lnTo>
                  <a:lnTo>
                    <a:pt x="96" y="353"/>
                  </a:lnTo>
                  <a:lnTo>
                    <a:pt x="127" y="325"/>
                  </a:lnTo>
                  <a:lnTo>
                    <a:pt x="127" y="325"/>
                  </a:lnTo>
                  <a:lnTo>
                    <a:pt x="187" y="266"/>
                  </a:lnTo>
                  <a:lnTo>
                    <a:pt x="217" y="236"/>
                  </a:lnTo>
                  <a:lnTo>
                    <a:pt x="249" y="207"/>
                  </a:lnTo>
                  <a:lnTo>
                    <a:pt x="249" y="207"/>
                  </a:lnTo>
                  <a:lnTo>
                    <a:pt x="313" y="151"/>
                  </a:lnTo>
                  <a:lnTo>
                    <a:pt x="344" y="122"/>
                  </a:lnTo>
                  <a:lnTo>
                    <a:pt x="378" y="96"/>
                  </a:lnTo>
                  <a:lnTo>
                    <a:pt x="412" y="71"/>
                  </a:lnTo>
                  <a:lnTo>
                    <a:pt x="431" y="59"/>
                  </a:lnTo>
                  <a:lnTo>
                    <a:pt x="449" y="47"/>
                  </a:lnTo>
                  <a:lnTo>
                    <a:pt x="467" y="37"/>
                  </a:lnTo>
                  <a:lnTo>
                    <a:pt x="487" y="28"/>
                  </a:lnTo>
                  <a:lnTo>
                    <a:pt x="506" y="19"/>
                  </a:lnTo>
                  <a:lnTo>
                    <a:pt x="527" y="12"/>
                  </a:lnTo>
                  <a:lnTo>
                    <a:pt x="527" y="12"/>
                  </a:lnTo>
                  <a:lnTo>
                    <a:pt x="529" y="11"/>
                  </a:lnTo>
                  <a:lnTo>
                    <a:pt x="530" y="8"/>
                  </a:lnTo>
                  <a:lnTo>
                    <a:pt x="530" y="4"/>
                  </a:lnTo>
                  <a:lnTo>
                    <a:pt x="530" y="2"/>
                  </a:lnTo>
                  <a:lnTo>
                    <a:pt x="529" y="0"/>
                  </a:lnTo>
                  <a:lnTo>
                    <a:pt x="526" y="0"/>
                  </a:lnTo>
                  <a:lnTo>
                    <a:pt x="523" y="0"/>
                  </a:lnTo>
                  <a:lnTo>
                    <a:pt x="523"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0" name="Freeform 875"/>
            <p:cNvSpPr>
              <a:spLocks/>
            </p:cNvSpPr>
            <p:nvPr/>
          </p:nvSpPr>
          <p:spPr bwMode="auto">
            <a:xfrm>
              <a:off x="3276601" y="3081338"/>
              <a:ext cx="225425" cy="176213"/>
            </a:xfrm>
            <a:custGeom>
              <a:avLst/>
              <a:gdLst/>
              <a:ahLst/>
              <a:cxnLst>
                <a:cxn ang="0">
                  <a:pos x="560" y="4"/>
                </a:cxn>
                <a:cxn ang="0">
                  <a:pos x="557" y="5"/>
                </a:cxn>
                <a:cxn ang="0">
                  <a:pos x="547" y="5"/>
                </a:cxn>
                <a:cxn ang="0">
                  <a:pos x="539" y="8"/>
                </a:cxn>
                <a:cxn ang="0">
                  <a:pos x="518" y="23"/>
                </a:cxn>
                <a:cxn ang="0">
                  <a:pos x="479" y="52"/>
                </a:cxn>
                <a:cxn ang="0">
                  <a:pos x="440" y="81"/>
                </a:cxn>
                <a:cxn ang="0">
                  <a:pos x="323" y="159"/>
                </a:cxn>
                <a:cxn ang="0">
                  <a:pos x="286" y="187"/>
                </a:cxn>
                <a:cxn ang="0">
                  <a:pos x="177" y="276"/>
                </a:cxn>
                <a:cxn ang="0">
                  <a:pos x="141" y="309"/>
                </a:cxn>
                <a:cxn ang="0">
                  <a:pos x="75" y="373"/>
                </a:cxn>
                <a:cxn ang="0">
                  <a:pos x="56" y="388"/>
                </a:cxn>
                <a:cxn ang="0">
                  <a:pos x="38" y="404"/>
                </a:cxn>
                <a:cxn ang="0">
                  <a:pos x="13" y="428"/>
                </a:cxn>
                <a:cxn ang="0">
                  <a:pos x="4" y="433"/>
                </a:cxn>
                <a:cxn ang="0">
                  <a:pos x="3" y="434"/>
                </a:cxn>
                <a:cxn ang="0">
                  <a:pos x="0" y="441"/>
                </a:cxn>
                <a:cxn ang="0">
                  <a:pos x="5" y="445"/>
                </a:cxn>
                <a:cxn ang="0">
                  <a:pos x="7" y="445"/>
                </a:cxn>
                <a:cxn ang="0">
                  <a:pos x="20" y="438"/>
                </a:cxn>
                <a:cxn ang="0">
                  <a:pos x="43" y="416"/>
                </a:cxn>
                <a:cxn ang="0">
                  <a:pos x="54" y="407"/>
                </a:cxn>
                <a:cxn ang="0">
                  <a:pos x="127" y="337"/>
                </a:cxn>
                <a:cxn ang="0">
                  <a:pos x="166" y="301"/>
                </a:cxn>
                <a:cxn ang="0">
                  <a:pos x="286" y="201"/>
                </a:cxn>
                <a:cxn ang="0">
                  <a:pos x="307" y="186"/>
                </a:cxn>
                <a:cxn ang="0">
                  <a:pos x="373" y="139"/>
                </a:cxn>
                <a:cxn ang="0">
                  <a:pos x="462" y="80"/>
                </a:cxn>
                <a:cxn ang="0">
                  <a:pos x="500" y="51"/>
                </a:cxn>
                <a:cxn ang="0">
                  <a:pos x="538" y="22"/>
                </a:cxn>
                <a:cxn ang="0">
                  <a:pos x="543" y="21"/>
                </a:cxn>
                <a:cxn ang="0">
                  <a:pos x="557" y="18"/>
                </a:cxn>
                <a:cxn ang="0">
                  <a:pos x="565" y="14"/>
                </a:cxn>
                <a:cxn ang="0">
                  <a:pos x="570" y="6"/>
                </a:cxn>
                <a:cxn ang="0">
                  <a:pos x="570" y="4"/>
                </a:cxn>
                <a:cxn ang="0">
                  <a:pos x="566" y="0"/>
                </a:cxn>
                <a:cxn ang="0">
                  <a:pos x="561" y="1"/>
                </a:cxn>
                <a:cxn ang="0">
                  <a:pos x="560" y="4"/>
                </a:cxn>
              </a:cxnLst>
              <a:rect l="0" t="0" r="r" b="b"/>
              <a:pathLst>
                <a:path w="570" h="445">
                  <a:moveTo>
                    <a:pt x="560" y="4"/>
                  </a:moveTo>
                  <a:lnTo>
                    <a:pt x="560" y="4"/>
                  </a:lnTo>
                  <a:lnTo>
                    <a:pt x="559" y="4"/>
                  </a:lnTo>
                  <a:lnTo>
                    <a:pt x="557" y="5"/>
                  </a:lnTo>
                  <a:lnTo>
                    <a:pt x="553" y="5"/>
                  </a:lnTo>
                  <a:lnTo>
                    <a:pt x="547" y="5"/>
                  </a:lnTo>
                  <a:lnTo>
                    <a:pt x="547" y="5"/>
                  </a:lnTo>
                  <a:lnTo>
                    <a:pt x="539" y="8"/>
                  </a:lnTo>
                  <a:lnTo>
                    <a:pt x="531" y="13"/>
                  </a:lnTo>
                  <a:lnTo>
                    <a:pt x="518" y="23"/>
                  </a:lnTo>
                  <a:lnTo>
                    <a:pt x="518" y="23"/>
                  </a:lnTo>
                  <a:lnTo>
                    <a:pt x="479" y="52"/>
                  </a:lnTo>
                  <a:lnTo>
                    <a:pt x="440" y="81"/>
                  </a:lnTo>
                  <a:lnTo>
                    <a:pt x="440" y="81"/>
                  </a:lnTo>
                  <a:lnTo>
                    <a:pt x="361" y="132"/>
                  </a:lnTo>
                  <a:lnTo>
                    <a:pt x="323" y="159"/>
                  </a:lnTo>
                  <a:lnTo>
                    <a:pt x="286" y="187"/>
                  </a:lnTo>
                  <a:lnTo>
                    <a:pt x="286" y="187"/>
                  </a:lnTo>
                  <a:lnTo>
                    <a:pt x="212" y="246"/>
                  </a:lnTo>
                  <a:lnTo>
                    <a:pt x="177" y="276"/>
                  </a:lnTo>
                  <a:lnTo>
                    <a:pt x="141" y="309"/>
                  </a:lnTo>
                  <a:lnTo>
                    <a:pt x="141" y="309"/>
                  </a:lnTo>
                  <a:lnTo>
                    <a:pt x="107" y="340"/>
                  </a:lnTo>
                  <a:lnTo>
                    <a:pt x="75" y="373"/>
                  </a:lnTo>
                  <a:lnTo>
                    <a:pt x="75" y="373"/>
                  </a:lnTo>
                  <a:lnTo>
                    <a:pt x="56" y="388"/>
                  </a:lnTo>
                  <a:lnTo>
                    <a:pt x="38" y="404"/>
                  </a:lnTo>
                  <a:lnTo>
                    <a:pt x="38" y="404"/>
                  </a:lnTo>
                  <a:lnTo>
                    <a:pt x="22" y="421"/>
                  </a:lnTo>
                  <a:lnTo>
                    <a:pt x="13" y="428"/>
                  </a:lnTo>
                  <a:lnTo>
                    <a:pt x="9" y="431"/>
                  </a:lnTo>
                  <a:lnTo>
                    <a:pt x="4" y="433"/>
                  </a:lnTo>
                  <a:lnTo>
                    <a:pt x="4" y="433"/>
                  </a:lnTo>
                  <a:lnTo>
                    <a:pt x="3" y="434"/>
                  </a:lnTo>
                  <a:lnTo>
                    <a:pt x="1" y="435"/>
                  </a:lnTo>
                  <a:lnTo>
                    <a:pt x="0" y="441"/>
                  </a:lnTo>
                  <a:lnTo>
                    <a:pt x="3" y="443"/>
                  </a:lnTo>
                  <a:lnTo>
                    <a:pt x="5" y="445"/>
                  </a:lnTo>
                  <a:lnTo>
                    <a:pt x="7" y="445"/>
                  </a:lnTo>
                  <a:lnTo>
                    <a:pt x="7" y="445"/>
                  </a:lnTo>
                  <a:lnTo>
                    <a:pt x="14" y="441"/>
                  </a:lnTo>
                  <a:lnTo>
                    <a:pt x="20" y="438"/>
                  </a:lnTo>
                  <a:lnTo>
                    <a:pt x="33" y="428"/>
                  </a:lnTo>
                  <a:lnTo>
                    <a:pt x="43" y="416"/>
                  </a:lnTo>
                  <a:lnTo>
                    <a:pt x="54" y="407"/>
                  </a:lnTo>
                  <a:lnTo>
                    <a:pt x="54" y="407"/>
                  </a:lnTo>
                  <a:lnTo>
                    <a:pt x="92" y="371"/>
                  </a:lnTo>
                  <a:lnTo>
                    <a:pt x="127" y="337"/>
                  </a:lnTo>
                  <a:lnTo>
                    <a:pt x="127" y="337"/>
                  </a:lnTo>
                  <a:lnTo>
                    <a:pt x="166" y="301"/>
                  </a:lnTo>
                  <a:lnTo>
                    <a:pt x="205" y="268"/>
                  </a:lnTo>
                  <a:lnTo>
                    <a:pt x="286" y="201"/>
                  </a:lnTo>
                  <a:lnTo>
                    <a:pt x="286" y="201"/>
                  </a:lnTo>
                  <a:lnTo>
                    <a:pt x="307" y="186"/>
                  </a:lnTo>
                  <a:lnTo>
                    <a:pt x="328" y="169"/>
                  </a:lnTo>
                  <a:lnTo>
                    <a:pt x="373" y="139"/>
                  </a:lnTo>
                  <a:lnTo>
                    <a:pt x="462" y="80"/>
                  </a:lnTo>
                  <a:lnTo>
                    <a:pt x="462" y="80"/>
                  </a:lnTo>
                  <a:lnTo>
                    <a:pt x="481" y="65"/>
                  </a:lnTo>
                  <a:lnTo>
                    <a:pt x="500" y="51"/>
                  </a:lnTo>
                  <a:lnTo>
                    <a:pt x="519" y="37"/>
                  </a:lnTo>
                  <a:lnTo>
                    <a:pt x="538" y="22"/>
                  </a:lnTo>
                  <a:lnTo>
                    <a:pt x="538" y="22"/>
                  </a:lnTo>
                  <a:lnTo>
                    <a:pt x="543" y="21"/>
                  </a:lnTo>
                  <a:lnTo>
                    <a:pt x="548" y="20"/>
                  </a:lnTo>
                  <a:lnTo>
                    <a:pt x="557" y="18"/>
                  </a:lnTo>
                  <a:lnTo>
                    <a:pt x="561" y="17"/>
                  </a:lnTo>
                  <a:lnTo>
                    <a:pt x="565" y="14"/>
                  </a:lnTo>
                  <a:lnTo>
                    <a:pt x="569" y="12"/>
                  </a:lnTo>
                  <a:lnTo>
                    <a:pt x="570" y="6"/>
                  </a:lnTo>
                  <a:lnTo>
                    <a:pt x="570" y="6"/>
                  </a:lnTo>
                  <a:lnTo>
                    <a:pt x="570" y="4"/>
                  </a:lnTo>
                  <a:lnTo>
                    <a:pt x="570" y="1"/>
                  </a:lnTo>
                  <a:lnTo>
                    <a:pt x="566" y="0"/>
                  </a:lnTo>
                  <a:lnTo>
                    <a:pt x="562" y="0"/>
                  </a:lnTo>
                  <a:lnTo>
                    <a:pt x="561" y="1"/>
                  </a:lnTo>
                  <a:lnTo>
                    <a:pt x="560" y="4"/>
                  </a:lnTo>
                  <a:lnTo>
                    <a:pt x="560"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1" name="Freeform 876"/>
            <p:cNvSpPr>
              <a:spLocks/>
            </p:cNvSpPr>
            <p:nvPr/>
          </p:nvSpPr>
          <p:spPr bwMode="auto">
            <a:xfrm>
              <a:off x="3311526" y="3082926"/>
              <a:ext cx="227013" cy="171450"/>
            </a:xfrm>
            <a:custGeom>
              <a:avLst/>
              <a:gdLst/>
              <a:ahLst/>
              <a:cxnLst>
                <a:cxn ang="0">
                  <a:pos x="567" y="0"/>
                </a:cxn>
                <a:cxn ang="0">
                  <a:pos x="551" y="4"/>
                </a:cxn>
                <a:cxn ang="0">
                  <a:pos x="524" y="20"/>
                </a:cxn>
                <a:cxn ang="0">
                  <a:pos x="510" y="29"/>
                </a:cxn>
                <a:cxn ang="0">
                  <a:pos x="424" y="96"/>
                </a:cxn>
                <a:cxn ang="0">
                  <a:pos x="275" y="213"/>
                </a:cxn>
                <a:cxn ang="0">
                  <a:pos x="224" y="251"/>
                </a:cxn>
                <a:cxn ang="0">
                  <a:pos x="100" y="343"/>
                </a:cxn>
                <a:cxn ang="0">
                  <a:pos x="57" y="372"/>
                </a:cxn>
                <a:cxn ang="0">
                  <a:pos x="29" y="389"/>
                </a:cxn>
                <a:cxn ang="0">
                  <a:pos x="11" y="403"/>
                </a:cxn>
                <a:cxn ang="0">
                  <a:pos x="2" y="416"/>
                </a:cxn>
                <a:cxn ang="0">
                  <a:pos x="0" y="426"/>
                </a:cxn>
                <a:cxn ang="0">
                  <a:pos x="2" y="430"/>
                </a:cxn>
                <a:cxn ang="0">
                  <a:pos x="7" y="433"/>
                </a:cxn>
                <a:cxn ang="0">
                  <a:pos x="13" y="433"/>
                </a:cxn>
                <a:cxn ang="0">
                  <a:pos x="17" y="432"/>
                </a:cxn>
                <a:cxn ang="0">
                  <a:pos x="17" y="424"/>
                </a:cxn>
                <a:cxn ang="0">
                  <a:pos x="13" y="423"/>
                </a:cxn>
                <a:cxn ang="0">
                  <a:pos x="11" y="421"/>
                </a:cxn>
                <a:cxn ang="0">
                  <a:pos x="12" y="419"/>
                </a:cxn>
                <a:cxn ang="0">
                  <a:pos x="21" y="411"/>
                </a:cxn>
                <a:cxn ang="0">
                  <a:pos x="49" y="391"/>
                </a:cxn>
                <a:cxn ang="0">
                  <a:pos x="88" y="364"/>
                </a:cxn>
                <a:cxn ang="0">
                  <a:pos x="131" y="335"/>
                </a:cxn>
                <a:cxn ang="0">
                  <a:pos x="257" y="242"/>
                </a:cxn>
                <a:cxn ang="0">
                  <a:pos x="333" y="183"/>
                </a:cxn>
                <a:cxn ang="0">
                  <a:pos x="407" y="124"/>
                </a:cxn>
                <a:cxn ang="0">
                  <a:pos x="484" y="63"/>
                </a:cxn>
                <a:cxn ang="0">
                  <a:pos x="522" y="32"/>
                </a:cxn>
                <a:cxn ang="0">
                  <a:pos x="544" y="18"/>
                </a:cxn>
                <a:cxn ang="0">
                  <a:pos x="567" y="11"/>
                </a:cxn>
                <a:cxn ang="0">
                  <a:pos x="569" y="11"/>
                </a:cxn>
                <a:cxn ang="0">
                  <a:pos x="572" y="5"/>
                </a:cxn>
                <a:cxn ang="0">
                  <a:pos x="571" y="1"/>
                </a:cxn>
                <a:cxn ang="0">
                  <a:pos x="567" y="0"/>
                </a:cxn>
              </a:cxnLst>
              <a:rect l="0" t="0" r="r" b="b"/>
              <a:pathLst>
                <a:path w="572" h="433">
                  <a:moveTo>
                    <a:pt x="567" y="0"/>
                  </a:moveTo>
                  <a:lnTo>
                    <a:pt x="567" y="0"/>
                  </a:lnTo>
                  <a:lnTo>
                    <a:pt x="559" y="1"/>
                  </a:lnTo>
                  <a:lnTo>
                    <a:pt x="551" y="4"/>
                  </a:lnTo>
                  <a:lnTo>
                    <a:pt x="537" y="11"/>
                  </a:lnTo>
                  <a:lnTo>
                    <a:pt x="524" y="20"/>
                  </a:lnTo>
                  <a:lnTo>
                    <a:pt x="510" y="29"/>
                  </a:lnTo>
                  <a:lnTo>
                    <a:pt x="510" y="29"/>
                  </a:lnTo>
                  <a:lnTo>
                    <a:pt x="424" y="96"/>
                  </a:lnTo>
                  <a:lnTo>
                    <a:pt x="424" y="96"/>
                  </a:lnTo>
                  <a:lnTo>
                    <a:pt x="325" y="174"/>
                  </a:lnTo>
                  <a:lnTo>
                    <a:pt x="275" y="213"/>
                  </a:lnTo>
                  <a:lnTo>
                    <a:pt x="224" y="251"/>
                  </a:lnTo>
                  <a:lnTo>
                    <a:pt x="224" y="251"/>
                  </a:lnTo>
                  <a:lnTo>
                    <a:pt x="142" y="313"/>
                  </a:lnTo>
                  <a:lnTo>
                    <a:pt x="100" y="343"/>
                  </a:lnTo>
                  <a:lnTo>
                    <a:pt x="57" y="372"/>
                  </a:lnTo>
                  <a:lnTo>
                    <a:pt x="57" y="372"/>
                  </a:lnTo>
                  <a:lnTo>
                    <a:pt x="40" y="382"/>
                  </a:lnTo>
                  <a:lnTo>
                    <a:pt x="29" y="389"/>
                  </a:lnTo>
                  <a:lnTo>
                    <a:pt x="20" y="395"/>
                  </a:lnTo>
                  <a:lnTo>
                    <a:pt x="11" y="403"/>
                  </a:lnTo>
                  <a:lnTo>
                    <a:pt x="4" y="412"/>
                  </a:lnTo>
                  <a:lnTo>
                    <a:pt x="2" y="416"/>
                  </a:lnTo>
                  <a:lnTo>
                    <a:pt x="0" y="421"/>
                  </a:lnTo>
                  <a:lnTo>
                    <a:pt x="0" y="426"/>
                  </a:lnTo>
                  <a:lnTo>
                    <a:pt x="2" y="430"/>
                  </a:lnTo>
                  <a:lnTo>
                    <a:pt x="2" y="430"/>
                  </a:lnTo>
                  <a:lnTo>
                    <a:pt x="4" y="433"/>
                  </a:lnTo>
                  <a:lnTo>
                    <a:pt x="7" y="433"/>
                  </a:lnTo>
                  <a:lnTo>
                    <a:pt x="13" y="433"/>
                  </a:lnTo>
                  <a:lnTo>
                    <a:pt x="13" y="433"/>
                  </a:lnTo>
                  <a:lnTo>
                    <a:pt x="15" y="433"/>
                  </a:lnTo>
                  <a:lnTo>
                    <a:pt x="17" y="432"/>
                  </a:lnTo>
                  <a:lnTo>
                    <a:pt x="19" y="428"/>
                  </a:lnTo>
                  <a:lnTo>
                    <a:pt x="17" y="424"/>
                  </a:lnTo>
                  <a:lnTo>
                    <a:pt x="15" y="423"/>
                  </a:lnTo>
                  <a:lnTo>
                    <a:pt x="13" y="423"/>
                  </a:lnTo>
                  <a:lnTo>
                    <a:pt x="13" y="423"/>
                  </a:lnTo>
                  <a:lnTo>
                    <a:pt x="11" y="421"/>
                  </a:lnTo>
                  <a:lnTo>
                    <a:pt x="9" y="421"/>
                  </a:lnTo>
                  <a:lnTo>
                    <a:pt x="12" y="419"/>
                  </a:lnTo>
                  <a:lnTo>
                    <a:pt x="21" y="411"/>
                  </a:lnTo>
                  <a:lnTo>
                    <a:pt x="21" y="411"/>
                  </a:lnTo>
                  <a:lnTo>
                    <a:pt x="34" y="400"/>
                  </a:lnTo>
                  <a:lnTo>
                    <a:pt x="49" y="391"/>
                  </a:lnTo>
                  <a:lnTo>
                    <a:pt x="49" y="391"/>
                  </a:lnTo>
                  <a:lnTo>
                    <a:pt x="88" y="364"/>
                  </a:lnTo>
                  <a:lnTo>
                    <a:pt x="88" y="364"/>
                  </a:lnTo>
                  <a:lnTo>
                    <a:pt x="131" y="335"/>
                  </a:lnTo>
                  <a:lnTo>
                    <a:pt x="173" y="304"/>
                  </a:lnTo>
                  <a:lnTo>
                    <a:pt x="257" y="242"/>
                  </a:lnTo>
                  <a:lnTo>
                    <a:pt x="257" y="242"/>
                  </a:lnTo>
                  <a:lnTo>
                    <a:pt x="333" y="183"/>
                  </a:lnTo>
                  <a:lnTo>
                    <a:pt x="407" y="124"/>
                  </a:lnTo>
                  <a:lnTo>
                    <a:pt x="407" y="124"/>
                  </a:lnTo>
                  <a:lnTo>
                    <a:pt x="484" y="63"/>
                  </a:lnTo>
                  <a:lnTo>
                    <a:pt x="484" y="63"/>
                  </a:lnTo>
                  <a:lnTo>
                    <a:pt x="503" y="49"/>
                  </a:lnTo>
                  <a:lnTo>
                    <a:pt x="522" y="32"/>
                  </a:lnTo>
                  <a:lnTo>
                    <a:pt x="534" y="24"/>
                  </a:lnTo>
                  <a:lnTo>
                    <a:pt x="544" y="18"/>
                  </a:lnTo>
                  <a:lnTo>
                    <a:pt x="555" y="13"/>
                  </a:lnTo>
                  <a:lnTo>
                    <a:pt x="567" y="11"/>
                  </a:lnTo>
                  <a:lnTo>
                    <a:pt x="567" y="11"/>
                  </a:lnTo>
                  <a:lnTo>
                    <a:pt x="569" y="11"/>
                  </a:lnTo>
                  <a:lnTo>
                    <a:pt x="571" y="9"/>
                  </a:lnTo>
                  <a:lnTo>
                    <a:pt x="572" y="5"/>
                  </a:lnTo>
                  <a:lnTo>
                    <a:pt x="572" y="3"/>
                  </a:lnTo>
                  <a:lnTo>
                    <a:pt x="571" y="1"/>
                  </a:lnTo>
                  <a:lnTo>
                    <a:pt x="569" y="0"/>
                  </a:lnTo>
                  <a:lnTo>
                    <a:pt x="567" y="0"/>
                  </a:lnTo>
                  <a:lnTo>
                    <a:pt x="567"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2" name="Freeform 877"/>
            <p:cNvSpPr>
              <a:spLocks/>
            </p:cNvSpPr>
            <p:nvPr/>
          </p:nvSpPr>
          <p:spPr bwMode="auto">
            <a:xfrm>
              <a:off x="3371851" y="3092451"/>
              <a:ext cx="185738" cy="153988"/>
            </a:xfrm>
            <a:custGeom>
              <a:avLst/>
              <a:gdLst/>
              <a:ahLst/>
              <a:cxnLst>
                <a:cxn ang="0">
                  <a:pos x="458" y="2"/>
                </a:cxn>
                <a:cxn ang="0">
                  <a:pos x="437" y="20"/>
                </a:cxn>
                <a:cxn ang="0">
                  <a:pos x="414" y="38"/>
                </a:cxn>
                <a:cxn ang="0">
                  <a:pos x="400" y="53"/>
                </a:cxn>
                <a:cxn ang="0">
                  <a:pos x="353" y="93"/>
                </a:cxn>
                <a:cxn ang="0">
                  <a:pos x="234" y="199"/>
                </a:cxn>
                <a:cxn ang="0">
                  <a:pos x="202" y="227"/>
                </a:cxn>
                <a:cxn ang="0">
                  <a:pos x="102" y="300"/>
                </a:cxn>
                <a:cxn ang="0">
                  <a:pos x="76" y="319"/>
                </a:cxn>
                <a:cxn ang="0">
                  <a:pos x="52" y="339"/>
                </a:cxn>
                <a:cxn ang="0">
                  <a:pos x="43" y="347"/>
                </a:cxn>
                <a:cxn ang="0">
                  <a:pos x="13" y="367"/>
                </a:cxn>
                <a:cxn ang="0">
                  <a:pos x="10" y="369"/>
                </a:cxn>
                <a:cxn ang="0">
                  <a:pos x="6" y="376"/>
                </a:cxn>
                <a:cxn ang="0">
                  <a:pos x="2" y="377"/>
                </a:cxn>
                <a:cxn ang="0">
                  <a:pos x="0" y="381"/>
                </a:cxn>
                <a:cxn ang="0">
                  <a:pos x="0" y="387"/>
                </a:cxn>
                <a:cxn ang="0">
                  <a:pos x="4" y="389"/>
                </a:cxn>
                <a:cxn ang="0">
                  <a:pos x="6" y="389"/>
                </a:cxn>
                <a:cxn ang="0">
                  <a:pos x="21" y="378"/>
                </a:cxn>
                <a:cxn ang="0">
                  <a:pos x="36" y="365"/>
                </a:cxn>
                <a:cxn ang="0">
                  <a:pos x="52" y="353"/>
                </a:cxn>
                <a:cxn ang="0">
                  <a:pos x="99" y="317"/>
                </a:cxn>
                <a:cxn ang="0">
                  <a:pos x="132" y="293"/>
                </a:cxn>
                <a:cxn ang="0">
                  <a:pos x="196" y="246"/>
                </a:cxn>
                <a:cxn ang="0">
                  <a:pos x="227" y="220"/>
                </a:cxn>
                <a:cxn ang="0">
                  <a:pos x="353" y="108"/>
                </a:cxn>
                <a:cxn ang="0">
                  <a:pos x="409" y="59"/>
                </a:cxn>
                <a:cxn ang="0">
                  <a:pos x="465" y="11"/>
                </a:cxn>
                <a:cxn ang="0">
                  <a:pos x="467" y="8"/>
                </a:cxn>
                <a:cxn ang="0">
                  <a:pos x="465" y="3"/>
                </a:cxn>
                <a:cxn ang="0">
                  <a:pos x="459" y="0"/>
                </a:cxn>
                <a:cxn ang="0">
                  <a:pos x="458" y="2"/>
                </a:cxn>
              </a:cxnLst>
              <a:rect l="0" t="0" r="r" b="b"/>
              <a:pathLst>
                <a:path w="467" h="389">
                  <a:moveTo>
                    <a:pt x="458" y="2"/>
                  </a:moveTo>
                  <a:lnTo>
                    <a:pt x="458" y="2"/>
                  </a:lnTo>
                  <a:lnTo>
                    <a:pt x="447" y="12"/>
                  </a:lnTo>
                  <a:lnTo>
                    <a:pt x="437" y="20"/>
                  </a:lnTo>
                  <a:lnTo>
                    <a:pt x="425" y="29"/>
                  </a:lnTo>
                  <a:lnTo>
                    <a:pt x="414" y="38"/>
                  </a:lnTo>
                  <a:lnTo>
                    <a:pt x="414" y="38"/>
                  </a:lnTo>
                  <a:lnTo>
                    <a:pt x="400" y="53"/>
                  </a:lnTo>
                  <a:lnTo>
                    <a:pt x="384" y="66"/>
                  </a:lnTo>
                  <a:lnTo>
                    <a:pt x="353" y="93"/>
                  </a:lnTo>
                  <a:lnTo>
                    <a:pt x="353" y="93"/>
                  </a:lnTo>
                  <a:lnTo>
                    <a:pt x="234" y="199"/>
                  </a:lnTo>
                  <a:lnTo>
                    <a:pt x="234" y="199"/>
                  </a:lnTo>
                  <a:lnTo>
                    <a:pt x="202" y="227"/>
                  </a:lnTo>
                  <a:lnTo>
                    <a:pt x="168" y="251"/>
                  </a:lnTo>
                  <a:lnTo>
                    <a:pt x="102" y="300"/>
                  </a:lnTo>
                  <a:lnTo>
                    <a:pt x="102" y="300"/>
                  </a:lnTo>
                  <a:lnTo>
                    <a:pt x="76" y="319"/>
                  </a:lnTo>
                  <a:lnTo>
                    <a:pt x="64" y="329"/>
                  </a:lnTo>
                  <a:lnTo>
                    <a:pt x="52" y="339"/>
                  </a:lnTo>
                  <a:lnTo>
                    <a:pt x="52" y="339"/>
                  </a:lnTo>
                  <a:lnTo>
                    <a:pt x="43" y="347"/>
                  </a:lnTo>
                  <a:lnTo>
                    <a:pt x="32" y="353"/>
                  </a:lnTo>
                  <a:lnTo>
                    <a:pt x="13" y="367"/>
                  </a:lnTo>
                  <a:lnTo>
                    <a:pt x="13" y="367"/>
                  </a:lnTo>
                  <a:lnTo>
                    <a:pt x="10" y="369"/>
                  </a:lnTo>
                  <a:lnTo>
                    <a:pt x="9" y="372"/>
                  </a:lnTo>
                  <a:lnTo>
                    <a:pt x="6" y="376"/>
                  </a:lnTo>
                  <a:lnTo>
                    <a:pt x="2" y="377"/>
                  </a:lnTo>
                  <a:lnTo>
                    <a:pt x="2" y="377"/>
                  </a:lnTo>
                  <a:lnTo>
                    <a:pt x="1" y="378"/>
                  </a:lnTo>
                  <a:lnTo>
                    <a:pt x="0" y="381"/>
                  </a:lnTo>
                  <a:lnTo>
                    <a:pt x="0" y="385"/>
                  </a:lnTo>
                  <a:lnTo>
                    <a:pt x="0" y="387"/>
                  </a:lnTo>
                  <a:lnTo>
                    <a:pt x="2" y="389"/>
                  </a:lnTo>
                  <a:lnTo>
                    <a:pt x="4" y="389"/>
                  </a:lnTo>
                  <a:lnTo>
                    <a:pt x="6" y="389"/>
                  </a:lnTo>
                  <a:lnTo>
                    <a:pt x="6" y="389"/>
                  </a:lnTo>
                  <a:lnTo>
                    <a:pt x="14" y="384"/>
                  </a:lnTo>
                  <a:lnTo>
                    <a:pt x="21" y="378"/>
                  </a:lnTo>
                  <a:lnTo>
                    <a:pt x="28" y="370"/>
                  </a:lnTo>
                  <a:lnTo>
                    <a:pt x="36" y="365"/>
                  </a:lnTo>
                  <a:lnTo>
                    <a:pt x="36" y="365"/>
                  </a:lnTo>
                  <a:lnTo>
                    <a:pt x="52" y="353"/>
                  </a:lnTo>
                  <a:lnTo>
                    <a:pt x="68" y="340"/>
                  </a:lnTo>
                  <a:lnTo>
                    <a:pt x="99" y="317"/>
                  </a:lnTo>
                  <a:lnTo>
                    <a:pt x="99" y="317"/>
                  </a:lnTo>
                  <a:lnTo>
                    <a:pt x="132" y="293"/>
                  </a:lnTo>
                  <a:lnTo>
                    <a:pt x="165" y="270"/>
                  </a:lnTo>
                  <a:lnTo>
                    <a:pt x="196" y="246"/>
                  </a:lnTo>
                  <a:lnTo>
                    <a:pt x="227" y="220"/>
                  </a:lnTo>
                  <a:lnTo>
                    <a:pt x="227" y="220"/>
                  </a:lnTo>
                  <a:lnTo>
                    <a:pt x="353" y="108"/>
                  </a:lnTo>
                  <a:lnTo>
                    <a:pt x="353" y="108"/>
                  </a:lnTo>
                  <a:lnTo>
                    <a:pt x="380" y="84"/>
                  </a:lnTo>
                  <a:lnTo>
                    <a:pt x="409" y="59"/>
                  </a:lnTo>
                  <a:lnTo>
                    <a:pt x="438" y="36"/>
                  </a:lnTo>
                  <a:lnTo>
                    <a:pt x="465" y="11"/>
                  </a:lnTo>
                  <a:lnTo>
                    <a:pt x="465" y="11"/>
                  </a:lnTo>
                  <a:lnTo>
                    <a:pt x="467" y="8"/>
                  </a:lnTo>
                  <a:lnTo>
                    <a:pt x="467" y="6"/>
                  </a:lnTo>
                  <a:lnTo>
                    <a:pt x="465" y="3"/>
                  </a:lnTo>
                  <a:lnTo>
                    <a:pt x="461" y="0"/>
                  </a:lnTo>
                  <a:lnTo>
                    <a:pt x="459" y="0"/>
                  </a:lnTo>
                  <a:lnTo>
                    <a:pt x="458" y="2"/>
                  </a:lnTo>
                  <a:lnTo>
                    <a:pt x="45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3" name="Freeform 878"/>
            <p:cNvSpPr>
              <a:spLocks/>
            </p:cNvSpPr>
            <p:nvPr/>
          </p:nvSpPr>
          <p:spPr bwMode="auto">
            <a:xfrm>
              <a:off x="3521076" y="3098801"/>
              <a:ext cx="65088" cy="63500"/>
            </a:xfrm>
            <a:custGeom>
              <a:avLst/>
              <a:gdLst/>
              <a:ahLst/>
              <a:cxnLst>
                <a:cxn ang="0">
                  <a:pos x="158" y="0"/>
                </a:cxn>
                <a:cxn ang="0">
                  <a:pos x="158" y="0"/>
                </a:cxn>
                <a:cxn ang="0">
                  <a:pos x="145" y="7"/>
                </a:cxn>
                <a:cxn ang="0">
                  <a:pos x="134" y="15"/>
                </a:cxn>
                <a:cxn ang="0">
                  <a:pos x="122" y="24"/>
                </a:cxn>
                <a:cxn ang="0">
                  <a:pos x="111" y="34"/>
                </a:cxn>
                <a:cxn ang="0">
                  <a:pos x="90" y="55"/>
                </a:cxn>
                <a:cxn ang="0">
                  <a:pos x="71" y="76"/>
                </a:cxn>
                <a:cxn ang="0">
                  <a:pos x="71" y="76"/>
                </a:cxn>
                <a:cxn ang="0">
                  <a:pos x="62" y="85"/>
                </a:cxn>
                <a:cxn ang="0">
                  <a:pos x="51" y="95"/>
                </a:cxn>
                <a:cxn ang="0">
                  <a:pos x="30" y="110"/>
                </a:cxn>
                <a:cxn ang="0">
                  <a:pos x="21" y="119"/>
                </a:cxn>
                <a:cxn ang="0">
                  <a:pos x="12" y="129"/>
                </a:cxn>
                <a:cxn ang="0">
                  <a:pos x="5" y="140"/>
                </a:cxn>
                <a:cxn ang="0">
                  <a:pos x="1" y="153"/>
                </a:cxn>
                <a:cxn ang="0">
                  <a:pos x="1" y="153"/>
                </a:cxn>
                <a:cxn ang="0">
                  <a:pos x="0" y="156"/>
                </a:cxn>
                <a:cxn ang="0">
                  <a:pos x="1" y="157"/>
                </a:cxn>
                <a:cxn ang="0">
                  <a:pos x="5" y="160"/>
                </a:cxn>
                <a:cxn ang="0">
                  <a:pos x="9" y="160"/>
                </a:cxn>
                <a:cxn ang="0">
                  <a:pos x="11" y="159"/>
                </a:cxn>
                <a:cxn ang="0">
                  <a:pos x="12" y="156"/>
                </a:cxn>
                <a:cxn ang="0">
                  <a:pos x="12" y="156"/>
                </a:cxn>
                <a:cxn ang="0">
                  <a:pos x="16" y="146"/>
                </a:cxn>
                <a:cxn ang="0">
                  <a:pos x="21" y="135"/>
                </a:cxn>
                <a:cxn ang="0">
                  <a:pos x="29" y="126"/>
                </a:cxn>
                <a:cxn ang="0">
                  <a:pos x="38" y="118"/>
                </a:cxn>
                <a:cxn ang="0">
                  <a:pos x="56" y="102"/>
                </a:cxn>
                <a:cxn ang="0">
                  <a:pos x="75" y="88"/>
                </a:cxn>
                <a:cxn ang="0">
                  <a:pos x="75" y="88"/>
                </a:cxn>
                <a:cxn ang="0">
                  <a:pos x="86" y="79"/>
                </a:cxn>
                <a:cxn ang="0">
                  <a:pos x="96" y="68"/>
                </a:cxn>
                <a:cxn ang="0">
                  <a:pos x="115" y="46"/>
                </a:cxn>
                <a:cxn ang="0">
                  <a:pos x="126" y="36"/>
                </a:cxn>
                <a:cxn ang="0">
                  <a:pos x="136" y="27"/>
                </a:cxn>
                <a:cxn ang="0">
                  <a:pos x="148" y="19"/>
                </a:cxn>
                <a:cxn ang="0">
                  <a:pos x="162" y="12"/>
                </a:cxn>
                <a:cxn ang="0">
                  <a:pos x="162" y="12"/>
                </a:cxn>
                <a:cxn ang="0">
                  <a:pos x="164" y="11"/>
                </a:cxn>
                <a:cxn ang="0">
                  <a:pos x="165" y="8"/>
                </a:cxn>
                <a:cxn ang="0">
                  <a:pos x="165" y="4"/>
                </a:cxn>
                <a:cxn ang="0">
                  <a:pos x="165" y="3"/>
                </a:cxn>
                <a:cxn ang="0">
                  <a:pos x="164" y="2"/>
                </a:cxn>
                <a:cxn ang="0">
                  <a:pos x="161" y="0"/>
                </a:cxn>
                <a:cxn ang="0">
                  <a:pos x="158" y="0"/>
                </a:cxn>
                <a:cxn ang="0">
                  <a:pos x="158" y="0"/>
                </a:cxn>
              </a:cxnLst>
              <a:rect l="0" t="0" r="r" b="b"/>
              <a:pathLst>
                <a:path w="165" h="160">
                  <a:moveTo>
                    <a:pt x="158" y="0"/>
                  </a:moveTo>
                  <a:lnTo>
                    <a:pt x="158" y="0"/>
                  </a:lnTo>
                  <a:lnTo>
                    <a:pt x="145" y="7"/>
                  </a:lnTo>
                  <a:lnTo>
                    <a:pt x="134" y="15"/>
                  </a:lnTo>
                  <a:lnTo>
                    <a:pt x="122" y="24"/>
                  </a:lnTo>
                  <a:lnTo>
                    <a:pt x="111" y="34"/>
                  </a:lnTo>
                  <a:lnTo>
                    <a:pt x="90" y="55"/>
                  </a:lnTo>
                  <a:lnTo>
                    <a:pt x="71" y="76"/>
                  </a:lnTo>
                  <a:lnTo>
                    <a:pt x="71" y="76"/>
                  </a:lnTo>
                  <a:lnTo>
                    <a:pt x="62" y="85"/>
                  </a:lnTo>
                  <a:lnTo>
                    <a:pt x="51" y="95"/>
                  </a:lnTo>
                  <a:lnTo>
                    <a:pt x="30" y="110"/>
                  </a:lnTo>
                  <a:lnTo>
                    <a:pt x="21" y="119"/>
                  </a:lnTo>
                  <a:lnTo>
                    <a:pt x="12" y="129"/>
                  </a:lnTo>
                  <a:lnTo>
                    <a:pt x="5" y="140"/>
                  </a:lnTo>
                  <a:lnTo>
                    <a:pt x="1" y="153"/>
                  </a:lnTo>
                  <a:lnTo>
                    <a:pt x="1" y="153"/>
                  </a:lnTo>
                  <a:lnTo>
                    <a:pt x="0" y="156"/>
                  </a:lnTo>
                  <a:lnTo>
                    <a:pt x="1" y="157"/>
                  </a:lnTo>
                  <a:lnTo>
                    <a:pt x="5" y="160"/>
                  </a:lnTo>
                  <a:lnTo>
                    <a:pt x="9" y="160"/>
                  </a:lnTo>
                  <a:lnTo>
                    <a:pt x="11" y="159"/>
                  </a:lnTo>
                  <a:lnTo>
                    <a:pt x="12" y="156"/>
                  </a:lnTo>
                  <a:lnTo>
                    <a:pt x="12" y="156"/>
                  </a:lnTo>
                  <a:lnTo>
                    <a:pt x="16" y="146"/>
                  </a:lnTo>
                  <a:lnTo>
                    <a:pt x="21" y="135"/>
                  </a:lnTo>
                  <a:lnTo>
                    <a:pt x="29" y="126"/>
                  </a:lnTo>
                  <a:lnTo>
                    <a:pt x="38" y="118"/>
                  </a:lnTo>
                  <a:lnTo>
                    <a:pt x="56" y="102"/>
                  </a:lnTo>
                  <a:lnTo>
                    <a:pt x="75" y="88"/>
                  </a:lnTo>
                  <a:lnTo>
                    <a:pt x="75" y="88"/>
                  </a:lnTo>
                  <a:lnTo>
                    <a:pt x="86" y="79"/>
                  </a:lnTo>
                  <a:lnTo>
                    <a:pt x="96" y="68"/>
                  </a:lnTo>
                  <a:lnTo>
                    <a:pt x="115" y="46"/>
                  </a:lnTo>
                  <a:lnTo>
                    <a:pt x="126" y="36"/>
                  </a:lnTo>
                  <a:lnTo>
                    <a:pt x="136" y="27"/>
                  </a:lnTo>
                  <a:lnTo>
                    <a:pt x="148" y="19"/>
                  </a:lnTo>
                  <a:lnTo>
                    <a:pt x="162" y="12"/>
                  </a:lnTo>
                  <a:lnTo>
                    <a:pt x="162" y="12"/>
                  </a:lnTo>
                  <a:lnTo>
                    <a:pt x="164" y="11"/>
                  </a:lnTo>
                  <a:lnTo>
                    <a:pt x="165" y="8"/>
                  </a:lnTo>
                  <a:lnTo>
                    <a:pt x="165" y="4"/>
                  </a:lnTo>
                  <a:lnTo>
                    <a:pt x="165" y="3"/>
                  </a:lnTo>
                  <a:lnTo>
                    <a:pt x="164" y="2"/>
                  </a:lnTo>
                  <a:lnTo>
                    <a:pt x="161" y="0"/>
                  </a:lnTo>
                  <a:lnTo>
                    <a:pt x="158" y="0"/>
                  </a:lnTo>
                  <a:lnTo>
                    <a:pt x="158"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 name="Freeform 879"/>
            <p:cNvSpPr>
              <a:spLocks/>
            </p:cNvSpPr>
            <p:nvPr/>
          </p:nvSpPr>
          <p:spPr bwMode="auto">
            <a:xfrm>
              <a:off x="3532188" y="3103563"/>
              <a:ext cx="90488" cy="82550"/>
            </a:xfrm>
            <a:custGeom>
              <a:avLst/>
              <a:gdLst/>
              <a:ahLst/>
              <a:cxnLst>
                <a:cxn ang="0">
                  <a:pos x="220" y="1"/>
                </a:cxn>
                <a:cxn ang="0">
                  <a:pos x="220" y="1"/>
                </a:cxn>
                <a:cxn ang="0">
                  <a:pos x="191" y="20"/>
                </a:cxn>
                <a:cxn ang="0">
                  <a:pos x="163" y="39"/>
                </a:cxn>
                <a:cxn ang="0">
                  <a:pos x="150" y="50"/>
                </a:cxn>
                <a:cxn ang="0">
                  <a:pos x="139" y="62"/>
                </a:cxn>
                <a:cxn ang="0">
                  <a:pos x="127" y="73"/>
                </a:cxn>
                <a:cxn ang="0">
                  <a:pos x="115" y="86"/>
                </a:cxn>
                <a:cxn ang="0">
                  <a:pos x="115" y="86"/>
                </a:cxn>
                <a:cxn ang="0">
                  <a:pos x="102" y="101"/>
                </a:cxn>
                <a:cxn ang="0">
                  <a:pos x="88" y="114"/>
                </a:cxn>
                <a:cxn ang="0">
                  <a:pos x="73" y="126"/>
                </a:cxn>
                <a:cxn ang="0">
                  <a:pos x="60" y="139"/>
                </a:cxn>
                <a:cxn ang="0">
                  <a:pos x="60" y="139"/>
                </a:cxn>
                <a:cxn ang="0">
                  <a:pos x="31" y="170"/>
                </a:cxn>
                <a:cxn ang="0">
                  <a:pos x="1" y="202"/>
                </a:cxn>
                <a:cxn ang="0">
                  <a:pos x="1" y="202"/>
                </a:cxn>
                <a:cxn ang="0">
                  <a:pos x="0" y="204"/>
                </a:cxn>
                <a:cxn ang="0">
                  <a:pos x="0" y="205"/>
                </a:cxn>
                <a:cxn ang="0">
                  <a:pos x="3" y="209"/>
                </a:cxn>
                <a:cxn ang="0">
                  <a:pos x="5" y="211"/>
                </a:cxn>
                <a:cxn ang="0">
                  <a:pos x="8" y="211"/>
                </a:cxn>
                <a:cxn ang="0">
                  <a:pos x="10" y="209"/>
                </a:cxn>
                <a:cxn ang="0">
                  <a:pos x="10" y="209"/>
                </a:cxn>
                <a:cxn ang="0">
                  <a:pos x="37" y="182"/>
                </a:cxn>
                <a:cxn ang="0">
                  <a:pos x="61" y="153"/>
                </a:cxn>
                <a:cxn ang="0">
                  <a:pos x="89" y="127"/>
                </a:cxn>
                <a:cxn ang="0">
                  <a:pos x="102" y="114"/>
                </a:cxn>
                <a:cxn ang="0">
                  <a:pos x="118" y="102"/>
                </a:cxn>
                <a:cxn ang="0">
                  <a:pos x="118" y="102"/>
                </a:cxn>
                <a:cxn ang="0">
                  <a:pos x="127" y="93"/>
                </a:cxn>
                <a:cxn ang="0">
                  <a:pos x="136" y="83"/>
                </a:cxn>
                <a:cxn ang="0">
                  <a:pos x="145" y="71"/>
                </a:cxn>
                <a:cxn ang="0">
                  <a:pos x="154" y="62"/>
                </a:cxn>
                <a:cxn ang="0">
                  <a:pos x="154" y="62"/>
                </a:cxn>
                <a:cxn ang="0">
                  <a:pos x="171" y="47"/>
                </a:cxn>
                <a:cxn ang="0">
                  <a:pos x="188" y="34"/>
                </a:cxn>
                <a:cxn ang="0">
                  <a:pos x="226" y="11"/>
                </a:cxn>
                <a:cxn ang="0">
                  <a:pos x="226" y="11"/>
                </a:cxn>
                <a:cxn ang="0">
                  <a:pos x="228" y="9"/>
                </a:cxn>
                <a:cxn ang="0">
                  <a:pos x="229" y="7"/>
                </a:cxn>
                <a:cxn ang="0">
                  <a:pos x="228" y="3"/>
                </a:cxn>
                <a:cxn ang="0">
                  <a:pos x="226" y="1"/>
                </a:cxn>
                <a:cxn ang="0">
                  <a:pos x="225" y="0"/>
                </a:cxn>
                <a:cxn ang="0">
                  <a:pos x="222" y="0"/>
                </a:cxn>
                <a:cxn ang="0">
                  <a:pos x="220" y="1"/>
                </a:cxn>
                <a:cxn ang="0">
                  <a:pos x="220" y="1"/>
                </a:cxn>
              </a:cxnLst>
              <a:rect l="0" t="0" r="r" b="b"/>
              <a:pathLst>
                <a:path w="229" h="211">
                  <a:moveTo>
                    <a:pt x="220" y="1"/>
                  </a:moveTo>
                  <a:lnTo>
                    <a:pt x="220" y="1"/>
                  </a:lnTo>
                  <a:lnTo>
                    <a:pt x="191" y="20"/>
                  </a:lnTo>
                  <a:lnTo>
                    <a:pt x="163" y="39"/>
                  </a:lnTo>
                  <a:lnTo>
                    <a:pt x="150" y="50"/>
                  </a:lnTo>
                  <a:lnTo>
                    <a:pt x="139" y="62"/>
                  </a:lnTo>
                  <a:lnTo>
                    <a:pt x="127" y="73"/>
                  </a:lnTo>
                  <a:lnTo>
                    <a:pt x="115" y="86"/>
                  </a:lnTo>
                  <a:lnTo>
                    <a:pt x="115" y="86"/>
                  </a:lnTo>
                  <a:lnTo>
                    <a:pt x="102" y="101"/>
                  </a:lnTo>
                  <a:lnTo>
                    <a:pt x="88" y="114"/>
                  </a:lnTo>
                  <a:lnTo>
                    <a:pt x="73" y="126"/>
                  </a:lnTo>
                  <a:lnTo>
                    <a:pt x="60" y="139"/>
                  </a:lnTo>
                  <a:lnTo>
                    <a:pt x="60" y="139"/>
                  </a:lnTo>
                  <a:lnTo>
                    <a:pt x="31" y="170"/>
                  </a:lnTo>
                  <a:lnTo>
                    <a:pt x="1" y="202"/>
                  </a:lnTo>
                  <a:lnTo>
                    <a:pt x="1" y="202"/>
                  </a:lnTo>
                  <a:lnTo>
                    <a:pt x="0" y="204"/>
                  </a:lnTo>
                  <a:lnTo>
                    <a:pt x="0" y="205"/>
                  </a:lnTo>
                  <a:lnTo>
                    <a:pt x="3" y="209"/>
                  </a:lnTo>
                  <a:lnTo>
                    <a:pt x="5" y="211"/>
                  </a:lnTo>
                  <a:lnTo>
                    <a:pt x="8" y="211"/>
                  </a:lnTo>
                  <a:lnTo>
                    <a:pt x="10" y="209"/>
                  </a:lnTo>
                  <a:lnTo>
                    <a:pt x="10" y="209"/>
                  </a:lnTo>
                  <a:lnTo>
                    <a:pt x="37" y="182"/>
                  </a:lnTo>
                  <a:lnTo>
                    <a:pt x="61" y="153"/>
                  </a:lnTo>
                  <a:lnTo>
                    <a:pt x="89" y="127"/>
                  </a:lnTo>
                  <a:lnTo>
                    <a:pt x="102" y="114"/>
                  </a:lnTo>
                  <a:lnTo>
                    <a:pt x="118" y="102"/>
                  </a:lnTo>
                  <a:lnTo>
                    <a:pt x="118" y="102"/>
                  </a:lnTo>
                  <a:lnTo>
                    <a:pt x="127" y="93"/>
                  </a:lnTo>
                  <a:lnTo>
                    <a:pt x="136" y="83"/>
                  </a:lnTo>
                  <a:lnTo>
                    <a:pt x="145" y="71"/>
                  </a:lnTo>
                  <a:lnTo>
                    <a:pt x="154" y="62"/>
                  </a:lnTo>
                  <a:lnTo>
                    <a:pt x="154" y="62"/>
                  </a:lnTo>
                  <a:lnTo>
                    <a:pt x="171" y="47"/>
                  </a:lnTo>
                  <a:lnTo>
                    <a:pt x="188" y="34"/>
                  </a:lnTo>
                  <a:lnTo>
                    <a:pt x="226" y="11"/>
                  </a:lnTo>
                  <a:lnTo>
                    <a:pt x="226" y="11"/>
                  </a:lnTo>
                  <a:lnTo>
                    <a:pt x="228" y="9"/>
                  </a:lnTo>
                  <a:lnTo>
                    <a:pt x="229" y="7"/>
                  </a:lnTo>
                  <a:lnTo>
                    <a:pt x="228" y="3"/>
                  </a:lnTo>
                  <a:lnTo>
                    <a:pt x="226" y="1"/>
                  </a:lnTo>
                  <a:lnTo>
                    <a:pt x="225" y="0"/>
                  </a:lnTo>
                  <a:lnTo>
                    <a:pt x="222" y="0"/>
                  </a:lnTo>
                  <a:lnTo>
                    <a:pt x="220" y="1"/>
                  </a:lnTo>
                  <a:lnTo>
                    <a:pt x="220"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 name="Freeform 880"/>
            <p:cNvSpPr>
              <a:spLocks/>
            </p:cNvSpPr>
            <p:nvPr/>
          </p:nvSpPr>
          <p:spPr bwMode="auto">
            <a:xfrm>
              <a:off x="3559176" y="3119438"/>
              <a:ext cx="95250" cy="85725"/>
            </a:xfrm>
            <a:custGeom>
              <a:avLst/>
              <a:gdLst/>
              <a:ahLst/>
              <a:cxnLst>
                <a:cxn ang="0">
                  <a:pos x="230" y="0"/>
                </a:cxn>
                <a:cxn ang="0">
                  <a:pos x="230" y="0"/>
                </a:cxn>
                <a:cxn ang="0">
                  <a:pos x="217" y="8"/>
                </a:cxn>
                <a:cxn ang="0">
                  <a:pos x="206" y="17"/>
                </a:cxn>
                <a:cxn ang="0">
                  <a:pos x="194" y="27"/>
                </a:cxn>
                <a:cxn ang="0">
                  <a:pos x="182" y="39"/>
                </a:cxn>
                <a:cxn ang="0">
                  <a:pos x="161" y="61"/>
                </a:cxn>
                <a:cxn ang="0">
                  <a:pos x="140" y="85"/>
                </a:cxn>
                <a:cxn ang="0">
                  <a:pos x="140" y="85"/>
                </a:cxn>
                <a:cxn ang="0">
                  <a:pos x="110" y="115"/>
                </a:cxn>
                <a:cxn ang="0">
                  <a:pos x="77" y="145"/>
                </a:cxn>
                <a:cxn ang="0">
                  <a:pos x="45" y="172"/>
                </a:cxn>
                <a:cxn ang="0">
                  <a:pos x="11" y="200"/>
                </a:cxn>
                <a:cxn ang="0">
                  <a:pos x="11" y="200"/>
                </a:cxn>
                <a:cxn ang="0">
                  <a:pos x="8" y="200"/>
                </a:cxn>
                <a:cxn ang="0">
                  <a:pos x="5" y="202"/>
                </a:cxn>
                <a:cxn ang="0">
                  <a:pos x="5" y="202"/>
                </a:cxn>
                <a:cxn ang="0">
                  <a:pos x="3" y="205"/>
                </a:cxn>
                <a:cxn ang="0">
                  <a:pos x="3" y="205"/>
                </a:cxn>
                <a:cxn ang="0">
                  <a:pos x="0" y="209"/>
                </a:cxn>
                <a:cxn ang="0">
                  <a:pos x="0" y="212"/>
                </a:cxn>
                <a:cxn ang="0">
                  <a:pos x="2" y="215"/>
                </a:cxn>
                <a:cxn ang="0">
                  <a:pos x="3" y="215"/>
                </a:cxn>
                <a:cxn ang="0">
                  <a:pos x="5" y="215"/>
                </a:cxn>
                <a:cxn ang="0">
                  <a:pos x="5" y="215"/>
                </a:cxn>
                <a:cxn ang="0">
                  <a:pos x="9" y="215"/>
                </a:cxn>
                <a:cxn ang="0">
                  <a:pos x="13" y="214"/>
                </a:cxn>
                <a:cxn ang="0">
                  <a:pos x="15" y="212"/>
                </a:cxn>
                <a:cxn ang="0">
                  <a:pos x="16" y="209"/>
                </a:cxn>
                <a:cxn ang="0">
                  <a:pos x="16" y="209"/>
                </a:cxn>
                <a:cxn ang="0">
                  <a:pos x="45" y="187"/>
                </a:cxn>
                <a:cxn ang="0">
                  <a:pos x="72" y="163"/>
                </a:cxn>
                <a:cxn ang="0">
                  <a:pos x="100" y="140"/>
                </a:cxn>
                <a:cxn ang="0">
                  <a:pos x="126" y="115"/>
                </a:cxn>
                <a:cxn ang="0">
                  <a:pos x="126" y="115"/>
                </a:cxn>
                <a:cxn ang="0">
                  <a:pos x="155" y="86"/>
                </a:cxn>
                <a:cxn ang="0">
                  <a:pos x="182" y="56"/>
                </a:cxn>
                <a:cxn ang="0">
                  <a:pos x="182" y="56"/>
                </a:cxn>
                <a:cxn ang="0">
                  <a:pos x="195" y="43"/>
                </a:cxn>
                <a:cxn ang="0">
                  <a:pos x="208" y="31"/>
                </a:cxn>
                <a:cxn ang="0">
                  <a:pos x="221" y="19"/>
                </a:cxn>
                <a:cxn ang="0">
                  <a:pos x="237" y="10"/>
                </a:cxn>
                <a:cxn ang="0">
                  <a:pos x="237" y="10"/>
                </a:cxn>
                <a:cxn ang="0">
                  <a:pos x="238" y="8"/>
                </a:cxn>
                <a:cxn ang="0">
                  <a:pos x="240" y="6"/>
                </a:cxn>
                <a:cxn ang="0">
                  <a:pos x="238" y="2"/>
                </a:cxn>
                <a:cxn ang="0">
                  <a:pos x="236" y="0"/>
                </a:cxn>
                <a:cxn ang="0">
                  <a:pos x="233" y="0"/>
                </a:cxn>
                <a:cxn ang="0">
                  <a:pos x="230" y="0"/>
                </a:cxn>
                <a:cxn ang="0">
                  <a:pos x="230" y="0"/>
                </a:cxn>
              </a:cxnLst>
              <a:rect l="0" t="0" r="r" b="b"/>
              <a:pathLst>
                <a:path w="240" h="215">
                  <a:moveTo>
                    <a:pt x="230" y="0"/>
                  </a:moveTo>
                  <a:lnTo>
                    <a:pt x="230" y="0"/>
                  </a:lnTo>
                  <a:lnTo>
                    <a:pt x="217" y="8"/>
                  </a:lnTo>
                  <a:lnTo>
                    <a:pt x="206" y="17"/>
                  </a:lnTo>
                  <a:lnTo>
                    <a:pt x="194" y="27"/>
                  </a:lnTo>
                  <a:lnTo>
                    <a:pt x="182" y="39"/>
                  </a:lnTo>
                  <a:lnTo>
                    <a:pt x="161" y="61"/>
                  </a:lnTo>
                  <a:lnTo>
                    <a:pt x="140" y="85"/>
                  </a:lnTo>
                  <a:lnTo>
                    <a:pt x="140" y="85"/>
                  </a:lnTo>
                  <a:lnTo>
                    <a:pt x="110" y="115"/>
                  </a:lnTo>
                  <a:lnTo>
                    <a:pt x="77" y="145"/>
                  </a:lnTo>
                  <a:lnTo>
                    <a:pt x="45" y="172"/>
                  </a:lnTo>
                  <a:lnTo>
                    <a:pt x="11" y="200"/>
                  </a:lnTo>
                  <a:lnTo>
                    <a:pt x="11" y="200"/>
                  </a:lnTo>
                  <a:lnTo>
                    <a:pt x="8" y="200"/>
                  </a:lnTo>
                  <a:lnTo>
                    <a:pt x="5" y="202"/>
                  </a:lnTo>
                  <a:lnTo>
                    <a:pt x="5" y="202"/>
                  </a:lnTo>
                  <a:lnTo>
                    <a:pt x="3" y="205"/>
                  </a:lnTo>
                  <a:lnTo>
                    <a:pt x="3" y="205"/>
                  </a:lnTo>
                  <a:lnTo>
                    <a:pt x="0" y="209"/>
                  </a:lnTo>
                  <a:lnTo>
                    <a:pt x="0" y="212"/>
                  </a:lnTo>
                  <a:lnTo>
                    <a:pt x="2" y="215"/>
                  </a:lnTo>
                  <a:lnTo>
                    <a:pt x="3" y="215"/>
                  </a:lnTo>
                  <a:lnTo>
                    <a:pt x="5" y="215"/>
                  </a:lnTo>
                  <a:lnTo>
                    <a:pt x="5" y="215"/>
                  </a:lnTo>
                  <a:lnTo>
                    <a:pt x="9" y="215"/>
                  </a:lnTo>
                  <a:lnTo>
                    <a:pt x="13" y="214"/>
                  </a:lnTo>
                  <a:lnTo>
                    <a:pt x="15" y="212"/>
                  </a:lnTo>
                  <a:lnTo>
                    <a:pt x="16" y="209"/>
                  </a:lnTo>
                  <a:lnTo>
                    <a:pt x="16" y="209"/>
                  </a:lnTo>
                  <a:lnTo>
                    <a:pt x="45" y="187"/>
                  </a:lnTo>
                  <a:lnTo>
                    <a:pt x="72" y="163"/>
                  </a:lnTo>
                  <a:lnTo>
                    <a:pt x="100" y="140"/>
                  </a:lnTo>
                  <a:lnTo>
                    <a:pt x="126" y="115"/>
                  </a:lnTo>
                  <a:lnTo>
                    <a:pt x="126" y="115"/>
                  </a:lnTo>
                  <a:lnTo>
                    <a:pt x="155" y="86"/>
                  </a:lnTo>
                  <a:lnTo>
                    <a:pt x="182" y="56"/>
                  </a:lnTo>
                  <a:lnTo>
                    <a:pt x="182" y="56"/>
                  </a:lnTo>
                  <a:lnTo>
                    <a:pt x="195" y="43"/>
                  </a:lnTo>
                  <a:lnTo>
                    <a:pt x="208" y="31"/>
                  </a:lnTo>
                  <a:lnTo>
                    <a:pt x="221" y="19"/>
                  </a:lnTo>
                  <a:lnTo>
                    <a:pt x="237" y="10"/>
                  </a:lnTo>
                  <a:lnTo>
                    <a:pt x="237" y="10"/>
                  </a:lnTo>
                  <a:lnTo>
                    <a:pt x="238" y="8"/>
                  </a:lnTo>
                  <a:lnTo>
                    <a:pt x="240" y="6"/>
                  </a:lnTo>
                  <a:lnTo>
                    <a:pt x="238" y="2"/>
                  </a:lnTo>
                  <a:lnTo>
                    <a:pt x="236" y="0"/>
                  </a:lnTo>
                  <a:lnTo>
                    <a:pt x="233" y="0"/>
                  </a:lnTo>
                  <a:lnTo>
                    <a:pt x="230" y="0"/>
                  </a:lnTo>
                  <a:lnTo>
                    <a:pt x="23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 name="Freeform 881"/>
            <p:cNvSpPr>
              <a:spLocks/>
            </p:cNvSpPr>
            <p:nvPr/>
          </p:nvSpPr>
          <p:spPr bwMode="auto">
            <a:xfrm>
              <a:off x="3589338" y="3135313"/>
              <a:ext cx="92075" cy="92075"/>
            </a:xfrm>
            <a:custGeom>
              <a:avLst/>
              <a:gdLst/>
              <a:ahLst/>
              <a:cxnLst>
                <a:cxn ang="0">
                  <a:pos x="225" y="1"/>
                </a:cxn>
                <a:cxn ang="0">
                  <a:pos x="225" y="1"/>
                </a:cxn>
                <a:cxn ang="0">
                  <a:pos x="205" y="22"/>
                </a:cxn>
                <a:cxn ang="0">
                  <a:pos x="194" y="31"/>
                </a:cxn>
                <a:cxn ang="0">
                  <a:pos x="185" y="43"/>
                </a:cxn>
                <a:cxn ang="0">
                  <a:pos x="185" y="43"/>
                </a:cxn>
                <a:cxn ang="0">
                  <a:pos x="171" y="59"/>
                </a:cxn>
                <a:cxn ang="0">
                  <a:pos x="155" y="74"/>
                </a:cxn>
                <a:cxn ang="0">
                  <a:pos x="140" y="89"/>
                </a:cxn>
                <a:cxn ang="0">
                  <a:pos x="127" y="106"/>
                </a:cxn>
                <a:cxn ang="0">
                  <a:pos x="127" y="106"/>
                </a:cxn>
                <a:cxn ang="0">
                  <a:pos x="114" y="123"/>
                </a:cxn>
                <a:cxn ang="0">
                  <a:pos x="100" y="139"/>
                </a:cxn>
                <a:cxn ang="0">
                  <a:pos x="86" y="154"/>
                </a:cxn>
                <a:cxn ang="0">
                  <a:pos x="70" y="170"/>
                </a:cxn>
                <a:cxn ang="0">
                  <a:pos x="70" y="170"/>
                </a:cxn>
                <a:cxn ang="0">
                  <a:pos x="53" y="184"/>
                </a:cxn>
                <a:cxn ang="0">
                  <a:pos x="36" y="197"/>
                </a:cxn>
                <a:cxn ang="0">
                  <a:pos x="19" y="210"/>
                </a:cxn>
                <a:cxn ang="0">
                  <a:pos x="3" y="225"/>
                </a:cxn>
                <a:cxn ang="0">
                  <a:pos x="3" y="225"/>
                </a:cxn>
                <a:cxn ang="0">
                  <a:pos x="0" y="226"/>
                </a:cxn>
                <a:cxn ang="0">
                  <a:pos x="0" y="229"/>
                </a:cxn>
                <a:cxn ang="0">
                  <a:pos x="3" y="233"/>
                </a:cxn>
                <a:cxn ang="0">
                  <a:pos x="6" y="234"/>
                </a:cxn>
                <a:cxn ang="0">
                  <a:pos x="8" y="234"/>
                </a:cxn>
                <a:cxn ang="0">
                  <a:pos x="11" y="233"/>
                </a:cxn>
                <a:cxn ang="0">
                  <a:pos x="11" y="233"/>
                </a:cxn>
                <a:cxn ang="0">
                  <a:pos x="25" y="220"/>
                </a:cxn>
                <a:cxn ang="0">
                  <a:pos x="41" y="208"/>
                </a:cxn>
                <a:cxn ang="0">
                  <a:pos x="55" y="197"/>
                </a:cxn>
                <a:cxn ang="0">
                  <a:pos x="71" y="184"/>
                </a:cxn>
                <a:cxn ang="0">
                  <a:pos x="71" y="184"/>
                </a:cxn>
                <a:cxn ang="0">
                  <a:pos x="99" y="157"/>
                </a:cxn>
                <a:cxn ang="0">
                  <a:pos x="113" y="142"/>
                </a:cxn>
                <a:cxn ang="0">
                  <a:pos x="125" y="128"/>
                </a:cxn>
                <a:cxn ang="0">
                  <a:pos x="125" y="128"/>
                </a:cxn>
                <a:cxn ang="0">
                  <a:pos x="151" y="97"/>
                </a:cxn>
                <a:cxn ang="0">
                  <a:pos x="177" y="67"/>
                </a:cxn>
                <a:cxn ang="0">
                  <a:pos x="205" y="38"/>
                </a:cxn>
                <a:cxn ang="0">
                  <a:pos x="233" y="10"/>
                </a:cxn>
                <a:cxn ang="0">
                  <a:pos x="233" y="10"/>
                </a:cxn>
                <a:cxn ang="0">
                  <a:pos x="235" y="8"/>
                </a:cxn>
                <a:cxn ang="0">
                  <a:pos x="235" y="5"/>
                </a:cxn>
                <a:cxn ang="0">
                  <a:pos x="233" y="1"/>
                </a:cxn>
                <a:cxn ang="0">
                  <a:pos x="229" y="0"/>
                </a:cxn>
                <a:cxn ang="0">
                  <a:pos x="227" y="0"/>
                </a:cxn>
                <a:cxn ang="0">
                  <a:pos x="225" y="1"/>
                </a:cxn>
                <a:cxn ang="0">
                  <a:pos x="225" y="1"/>
                </a:cxn>
              </a:cxnLst>
              <a:rect l="0" t="0" r="r" b="b"/>
              <a:pathLst>
                <a:path w="235" h="234">
                  <a:moveTo>
                    <a:pt x="225" y="1"/>
                  </a:moveTo>
                  <a:lnTo>
                    <a:pt x="225" y="1"/>
                  </a:lnTo>
                  <a:lnTo>
                    <a:pt x="205" y="22"/>
                  </a:lnTo>
                  <a:lnTo>
                    <a:pt x="194" y="31"/>
                  </a:lnTo>
                  <a:lnTo>
                    <a:pt x="185" y="43"/>
                  </a:lnTo>
                  <a:lnTo>
                    <a:pt x="185" y="43"/>
                  </a:lnTo>
                  <a:lnTo>
                    <a:pt x="171" y="59"/>
                  </a:lnTo>
                  <a:lnTo>
                    <a:pt x="155" y="74"/>
                  </a:lnTo>
                  <a:lnTo>
                    <a:pt x="140" y="89"/>
                  </a:lnTo>
                  <a:lnTo>
                    <a:pt x="127" y="106"/>
                  </a:lnTo>
                  <a:lnTo>
                    <a:pt x="127" y="106"/>
                  </a:lnTo>
                  <a:lnTo>
                    <a:pt x="114" y="123"/>
                  </a:lnTo>
                  <a:lnTo>
                    <a:pt x="100" y="139"/>
                  </a:lnTo>
                  <a:lnTo>
                    <a:pt x="86" y="154"/>
                  </a:lnTo>
                  <a:lnTo>
                    <a:pt x="70" y="170"/>
                  </a:lnTo>
                  <a:lnTo>
                    <a:pt x="70" y="170"/>
                  </a:lnTo>
                  <a:lnTo>
                    <a:pt x="53" y="184"/>
                  </a:lnTo>
                  <a:lnTo>
                    <a:pt x="36" y="197"/>
                  </a:lnTo>
                  <a:lnTo>
                    <a:pt x="19" y="210"/>
                  </a:lnTo>
                  <a:lnTo>
                    <a:pt x="3" y="225"/>
                  </a:lnTo>
                  <a:lnTo>
                    <a:pt x="3" y="225"/>
                  </a:lnTo>
                  <a:lnTo>
                    <a:pt x="0" y="226"/>
                  </a:lnTo>
                  <a:lnTo>
                    <a:pt x="0" y="229"/>
                  </a:lnTo>
                  <a:lnTo>
                    <a:pt x="3" y="233"/>
                  </a:lnTo>
                  <a:lnTo>
                    <a:pt x="6" y="234"/>
                  </a:lnTo>
                  <a:lnTo>
                    <a:pt x="8" y="234"/>
                  </a:lnTo>
                  <a:lnTo>
                    <a:pt x="11" y="233"/>
                  </a:lnTo>
                  <a:lnTo>
                    <a:pt x="11" y="233"/>
                  </a:lnTo>
                  <a:lnTo>
                    <a:pt x="25" y="220"/>
                  </a:lnTo>
                  <a:lnTo>
                    <a:pt x="41" y="208"/>
                  </a:lnTo>
                  <a:lnTo>
                    <a:pt x="55" y="197"/>
                  </a:lnTo>
                  <a:lnTo>
                    <a:pt x="71" y="184"/>
                  </a:lnTo>
                  <a:lnTo>
                    <a:pt x="71" y="184"/>
                  </a:lnTo>
                  <a:lnTo>
                    <a:pt x="99" y="157"/>
                  </a:lnTo>
                  <a:lnTo>
                    <a:pt x="113" y="142"/>
                  </a:lnTo>
                  <a:lnTo>
                    <a:pt x="125" y="128"/>
                  </a:lnTo>
                  <a:lnTo>
                    <a:pt x="125" y="128"/>
                  </a:lnTo>
                  <a:lnTo>
                    <a:pt x="151" y="97"/>
                  </a:lnTo>
                  <a:lnTo>
                    <a:pt x="177" y="67"/>
                  </a:lnTo>
                  <a:lnTo>
                    <a:pt x="205" y="38"/>
                  </a:lnTo>
                  <a:lnTo>
                    <a:pt x="233" y="10"/>
                  </a:lnTo>
                  <a:lnTo>
                    <a:pt x="233" y="10"/>
                  </a:lnTo>
                  <a:lnTo>
                    <a:pt x="235" y="8"/>
                  </a:lnTo>
                  <a:lnTo>
                    <a:pt x="235" y="5"/>
                  </a:lnTo>
                  <a:lnTo>
                    <a:pt x="233" y="1"/>
                  </a:lnTo>
                  <a:lnTo>
                    <a:pt x="229" y="0"/>
                  </a:lnTo>
                  <a:lnTo>
                    <a:pt x="227" y="0"/>
                  </a:lnTo>
                  <a:lnTo>
                    <a:pt x="225" y="1"/>
                  </a:lnTo>
                  <a:lnTo>
                    <a:pt x="22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 name="Freeform 882"/>
            <p:cNvSpPr>
              <a:spLocks/>
            </p:cNvSpPr>
            <p:nvPr/>
          </p:nvSpPr>
          <p:spPr bwMode="auto">
            <a:xfrm>
              <a:off x="3629026" y="3171826"/>
              <a:ext cx="68263" cy="60325"/>
            </a:xfrm>
            <a:custGeom>
              <a:avLst/>
              <a:gdLst/>
              <a:ahLst/>
              <a:cxnLst>
                <a:cxn ang="0">
                  <a:pos x="161" y="2"/>
                </a:cxn>
                <a:cxn ang="0">
                  <a:pos x="161" y="2"/>
                </a:cxn>
                <a:cxn ang="0">
                  <a:pos x="120" y="36"/>
                </a:cxn>
                <a:cxn ang="0">
                  <a:pos x="80" y="71"/>
                </a:cxn>
                <a:cxn ang="0">
                  <a:pos x="40" y="108"/>
                </a:cxn>
                <a:cxn ang="0">
                  <a:pos x="1" y="144"/>
                </a:cxn>
                <a:cxn ang="0">
                  <a:pos x="1" y="144"/>
                </a:cxn>
                <a:cxn ang="0">
                  <a:pos x="0" y="147"/>
                </a:cxn>
                <a:cxn ang="0">
                  <a:pos x="0" y="148"/>
                </a:cxn>
                <a:cxn ang="0">
                  <a:pos x="1" y="152"/>
                </a:cxn>
                <a:cxn ang="0">
                  <a:pos x="5" y="155"/>
                </a:cxn>
                <a:cxn ang="0">
                  <a:pos x="8" y="153"/>
                </a:cxn>
                <a:cxn ang="0">
                  <a:pos x="9" y="152"/>
                </a:cxn>
                <a:cxn ang="0">
                  <a:pos x="9" y="152"/>
                </a:cxn>
                <a:cxn ang="0">
                  <a:pos x="48" y="116"/>
                </a:cxn>
                <a:cxn ang="0">
                  <a:pos x="87" y="79"/>
                </a:cxn>
                <a:cxn ang="0">
                  <a:pos x="128" y="44"/>
                </a:cxn>
                <a:cxn ang="0">
                  <a:pos x="170" y="10"/>
                </a:cxn>
                <a:cxn ang="0">
                  <a:pos x="170" y="10"/>
                </a:cxn>
                <a:cxn ang="0">
                  <a:pos x="171" y="8"/>
                </a:cxn>
                <a:cxn ang="0">
                  <a:pos x="171" y="6"/>
                </a:cxn>
                <a:cxn ang="0">
                  <a:pos x="171" y="4"/>
                </a:cxn>
                <a:cxn ang="0">
                  <a:pos x="170" y="3"/>
                </a:cxn>
                <a:cxn ang="0">
                  <a:pos x="166" y="0"/>
                </a:cxn>
                <a:cxn ang="0">
                  <a:pos x="163" y="0"/>
                </a:cxn>
                <a:cxn ang="0">
                  <a:pos x="161" y="2"/>
                </a:cxn>
                <a:cxn ang="0">
                  <a:pos x="161" y="2"/>
                </a:cxn>
              </a:cxnLst>
              <a:rect l="0" t="0" r="r" b="b"/>
              <a:pathLst>
                <a:path w="171" h="155">
                  <a:moveTo>
                    <a:pt x="161" y="2"/>
                  </a:moveTo>
                  <a:lnTo>
                    <a:pt x="161" y="2"/>
                  </a:lnTo>
                  <a:lnTo>
                    <a:pt x="120" y="36"/>
                  </a:lnTo>
                  <a:lnTo>
                    <a:pt x="80" y="71"/>
                  </a:lnTo>
                  <a:lnTo>
                    <a:pt x="40" y="108"/>
                  </a:lnTo>
                  <a:lnTo>
                    <a:pt x="1" y="144"/>
                  </a:lnTo>
                  <a:lnTo>
                    <a:pt x="1" y="144"/>
                  </a:lnTo>
                  <a:lnTo>
                    <a:pt x="0" y="147"/>
                  </a:lnTo>
                  <a:lnTo>
                    <a:pt x="0" y="148"/>
                  </a:lnTo>
                  <a:lnTo>
                    <a:pt x="1" y="152"/>
                  </a:lnTo>
                  <a:lnTo>
                    <a:pt x="5" y="155"/>
                  </a:lnTo>
                  <a:lnTo>
                    <a:pt x="8" y="153"/>
                  </a:lnTo>
                  <a:lnTo>
                    <a:pt x="9" y="152"/>
                  </a:lnTo>
                  <a:lnTo>
                    <a:pt x="9" y="152"/>
                  </a:lnTo>
                  <a:lnTo>
                    <a:pt x="48" y="116"/>
                  </a:lnTo>
                  <a:lnTo>
                    <a:pt x="87" y="79"/>
                  </a:lnTo>
                  <a:lnTo>
                    <a:pt x="128" y="44"/>
                  </a:lnTo>
                  <a:lnTo>
                    <a:pt x="170" y="10"/>
                  </a:lnTo>
                  <a:lnTo>
                    <a:pt x="170" y="10"/>
                  </a:lnTo>
                  <a:lnTo>
                    <a:pt x="171" y="8"/>
                  </a:lnTo>
                  <a:lnTo>
                    <a:pt x="171" y="6"/>
                  </a:lnTo>
                  <a:lnTo>
                    <a:pt x="171" y="4"/>
                  </a:lnTo>
                  <a:lnTo>
                    <a:pt x="170" y="3"/>
                  </a:lnTo>
                  <a:lnTo>
                    <a:pt x="166" y="0"/>
                  </a:lnTo>
                  <a:lnTo>
                    <a:pt x="163" y="0"/>
                  </a:lnTo>
                  <a:lnTo>
                    <a:pt x="161" y="2"/>
                  </a:lnTo>
                  <a:lnTo>
                    <a:pt x="16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 name="Freeform 883"/>
            <p:cNvSpPr>
              <a:spLocks/>
            </p:cNvSpPr>
            <p:nvPr/>
          </p:nvSpPr>
          <p:spPr bwMode="auto">
            <a:xfrm>
              <a:off x="3644901" y="3186113"/>
              <a:ext cx="73025" cy="68263"/>
            </a:xfrm>
            <a:custGeom>
              <a:avLst/>
              <a:gdLst/>
              <a:ahLst/>
              <a:cxnLst>
                <a:cxn ang="0">
                  <a:pos x="174" y="2"/>
                </a:cxn>
                <a:cxn ang="0">
                  <a:pos x="174" y="2"/>
                </a:cxn>
                <a:cxn ang="0">
                  <a:pos x="157" y="22"/>
                </a:cxn>
                <a:cxn ang="0">
                  <a:pos x="149" y="31"/>
                </a:cxn>
                <a:cxn ang="0">
                  <a:pos x="140" y="40"/>
                </a:cxn>
                <a:cxn ang="0">
                  <a:pos x="140" y="40"/>
                </a:cxn>
                <a:cxn ang="0">
                  <a:pos x="128" y="49"/>
                </a:cxn>
                <a:cxn ang="0">
                  <a:pos x="115" y="59"/>
                </a:cxn>
                <a:cxn ang="0">
                  <a:pos x="103" y="68"/>
                </a:cxn>
                <a:cxn ang="0">
                  <a:pos x="92" y="78"/>
                </a:cxn>
                <a:cxn ang="0">
                  <a:pos x="92" y="78"/>
                </a:cxn>
                <a:cxn ang="0">
                  <a:pos x="68" y="98"/>
                </a:cxn>
                <a:cxn ang="0">
                  <a:pos x="45" y="119"/>
                </a:cxn>
                <a:cxn ang="0">
                  <a:pos x="31" y="129"/>
                </a:cxn>
                <a:cxn ang="0">
                  <a:pos x="21" y="140"/>
                </a:cxn>
                <a:cxn ang="0">
                  <a:pos x="11" y="151"/>
                </a:cxn>
                <a:cxn ang="0">
                  <a:pos x="1" y="163"/>
                </a:cxn>
                <a:cxn ang="0">
                  <a:pos x="1" y="163"/>
                </a:cxn>
                <a:cxn ang="0">
                  <a:pos x="0" y="166"/>
                </a:cxn>
                <a:cxn ang="0">
                  <a:pos x="0" y="167"/>
                </a:cxn>
                <a:cxn ang="0">
                  <a:pos x="3" y="171"/>
                </a:cxn>
                <a:cxn ang="0">
                  <a:pos x="8" y="171"/>
                </a:cxn>
                <a:cxn ang="0">
                  <a:pos x="9" y="171"/>
                </a:cxn>
                <a:cxn ang="0">
                  <a:pos x="12" y="168"/>
                </a:cxn>
                <a:cxn ang="0">
                  <a:pos x="12" y="168"/>
                </a:cxn>
                <a:cxn ang="0">
                  <a:pos x="18" y="159"/>
                </a:cxn>
                <a:cxn ang="0">
                  <a:pos x="28" y="150"/>
                </a:cxn>
                <a:cxn ang="0">
                  <a:pos x="47" y="134"/>
                </a:cxn>
                <a:cxn ang="0">
                  <a:pos x="47" y="134"/>
                </a:cxn>
                <a:cxn ang="0">
                  <a:pos x="73" y="110"/>
                </a:cxn>
                <a:cxn ang="0">
                  <a:pos x="99" y="86"/>
                </a:cxn>
                <a:cxn ang="0">
                  <a:pos x="99" y="86"/>
                </a:cxn>
                <a:cxn ang="0">
                  <a:pos x="111" y="76"/>
                </a:cxn>
                <a:cxn ang="0">
                  <a:pos x="124" y="66"/>
                </a:cxn>
                <a:cxn ang="0">
                  <a:pos x="148" y="48"/>
                </a:cxn>
                <a:cxn ang="0">
                  <a:pos x="148" y="48"/>
                </a:cxn>
                <a:cxn ang="0">
                  <a:pos x="157" y="39"/>
                </a:cxn>
                <a:cxn ang="0">
                  <a:pos x="166" y="30"/>
                </a:cxn>
                <a:cxn ang="0">
                  <a:pos x="182" y="10"/>
                </a:cxn>
                <a:cxn ang="0">
                  <a:pos x="182" y="10"/>
                </a:cxn>
                <a:cxn ang="0">
                  <a:pos x="183" y="8"/>
                </a:cxn>
                <a:cxn ang="0">
                  <a:pos x="183" y="6"/>
                </a:cxn>
                <a:cxn ang="0">
                  <a:pos x="181" y="2"/>
                </a:cxn>
                <a:cxn ang="0">
                  <a:pos x="179" y="1"/>
                </a:cxn>
                <a:cxn ang="0">
                  <a:pos x="178" y="0"/>
                </a:cxn>
                <a:cxn ang="0">
                  <a:pos x="175" y="1"/>
                </a:cxn>
                <a:cxn ang="0">
                  <a:pos x="174" y="2"/>
                </a:cxn>
                <a:cxn ang="0">
                  <a:pos x="174" y="2"/>
                </a:cxn>
              </a:cxnLst>
              <a:rect l="0" t="0" r="r" b="b"/>
              <a:pathLst>
                <a:path w="183" h="171">
                  <a:moveTo>
                    <a:pt x="174" y="2"/>
                  </a:moveTo>
                  <a:lnTo>
                    <a:pt x="174" y="2"/>
                  </a:lnTo>
                  <a:lnTo>
                    <a:pt x="157" y="22"/>
                  </a:lnTo>
                  <a:lnTo>
                    <a:pt x="149" y="31"/>
                  </a:lnTo>
                  <a:lnTo>
                    <a:pt x="140" y="40"/>
                  </a:lnTo>
                  <a:lnTo>
                    <a:pt x="140" y="40"/>
                  </a:lnTo>
                  <a:lnTo>
                    <a:pt x="128" y="49"/>
                  </a:lnTo>
                  <a:lnTo>
                    <a:pt x="115" y="59"/>
                  </a:lnTo>
                  <a:lnTo>
                    <a:pt x="103" y="68"/>
                  </a:lnTo>
                  <a:lnTo>
                    <a:pt x="92" y="78"/>
                  </a:lnTo>
                  <a:lnTo>
                    <a:pt x="92" y="78"/>
                  </a:lnTo>
                  <a:lnTo>
                    <a:pt x="68" y="98"/>
                  </a:lnTo>
                  <a:lnTo>
                    <a:pt x="45" y="119"/>
                  </a:lnTo>
                  <a:lnTo>
                    <a:pt x="31" y="129"/>
                  </a:lnTo>
                  <a:lnTo>
                    <a:pt x="21" y="140"/>
                  </a:lnTo>
                  <a:lnTo>
                    <a:pt x="11" y="151"/>
                  </a:lnTo>
                  <a:lnTo>
                    <a:pt x="1" y="163"/>
                  </a:lnTo>
                  <a:lnTo>
                    <a:pt x="1" y="163"/>
                  </a:lnTo>
                  <a:lnTo>
                    <a:pt x="0" y="166"/>
                  </a:lnTo>
                  <a:lnTo>
                    <a:pt x="0" y="167"/>
                  </a:lnTo>
                  <a:lnTo>
                    <a:pt x="3" y="171"/>
                  </a:lnTo>
                  <a:lnTo>
                    <a:pt x="8" y="171"/>
                  </a:lnTo>
                  <a:lnTo>
                    <a:pt x="9" y="171"/>
                  </a:lnTo>
                  <a:lnTo>
                    <a:pt x="12" y="168"/>
                  </a:lnTo>
                  <a:lnTo>
                    <a:pt x="12" y="168"/>
                  </a:lnTo>
                  <a:lnTo>
                    <a:pt x="18" y="159"/>
                  </a:lnTo>
                  <a:lnTo>
                    <a:pt x="28" y="150"/>
                  </a:lnTo>
                  <a:lnTo>
                    <a:pt x="47" y="134"/>
                  </a:lnTo>
                  <a:lnTo>
                    <a:pt x="47" y="134"/>
                  </a:lnTo>
                  <a:lnTo>
                    <a:pt x="73" y="110"/>
                  </a:lnTo>
                  <a:lnTo>
                    <a:pt x="99" y="86"/>
                  </a:lnTo>
                  <a:lnTo>
                    <a:pt x="99" y="86"/>
                  </a:lnTo>
                  <a:lnTo>
                    <a:pt x="111" y="76"/>
                  </a:lnTo>
                  <a:lnTo>
                    <a:pt x="124" y="66"/>
                  </a:lnTo>
                  <a:lnTo>
                    <a:pt x="148" y="48"/>
                  </a:lnTo>
                  <a:lnTo>
                    <a:pt x="148" y="48"/>
                  </a:lnTo>
                  <a:lnTo>
                    <a:pt x="157" y="39"/>
                  </a:lnTo>
                  <a:lnTo>
                    <a:pt x="166" y="30"/>
                  </a:lnTo>
                  <a:lnTo>
                    <a:pt x="182" y="10"/>
                  </a:lnTo>
                  <a:lnTo>
                    <a:pt x="182" y="10"/>
                  </a:lnTo>
                  <a:lnTo>
                    <a:pt x="183" y="8"/>
                  </a:lnTo>
                  <a:lnTo>
                    <a:pt x="183" y="6"/>
                  </a:lnTo>
                  <a:lnTo>
                    <a:pt x="181" y="2"/>
                  </a:lnTo>
                  <a:lnTo>
                    <a:pt x="179" y="1"/>
                  </a:lnTo>
                  <a:lnTo>
                    <a:pt x="178" y="0"/>
                  </a:lnTo>
                  <a:lnTo>
                    <a:pt x="175" y="1"/>
                  </a:lnTo>
                  <a:lnTo>
                    <a:pt x="174" y="2"/>
                  </a:lnTo>
                  <a:lnTo>
                    <a:pt x="174"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 name="Freeform 884"/>
            <p:cNvSpPr>
              <a:spLocks/>
            </p:cNvSpPr>
            <p:nvPr/>
          </p:nvSpPr>
          <p:spPr bwMode="auto">
            <a:xfrm>
              <a:off x="3673476" y="3219451"/>
              <a:ext cx="49213" cy="42863"/>
            </a:xfrm>
            <a:custGeom>
              <a:avLst/>
              <a:gdLst/>
              <a:ahLst/>
              <a:cxnLst>
                <a:cxn ang="0">
                  <a:pos x="116" y="1"/>
                </a:cxn>
                <a:cxn ang="0">
                  <a:pos x="116" y="1"/>
                </a:cxn>
                <a:cxn ang="0">
                  <a:pos x="110" y="5"/>
                </a:cxn>
                <a:cxn ang="0">
                  <a:pos x="102" y="8"/>
                </a:cxn>
                <a:cxn ang="0">
                  <a:pos x="96" y="10"/>
                </a:cxn>
                <a:cxn ang="0">
                  <a:pos x="91" y="15"/>
                </a:cxn>
                <a:cxn ang="0">
                  <a:pos x="91" y="15"/>
                </a:cxn>
                <a:cxn ang="0">
                  <a:pos x="76" y="30"/>
                </a:cxn>
                <a:cxn ang="0">
                  <a:pos x="61" y="43"/>
                </a:cxn>
                <a:cxn ang="0">
                  <a:pos x="61" y="43"/>
                </a:cxn>
                <a:cxn ang="0">
                  <a:pos x="45" y="55"/>
                </a:cxn>
                <a:cxn ang="0">
                  <a:pos x="29" y="68"/>
                </a:cxn>
                <a:cxn ang="0">
                  <a:pos x="15" y="82"/>
                </a:cxn>
                <a:cxn ang="0">
                  <a:pos x="2" y="98"/>
                </a:cxn>
                <a:cxn ang="0">
                  <a:pos x="2" y="98"/>
                </a:cxn>
                <a:cxn ang="0">
                  <a:pos x="0" y="100"/>
                </a:cxn>
                <a:cxn ang="0">
                  <a:pos x="0" y="102"/>
                </a:cxn>
                <a:cxn ang="0">
                  <a:pos x="3" y="106"/>
                </a:cxn>
                <a:cxn ang="0">
                  <a:pos x="4" y="107"/>
                </a:cxn>
                <a:cxn ang="0">
                  <a:pos x="6" y="108"/>
                </a:cxn>
                <a:cxn ang="0">
                  <a:pos x="8" y="107"/>
                </a:cxn>
                <a:cxn ang="0">
                  <a:pos x="10" y="106"/>
                </a:cxn>
                <a:cxn ang="0">
                  <a:pos x="10" y="106"/>
                </a:cxn>
                <a:cxn ang="0">
                  <a:pos x="25" y="89"/>
                </a:cxn>
                <a:cxn ang="0">
                  <a:pos x="41" y="73"/>
                </a:cxn>
                <a:cxn ang="0">
                  <a:pos x="59" y="59"/>
                </a:cxn>
                <a:cxn ang="0">
                  <a:pos x="78" y="44"/>
                </a:cxn>
                <a:cxn ang="0">
                  <a:pos x="78" y="44"/>
                </a:cxn>
                <a:cxn ang="0">
                  <a:pos x="88" y="34"/>
                </a:cxn>
                <a:cxn ang="0">
                  <a:pos x="98" y="23"/>
                </a:cxn>
                <a:cxn ang="0">
                  <a:pos x="98" y="23"/>
                </a:cxn>
                <a:cxn ang="0">
                  <a:pos x="104" y="19"/>
                </a:cxn>
                <a:cxn ang="0">
                  <a:pos x="110" y="15"/>
                </a:cxn>
                <a:cxn ang="0">
                  <a:pos x="118" y="13"/>
                </a:cxn>
                <a:cxn ang="0">
                  <a:pos x="125" y="9"/>
                </a:cxn>
                <a:cxn ang="0">
                  <a:pos x="125" y="9"/>
                </a:cxn>
                <a:cxn ang="0">
                  <a:pos x="126" y="8"/>
                </a:cxn>
                <a:cxn ang="0">
                  <a:pos x="126" y="5"/>
                </a:cxn>
                <a:cxn ang="0">
                  <a:pos x="126" y="4"/>
                </a:cxn>
                <a:cxn ang="0">
                  <a:pos x="125" y="1"/>
                </a:cxn>
                <a:cxn ang="0">
                  <a:pos x="121" y="0"/>
                </a:cxn>
                <a:cxn ang="0">
                  <a:pos x="118" y="0"/>
                </a:cxn>
                <a:cxn ang="0">
                  <a:pos x="116" y="1"/>
                </a:cxn>
                <a:cxn ang="0">
                  <a:pos x="116" y="1"/>
                </a:cxn>
              </a:cxnLst>
              <a:rect l="0" t="0" r="r" b="b"/>
              <a:pathLst>
                <a:path w="126" h="108">
                  <a:moveTo>
                    <a:pt x="116" y="1"/>
                  </a:moveTo>
                  <a:lnTo>
                    <a:pt x="116" y="1"/>
                  </a:lnTo>
                  <a:lnTo>
                    <a:pt x="110" y="5"/>
                  </a:lnTo>
                  <a:lnTo>
                    <a:pt x="102" y="8"/>
                  </a:lnTo>
                  <a:lnTo>
                    <a:pt x="96" y="10"/>
                  </a:lnTo>
                  <a:lnTo>
                    <a:pt x="91" y="15"/>
                  </a:lnTo>
                  <a:lnTo>
                    <a:pt x="91" y="15"/>
                  </a:lnTo>
                  <a:lnTo>
                    <a:pt x="76" y="30"/>
                  </a:lnTo>
                  <a:lnTo>
                    <a:pt x="61" y="43"/>
                  </a:lnTo>
                  <a:lnTo>
                    <a:pt x="61" y="43"/>
                  </a:lnTo>
                  <a:lnTo>
                    <a:pt x="45" y="55"/>
                  </a:lnTo>
                  <a:lnTo>
                    <a:pt x="29" y="68"/>
                  </a:lnTo>
                  <a:lnTo>
                    <a:pt x="15" y="82"/>
                  </a:lnTo>
                  <a:lnTo>
                    <a:pt x="2" y="98"/>
                  </a:lnTo>
                  <a:lnTo>
                    <a:pt x="2" y="98"/>
                  </a:lnTo>
                  <a:lnTo>
                    <a:pt x="0" y="100"/>
                  </a:lnTo>
                  <a:lnTo>
                    <a:pt x="0" y="102"/>
                  </a:lnTo>
                  <a:lnTo>
                    <a:pt x="3" y="106"/>
                  </a:lnTo>
                  <a:lnTo>
                    <a:pt x="4" y="107"/>
                  </a:lnTo>
                  <a:lnTo>
                    <a:pt x="6" y="108"/>
                  </a:lnTo>
                  <a:lnTo>
                    <a:pt x="8" y="107"/>
                  </a:lnTo>
                  <a:lnTo>
                    <a:pt x="10" y="106"/>
                  </a:lnTo>
                  <a:lnTo>
                    <a:pt x="10" y="106"/>
                  </a:lnTo>
                  <a:lnTo>
                    <a:pt x="25" y="89"/>
                  </a:lnTo>
                  <a:lnTo>
                    <a:pt x="41" y="73"/>
                  </a:lnTo>
                  <a:lnTo>
                    <a:pt x="59" y="59"/>
                  </a:lnTo>
                  <a:lnTo>
                    <a:pt x="78" y="44"/>
                  </a:lnTo>
                  <a:lnTo>
                    <a:pt x="78" y="44"/>
                  </a:lnTo>
                  <a:lnTo>
                    <a:pt x="88" y="34"/>
                  </a:lnTo>
                  <a:lnTo>
                    <a:pt x="98" y="23"/>
                  </a:lnTo>
                  <a:lnTo>
                    <a:pt x="98" y="23"/>
                  </a:lnTo>
                  <a:lnTo>
                    <a:pt x="104" y="19"/>
                  </a:lnTo>
                  <a:lnTo>
                    <a:pt x="110" y="15"/>
                  </a:lnTo>
                  <a:lnTo>
                    <a:pt x="118" y="13"/>
                  </a:lnTo>
                  <a:lnTo>
                    <a:pt x="125" y="9"/>
                  </a:lnTo>
                  <a:lnTo>
                    <a:pt x="125" y="9"/>
                  </a:lnTo>
                  <a:lnTo>
                    <a:pt x="126" y="8"/>
                  </a:lnTo>
                  <a:lnTo>
                    <a:pt x="126" y="5"/>
                  </a:lnTo>
                  <a:lnTo>
                    <a:pt x="126" y="4"/>
                  </a:lnTo>
                  <a:lnTo>
                    <a:pt x="125" y="1"/>
                  </a:lnTo>
                  <a:lnTo>
                    <a:pt x="121" y="0"/>
                  </a:lnTo>
                  <a:lnTo>
                    <a:pt x="118" y="0"/>
                  </a:lnTo>
                  <a:lnTo>
                    <a:pt x="116" y="1"/>
                  </a:lnTo>
                  <a:lnTo>
                    <a:pt x="116"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 name="Freeform 885"/>
            <p:cNvSpPr>
              <a:spLocks/>
            </p:cNvSpPr>
            <p:nvPr/>
          </p:nvSpPr>
          <p:spPr bwMode="auto">
            <a:xfrm>
              <a:off x="3289301" y="3514726"/>
              <a:ext cx="87313" cy="93663"/>
            </a:xfrm>
            <a:custGeom>
              <a:avLst/>
              <a:gdLst/>
              <a:ahLst/>
              <a:cxnLst>
                <a:cxn ang="0">
                  <a:pos x="212" y="0"/>
                </a:cxn>
                <a:cxn ang="0">
                  <a:pos x="212" y="0"/>
                </a:cxn>
                <a:cxn ang="0">
                  <a:pos x="204" y="1"/>
                </a:cxn>
                <a:cxn ang="0">
                  <a:pos x="196" y="3"/>
                </a:cxn>
                <a:cxn ang="0">
                  <a:pos x="190" y="6"/>
                </a:cxn>
                <a:cxn ang="0">
                  <a:pos x="184" y="10"/>
                </a:cxn>
                <a:cxn ang="0">
                  <a:pos x="173" y="19"/>
                </a:cxn>
                <a:cxn ang="0">
                  <a:pos x="162" y="30"/>
                </a:cxn>
                <a:cxn ang="0">
                  <a:pos x="162" y="30"/>
                </a:cxn>
                <a:cxn ang="0">
                  <a:pos x="145" y="47"/>
                </a:cxn>
                <a:cxn ang="0">
                  <a:pos x="127" y="62"/>
                </a:cxn>
                <a:cxn ang="0">
                  <a:pos x="110" y="79"/>
                </a:cxn>
                <a:cxn ang="0">
                  <a:pos x="93" y="96"/>
                </a:cxn>
                <a:cxn ang="0">
                  <a:pos x="93" y="96"/>
                </a:cxn>
                <a:cxn ang="0">
                  <a:pos x="65" y="129"/>
                </a:cxn>
                <a:cxn ang="0">
                  <a:pos x="39" y="163"/>
                </a:cxn>
                <a:cxn ang="0">
                  <a:pos x="39" y="163"/>
                </a:cxn>
                <a:cxn ang="0">
                  <a:pos x="17" y="194"/>
                </a:cxn>
                <a:cxn ang="0">
                  <a:pos x="8" y="210"/>
                </a:cxn>
                <a:cxn ang="0">
                  <a:pos x="0" y="227"/>
                </a:cxn>
                <a:cxn ang="0">
                  <a:pos x="0" y="227"/>
                </a:cxn>
                <a:cxn ang="0">
                  <a:pos x="0" y="230"/>
                </a:cxn>
                <a:cxn ang="0">
                  <a:pos x="1" y="231"/>
                </a:cxn>
                <a:cxn ang="0">
                  <a:pos x="3" y="232"/>
                </a:cxn>
                <a:cxn ang="0">
                  <a:pos x="4" y="234"/>
                </a:cxn>
                <a:cxn ang="0">
                  <a:pos x="8" y="234"/>
                </a:cxn>
                <a:cxn ang="0">
                  <a:pos x="10" y="232"/>
                </a:cxn>
                <a:cxn ang="0">
                  <a:pos x="12" y="230"/>
                </a:cxn>
                <a:cxn ang="0">
                  <a:pos x="12" y="230"/>
                </a:cxn>
                <a:cxn ang="0">
                  <a:pos x="18" y="214"/>
                </a:cxn>
                <a:cxn ang="0">
                  <a:pos x="27" y="198"/>
                </a:cxn>
                <a:cxn ang="0">
                  <a:pos x="38" y="183"/>
                </a:cxn>
                <a:cxn ang="0">
                  <a:pos x="48" y="168"/>
                </a:cxn>
                <a:cxn ang="0">
                  <a:pos x="72" y="139"/>
                </a:cxn>
                <a:cxn ang="0">
                  <a:pos x="96" y="111"/>
                </a:cxn>
                <a:cxn ang="0">
                  <a:pos x="96" y="111"/>
                </a:cxn>
                <a:cxn ang="0">
                  <a:pos x="106" y="99"/>
                </a:cxn>
                <a:cxn ang="0">
                  <a:pos x="118" y="86"/>
                </a:cxn>
                <a:cxn ang="0">
                  <a:pos x="143" y="64"/>
                </a:cxn>
                <a:cxn ang="0">
                  <a:pos x="143" y="64"/>
                </a:cxn>
                <a:cxn ang="0">
                  <a:pos x="157" y="48"/>
                </a:cxn>
                <a:cxn ang="0">
                  <a:pos x="174" y="32"/>
                </a:cxn>
                <a:cxn ang="0">
                  <a:pos x="183" y="24"/>
                </a:cxn>
                <a:cxn ang="0">
                  <a:pos x="192" y="18"/>
                </a:cxn>
                <a:cxn ang="0">
                  <a:pos x="201" y="14"/>
                </a:cxn>
                <a:cxn ang="0">
                  <a:pos x="212" y="11"/>
                </a:cxn>
                <a:cxn ang="0">
                  <a:pos x="212" y="11"/>
                </a:cxn>
                <a:cxn ang="0">
                  <a:pos x="213" y="10"/>
                </a:cxn>
                <a:cxn ang="0">
                  <a:pos x="216" y="9"/>
                </a:cxn>
                <a:cxn ang="0">
                  <a:pos x="217" y="5"/>
                </a:cxn>
                <a:cxn ang="0">
                  <a:pos x="217" y="3"/>
                </a:cxn>
                <a:cxn ang="0">
                  <a:pos x="216" y="1"/>
                </a:cxn>
                <a:cxn ang="0">
                  <a:pos x="213" y="0"/>
                </a:cxn>
                <a:cxn ang="0">
                  <a:pos x="212" y="0"/>
                </a:cxn>
                <a:cxn ang="0">
                  <a:pos x="212" y="0"/>
                </a:cxn>
              </a:cxnLst>
              <a:rect l="0" t="0" r="r" b="b"/>
              <a:pathLst>
                <a:path w="217" h="234">
                  <a:moveTo>
                    <a:pt x="212" y="0"/>
                  </a:moveTo>
                  <a:lnTo>
                    <a:pt x="212" y="0"/>
                  </a:lnTo>
                  <a:lnTo>
                    <a:pt x="204" y="1"/>
                  </a:lnTo>
                  <a:lnTo>
                    <a:pt x="196" y="3"/>
                  </a:lnTo>
                  <a:lnTo>
                    <a:pt x="190" y="6"/>
                  </a:lnTo>
                  <a:lnTo>
                    <a:pt x="184" y="10"/>
                  </a:lnTo>
                  <a:lnTo>
                    <a:pt x="173" y="19"/>
                  </a:lnTo>
                  <a:lnTo>
                    <a:pt x="162" y="30"/>
                  </a:lnTo>
                  <a:lnTo>
                    <a:pt x="162" y="30"/>
                  </a:lnTo>
                  <a:lnTo>
                    <a:pt x="145" y="47"/>
                  </a:lnTo>
                  <a:lnTo>
                    <a:pt x="127" y="62"/>
                  </a:lnTo>
                  <a:lnTo>
                    <a:pt x="110" y="79"/>
                  </a:lnTo>
                  <a:lnTo>
                    <a:pt x="93" y="96"/>
                  </a:lnTo>
                  <a:lnTo>
                    <a:pt x="93" y="96"/>
                  </a:lnTo>
                  <a:lnTo>
                    <a:pt x="65" y="129"/>
                  </a:lnTo>
                  <a:lnTo>
                    <a:pt x="39" y="163"/>
                  </a:lnTo>
                  <a:lnTo>
                    <a:pt x="39" y="163"/>
                  </a:lnTo>
                  <a:lnTo>
                    <a:pt x="17" y="194"/>
                  </a:lnTo>
                  <a:lnTo>
                    <a:pt x="8" y="210"/>
                  </a:lnTo>
                  <a:lnTo>
                    <a:pt x="0" y="227"/>
                  </a:lnTo>
                  <a:lnTo>
                    <a:pt x="0" y="227"/>
                  </a:lnTo>
                  <a:lnTo>
                    <a:pt x="0" y="230"/>
                  </a:lnTo>
                  <a:lnTo>
                    <a:pt x="1" y="231"/>
                  </a:lnTo>
                  <a:lnTo>
                    <a:pt x="3" y="232"/>
                  </a:lnTo>
                  <a:lnTo>
                    <a:pt x="4" y="234"/>
                  </a:lnTo>
                  <a:lnTo>
                    <a:pt x="8" y="234"/>
                  </a:lnTo>
                  <a:lnTo>
                    <a:pt x="10" y="232"/>
                  </a:lnTo>
                  <a:lnTo>
                    <a:pt x="12" y="230"/>
                  </a:lnTo>
                  <a:lnTo>
                    <a:pt x="12" y="230"/>
                  </a:lnTo>
                  <a:lnTo>
                    <a:pt x="18" y="214"/>
                  </a:lnTo>
                  <a:lnTo>
                    <a:pt x="27" y="198"/>
                  </a:lnTo>
                  <a:lnTo>
                    <a:pt x="38" y="183"/>
                  </a:lnTo>
                  <a:lnTo>
                    <a:pt x="48" y="168"/>
                  </a:lnTo>
                  <a:lnTo>
                    <a:pt x="72" y="139"/>
                  </a:lnTo>
                  <a:lnTo>
                    <a:pt x="96" y="111"/>
                  </a:lnTo>
                  <a:lnTo>
                    <a:pt x="96" y="111"/>
                  </a:lnTo>
                  <a:lnTo>
                    <a:pt x="106" y="99"/>
                  </a:lnTo>
                  <a:lnTo>
                    <a:pt x="118" y="86"/>
                  </a:lnTo>
                  <a:lnTo>
                    <a:pt x="143" y="64"/>
                  </a:lnTo>
                  <a:lnTo>
                    <a:pt x="143" y="64"/>
                  </a:lnTo>
                  <a:lnTo>
                    <a:pt x="157" y="48"/>
                  </a:lnTo>
                  <a:lnTo>
                    <a:pt x="174" y="32"/>
                  </a:lnTo>
                  <a:lnTo>
                    <a:pt x="183" y="24"/>
                  </a:lnTo>
                  <a:lnTo>
                    <a:pt x="192" y="18"/>
                  </a:lnTo>
                  <a:lnTo>
                    <a:pt x="201" y="14"/>
                  </a:lnTo>
                  <a:lnTo>
                    <a:pt x="212" y="11"/>
                  </a:lnTo>
                  <a:lnTo>
                    <a:pt x="212" y="11"/>
                  </a:lnTo>
                  <a:lnTo>
                    <a:pt x="213" y="10"/>
                  </a:lnTo>
                  <a:lnTo>
                    <a:pt x="216" y="9"/>
                  </a:lnTo>
                  <a:lnTo>
                    <a:pt x="217" y="5"/>
                  </a:lnTo>
                  <a:lnTo>
                    <a:pt x="217" y="3"/>
                  </a:lnTo>
                  <a:lnTo>
                    <a:pt x="216" y="1"/>
                  </a:lnTo>
                  <a:lnTo>
                    <a:pt x="213" y="0"/>
                  </a:lnTo>
                  <a:lnTo>
                    <a:pt x="212" y="0"/>
                  </a:lnTo>
                  <a:lnTo>
                    <a:pt x="21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1" name="Freeform 886"/>
            <p:cNvSpPr>
              <a:spLocks/>
            </p:cNvSpPr>
            <p:nvPr/>
          </p:nvSpPr>
          <p:spPr bwMode="auto">
            <a:xfrm>
              <a:off x="3252788" y="3548063"/>
              <a:ext cx="125413" cy="130175"/>
            </a:xfrm>
            <a:custGeom>
              <a:avLst/>
              <a:gdLst/>
              <a:ahLst/>
              <a:cxnLst>
                <a:cxn ang="0">
                  <a:pos x="305" y="1"/>
                </a:cxn>
                <a:cxn ang="0">
                  <a:pos x="305" y="1"/>
                </a:cxn>
                <a:cxn ang="0">
                  <a:pos x="296" y="6"/>
                </a:cxn>
                <a:cxn ang="0">
                  <a:pos x="287" y="13"/>
                </a:cxn>
                <a:cxn ang="0">
                  <a:pos x="278" y="18"/>
                </a:cxn>
                <a:cxn ang="0">
                  <a:pos x="270" y="24"/>
                </a:cxn>
                <a:cxn ang="0">
                  <a:pos x="270" y="24"/>
                </a:cxn>
                <a:cxn ang="0">
                  <a:pos x="249" y="45"/>
                </a:cxn>
                <a:cxn ang="0">
                  <a:pos x="227" y="65"/>
                </a:cxn>
                <a:cxn ang="0">
                  <a:pos x="227" y="65"/>
                </a:cxn>
                <a:cxn ang="0">
                  <a:pos x="181" y="107"/>
                </a:cxn>
                <a:cxn ang="0">
                  <a:pos x="159" y="129"/>
                </a:cxn>
                <a:cxn ang="0">
                  <a:pos x="138" y="151"/>
                </a:cxn>
                <a:cxn ang="0">
                  <a:pos x="138" y="151"/>
                </a:cxn>
                <a:cxn ang="0">
                  <a:pos x="95" y="200"/>
                </a:cxn>
                <a:cxn ang="0">
                  <a:pos x="50" y="247"/>
                </a:cxn>
                <a:cxn ang="0">
                  <a:pos x="50" y="247"/>
                </a:cxn>
                <a:cxn ang="0">
                  <a:pos x="36" y="264"/>
                </a:cxn>
                <a:cxn ang="0">
                  <a:pos x="21" y="282"/>
                </a:cxn>
                <a:cxn ang="0">
                  <a:pos x="10" y="302"/>
                </a:cxn>
                <a:cxn ang="0">
                  <a:pos x="4" y="312"/>
                </a:cxn>
                <a:cxn ang="0">
                  <a:pos x="0" y="323"/>
                </a:cxn>
                <a:cxn ang="0">
                  <a:pos x="0" y="323"/>
                </a:cxn>
                <a:cxn ang="0">
                  <a:pos x="0" y="325"/>
                </a:cxn>
                <a:cxn ang="0">
                  <a:pos x="2" y="327"/>
                </a:cxn>
                <a:cxn ang="0">
                  <a:pos x="4" y="329"/>
                </a:cxn>
                <a:cxn ang="0">
                  <a:pos x="10" y="329"/>
                </a:cxn>
                <a:cxn ang="0">
                  <a:pos x="11" y="328"/>
                </a:cxn>
                <a:cxn ang="0">
                  <a:pos x="12" y="325"/>
                </a:cxn>
                <a:cxn ang="0">
                  <a:pos x="12" y="325"/>
                </a:cxn>
                <a:cxn ang="0">
                  <a:pos x="17" y="313"/>
                </a:cxn>
                <a:cxn ang="0">
                  <a:pos x="23" y="302"/>
                </a:cxn>
                <a:cxn ang="0">
                  <a:pos x="31" y="290"/>
                </a:cxn>
                <a:cxn ang="0">
                  <a:pos x="38" y="279"/>
                </a:cxn>
                <a:cxn ang="0">
                  <a:pos x="55" y="259"/>
                </a:cxn>
                <a:cxn ang="0">
                  <a:pos x="74" y="239"/>
                </a:cxn>
                <a:cxn ang="0">
                  <a:pos x="74" y="239"/>
                </a:cxn>
                <a:cxn ang="0">
                  <a:pos x="113" y="196"/>
                </a:cxn>
                <a:cxn ang="0">
                  <a:pos x="154" y="151"/>
                </a:cxn>
                <a:cxn ang="0">
                  <a:pos x="154" y="151"/>
                </a:cxn>
                <a:cxn ang="0">
                  <a:pos x="172" y="130"/>
                </a:cxn>
                <a:cxn ang="0">
                  <a:pos x="193" y="111"/>
                </a:cxn>
                <a:cxn ang="0">
                  <a:pos x="235" y="73"/>
                </a:cxn>
                <a:cxn ang="0">
                  <a:pos x="235" y="73"/>
                </a:cxn>
                <a:cxn ang="0">
                  <a:pos x="271" y="39"/>
                </a:cxn>
                <a:cxn ang="0">
                  <a:pos x="271" y="39"/>
                </a:cxn>
                <a:cxn ang="0">
                  <a:pos x="280" y="31"/>
                </a:cxn>
                <a:cxn ang="0">
                  <a:pos x="292" y="23"/>
                </a:cxn>
                <a:cxn ang="0">
                  <a:pos x="303" y="17"/>
                </a:cxn>
                <a:cxn ang="0">
                  <a:pos x="313" y="9"/>
                </a:cxn>
                <a:cxn ang="0">
                  <a:pos x="313" y="9"/>
                </a:cxn>
                <a:cxn ang="0">
                  <a:pos x="314" y="6"/>
                </a:cxn>
                <a:cxn ang="0">
                  <a:pos x="316" y="5"/>
                </a:cxn>
                <a:cxn ang="0">
                  <a:pos x="314" y="2"/>
                </a:cxn>
                <a:cxn ang="0">
                  <a:pos x="313" y="1"/>
                </a:cxn>
                <a:cxn ang="0">
                  <a:pos x="309" y="0"/>
                </a:cxn>
                <a:cxn ang="0">
                  <a:pos x="308" y="0"/>
                </a:cxn>
                <a:cxn ang="0">
                  <a:pos x="305" y="1"/>
                </a:cxn>
                <a:cxn ang="0">
                  <a:pos x="305" y="1"/>
                </a:cxn>
              </a:cxnLst>
              <a:rect l="0" t="0" r="r" b="b"/>
              <a:pathLst>
                <a:path w="316" h="329">
                  <a:moveTo>
                    <a:pt x="305" y="1"/>
                  </a:moveTo>
                  <a:lnTo>
                    <a:pt x="305" y="1"/>
                  </a:lnTo>
                  <a:lnTo>
                    <a:pt x="296" y="6"/>
                  </a:lnTo>
                  <a:lnTo>
                    <a:pt x="287" y="13"/>
                  </a:lnTo>
                  <a:lnTo>
                    <a:pt x="278" y="18"/>
                  </a:lnTo>
                  <a:lnTo>
                    <a:pt x="270" y="24"/>
                  </a:lnTo>
                  <a:lnTo>
                    <a:pt x="270" y="24"/>
                  </a:lnTo>
                  <a:lnTo>
                    <a:pt x="249" y="45"/>
                  </a:lnTo>
                  <a:lnTo>
                    <a:pt x="227" y="65"/>
                  </a:lnTo>
                  <a:lnTo>
                    <a:pt x="227" y="65"/>
                  </a:lnTo>
                  <a:lnTo>
                    <a:pt x="181" y="107"/>
                  </a:lnTo>
                  <a:lnTo>
                    <a:pt x="159" y="129"/>
                  </a:lnTo>
                  <a:lnTo>
                    <a:pt x="138" y="151"/>
                  </a:lnTo>
                  <a:lnTo>
                    <a:pt x="138" y="151"/>
                  </a:lnTo>
                  <a:lnTo>
                    <a:pt x="95" y="200"/>
                  </a:lnTo>
                  <a:lnTo>
                    <a:pt x="50" y="247"/>
                  </a:lnTo>
                  <a:lnTo>
                    <a:pt x="50" y="247"/>
                  </a:lnTo>
                  <a:lnTo>
                    <a:pt x="36" y="264"/>
                  </a:lnTo>
                  <a:lnTo>
                    <a:pt x="21" y="282"/>
                  </a:lnTo>
                  <a:lnTo>
                    <a:pt x="10" y="302"/>
                  </a:lnTo>
                  <a:lnTo>
                    <a:pt x="4" y="312"/>
                  </a:lnTo>
                  <a:lnTo>
                    <a:pt x="0" y="323"/>
                  </a:lnTo>
                  <a:lnTo>
                    <a:pt x="0" y="323"/>
                  </a:lnTo>
                  <a:lnTo>
                    <a:pt x="0" y="325"/>
                  </a:lnTo>
                  <a:lnTo>
                    <a:pt x="2" y="327"/>
                  </a:lnTo>
                  <a:lnTo>
                    <a:pt x="4" y="329"/>
                  </a:lnTo>
                  <a:lnTo>
                    <a:pt x="10" y="329"/>
                  </a:lnTo>
                  <a:lnTo>
                    <a:pt x="11" y="328"/>
                  </a:lnTo>
                  <a:lnTo>
                    <a:pt x="12" y="325"/>
                  </a:lnTo>
                  <a:lnTo>
                    <a:pt x="12" y="325"/>
                  </a:lnTo>
                  <a:lnTo>
                    <a:pt x="17" y="313"/>
                  </a:lnTo>
                  <a:lnTo>
                    <a:pt x="23" y="302"/>
                  </a:lnTo>
                  <a:lnTo>
                    <a:pt x="31" y="290"/>
                  </a:lnTo>
                  <a:lnTo>
                    <a:pt x="38" y="279"/>
                  </a:lnTo>
                  <a:lnTo>
                    <a:pt x="55" y="259"/>
                  </a:lnTo>
                  <a:lnTo>
                    <a:pt x="74" y="239"/>
                  </a:lnTo>
                  <a:lnTo>
                    <a:pt x="74" y="239"/>
                  </a:lnTo>
                  <a:lnTo>
                    <a:pt x="113" y="196"/>
                  </a:lnTo>
                  <a:lnTo>
                    <a:pt x="154" y="151"/>
                  </a:lnTo>
                  <a:lnTo>
                    <a:pt x="154" y="151"/>
                  </a:lnTo>
                  <a:lnTo>
                    <a:pt x="172" y="130"/>
                  </a:lnTo>
                  <a:lnTo>
                    <a:pt x="193" y="111"/>
                  </a:lnTo>
                  <a:lnTo>
                    <a:pt x="235" y="73"/>
                  </a:lnTo>
                  <a:lnTo>
                    <a:pt x="235" y="73"/>
                  </a:lnTo>
                  <a:lnTo>
                    <a:pt x="271" y="39"/>
                  </a:lnTo>
                  <a:lnTo>
                    <a:pt x="271" y="39"/>
                  </a:lnTo>
                  <a:lnTo>
                    <a:pt x="280" y="31"/>
                  </a:lnTo>
                  <a:lnTo>
                    <a:pt x="292" y="23"/>
                  </a:lnTo>
                  <a:lnTo>
                    <a:pt x="303" y="17"/>
                  </a:lnTo>
                  <a:lnTo>
                    <a:pt x="313" y="9"/>
                  </a:lnTo>
                  <a:lnTo>
                    <a:pt x="313" y="9"/>
                  </a:lnTo>
                  <a:lnTo>
                    <a:pt x="314" y="6"/>
                  </a:lnTo>
                  <a:lnTo>
                    <a:pt x="316" y="5"/>
                  </a:lnTo>
                  <a:lnTo>
                    <a:pt x="314" y="2"/>
                  </a:lnTo>
                  <a:lnTo>
                    <a:pt x="313" y="1"/>
                  </a:lnTo>
                  <a:lnTo>
                    <a:pt x="309" y="0"/>
                  </a:lnTo>
                  <a:lnTo>
                    <a:pt x="308" y="0"/>
                  </a:lnTo>
                  <a:lnTo>
                    <a:pt x="305" y="1"/>
                  </a:lnTo>
                  <a:lnTo>
                    <a:pt x="30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2" name="Freeform 887"/>
            <p:cNvSpPr>
              <a:spLocks/>
            </p:cNvSpPr>
            <p:nvPr/>
          </p:nvSpPr>
          <p:spPr bwMode="auto">
            <a:xfrm>
              <a:off x="3255963" y="3578226"/>
              <a:ext cx="133350" cy="146050"/>
            </a:xfrm>
            <a:custGeom>
              <a:avLst/>
              <a:gdLst/>
              <a:ahLst/>
              <a:cxnLst>
                <a:cxn ang="0">
                  <a:pos x="328" y="1"/>
                </a:cxn>
                <a:cxn ang="0">
                  <a:pos x="277" y="42"/>
                </a:cxn>
                <a:cxn ang="0">
                  <a:pos x="230" y="86"/>
                </a:cxn>
                <a:cxn ang="0">
                  <a:pos x="186" y="136"/>
                </a:cxn>
                <a:cxn ang="0">
                  <a:pos x="144" y="184"/>
                </a:cxn>
                <a:cxn ang="0">
                  <a:pos x="122" y="208"/>
                </a:cxn>
                <a:cxn ang="0">
                  <a:pos x="73" y="252"/>
                </a:cxn>
                <a:cxn ang="0">
                  <a:pos x="50" y="275"/>
                </a:cxn>
                <a:cxn ang="0">
                  <a:pos x="26" y="303"/>
                </a:cxn>
                <a:cxn ang="0">
                  <a:pos x="12" y="324"/>
                </a:cxn>
                <a:cxn ang="0">
                  <a:pos x="3" y="348"/>
                </a:cxn>
                <a:cxn ang="0">
                  <a:pos x="0" y="360"/>
                </a:cxn>
                <a:cxn ang="0">
                  <a:pos x="3" y="365"/>
                </a:cxn>
                <a:cxn ang="0">
                  <a:pos x="9" y="365"/>
                </a:cxn>
                <a:cxn ang="0">
                  <a:pos x="16" y="358"/>
                </a:cxn>
                <a:cxn ang="0">
                  <a:pos x="17" y="353"/>
                </a:cxn>
                <a:cxn ang="0">
                  <a:pos x="13" y="349"/>
                </a:cxn>
                <a:cxn ang="0">
                  <a:pos x="17" y="337"/>
                </a:cxn>
                <a:cxn ang="0">
                  <a:pos x="30" y="315"/>
                </a:cxn>
                <a:cxn ang="0">
                  <a:pos x="55" y="285"/>
                </a:cxn>
                <a:cxn ang="0">
                  <a:pos x="72" y="268"/>
                </a:cxn>
                <a:cxn ang="0">
                  <a:pos x="116" y="228"/>
                </a:cxn>
                <a:cxn ang="0">
                  <a:pos x="149" y="196"/>
                </a:cxn>
                <a:cxn ang="0">
                  <a:pos x="158" y="186"/>
                </a:cxn>
                <a:cxn ang="0">
                  <a:pos x="220" y="115"/>
                </a:cxn>
                <a:cxn ang="0">
                  <a:pos x="263" y="71"/>
                </a:cxn>
                <a:cxn ang="0">
                  <a:pos x="309" y="30"/>
                </a:cxn>
                <a:cxn ang="0">
                  <a:pos x="334" y="12"/>
                </a:cxn>
                <a:cxn ang="0">
                  <a:pos x="336" y="8"/>
                </a:cxn>
                <a:cxn ang="0">
                  <a:pos x="334" y="1"/>
                </a:cxn>
                <a:cxn ang="0">
                  <a:pos x="330" y="0"/>
                </a:cxn>
                <a:cxn ang="0">
                  <a:pos x="328" y="1"/>
                </a:cxn>
              </a:cxnLst>
              <a:rect l="0" t="0" r="r" b="b"/>
              <a:pathLst>
                <a:path w="336" h="366">
                  <a:moveTo>
                    <a:pt x="328" y="1"/>
                  </a:moveTo>
                  <a:lnTo>
                    <a:pt x="328" y="1"/>
                  </a:lnTo>
                  <a:lnTo>
                    <a:pt x="302" y="21"/>
                  </a:lnTo>
                  <a:lnTo>
                    <a:pt x="277" y="42"/>
                  </a:lnTo>
                  <a:lnTo>
                    <a:pt x="252" y="64"/>
                  </a:lnTo>
                  <a:lnTo>
                    <a:pt x="230" y="86"/>
                  </a:lnTo>
                  <a:lnTo>
                    <a:pt x="208" y="111"/>
                  </a:lnTo>
                  <a:lnTo>
                    <a:pt x="186" y="136"/>
                  </a:lnTo>
                  <a:lnTo>
                    <a:pt x="144" y="184"/>
                  </a:lnTo>
                  <a:lnTo>
                    <a:pt x="144" y="184"/>
                  </a:lnTo>
                  <a:lnTo>
                    <a:pt x="133" y="198"/>
                  </a:lnTo>
                  <a:lnTo>
                    <a:pt x="122" y="208"/>
                  </a:lnTo>
                  <a:lnTo>
                    <a:pt x="98" y="230"/>
                  </a:lnTo>
                  <a:lnTo>
                    <a:pt x="73" y="252"/>
                  </a:lnTo>
                  <a:lnTo>
                    <a:pt x="50" y="275"/>
                  </a:lnTo>
                  <a:lnTo>
                    <a:pt x="50" y="275"/>
                  </a:lnTo>
                  <a:lnTo>
                    <a:pt x="34" y="293"/>
                  </a:lnTo>
                  <a:lnTo>
                    <a:pt x="26" y="303"/>
                  </a:lnTo>
                  <a:lnTo>
                    <a:pt x="18" y="314"/>
                  </a:lnTo>
                  <a:lnTo>
                    <a:pt x="12" y="324"/>
                  </a:lnTo>
                  <a:lnTo>
                    <a:pt x="7" y="336"/>
                  </a:lnTo>
                  <a:lnTo>
                    <a:pt x="3" y="348"/>
                  </a:lnTo>
                  <a:lnTo>
                    <a:pt x="0" y="360"/>
                  </a:lnTo>
                  <a:lnTo>
                    <a:pt x="0" y="360"/>
                  </a:lnTo>
                  <a:lnTo>
                    <a:pt x="0" y="364"/>
                  </a:lnTo>
                  <a:lnTo>
                    <a:pt x="3" y="365"/>
                  </a:lnTo>
                  <a:lnTo>
                    <a:pt x="7" y="366"/>
                  </a:lnTo>
                  <a:lnTo>
                    <a:pt x="9" y="365"/>
                  </a:lnTo>
                  <a:lnTo>
                    <a:pt x="16" y="358"/>
                  </a:lnTo>
                  <a:lnTo>
                    <a:pt x="16" y="358"/>
                  </a:lnTo>
                  <a:lnTo>
                    <a:pt x="17" y="356"/>
                  </a:lnTo>
                  <a:lnTo>
                    <a:pt x="17" y="353"/>
                  </a:lnTo>
                  <a:lnTo>
                    <a:pt x="16" y="352"/>
                  </a:lnTo>
                  <a:lnTo>
                    <a:pt x="13" y="349"/>
                  </a:lnTo>
                  <a:lnTo>
                    <a:pt x="13" y="349"/>
                  </a:lnTo>
                  <a:lnTo>
                    <a:pt x="17" y="337"/>
                  </a:lnTo>
                  <a:lnTo>
                    <a:pt x="24" y="327"/>
                  </a:lnTo>
                  <a:lnTo>
                    <a:pt x="30" y="315"/>
                  </a:lnTo>
                  <a:lnTo>
                    <a:pt x="38" y="305"/>
                  </a:lnTo>
                  <a:lnTo>
                    <a:pt x="55" y="285"/>
                  </a:lnTo>
                  <a:lnTo>
                    <a:pt x="72" y="268"/>
                  </a:lnTo>
                  <a:lnTo>
                    <a:pt x="72" y="268"/>
                  </a:lnTo>
                  <a:lnTo>
                    <a:pt x="94" y="247"/>
                  </a:lnTo>
                  <a:lnTo>
                    <a:pt x="116" y="228"/>
                  </a:lnTo>
                  <a:lnTo>
                    <a:pt x="139" y="207"/>
                  </a:lnTo>
                  <a:lnTo>
                    <a:pt x="149" y="196"/>
                  </a:lnTo>
                  <a:lnTo>
                    <a:pt x="158" y="186"/>
                  </a:lnTo>
                  <a:lnTo>
                    <a:pt x="158" y="186"/>
                  </a:lnTo>
                  <a:lnTo>
                    <a:pt x="199" y="139"/>
                  </a:lnTo>
                  <a:lnTo>
                    <a:pt x="220" y="115"/>
                  </a:lnTo>
                  <a:lnTo>
                    <a:pt x="241" y="93"/>
                  </a:lnTo>
                  <a:lnTo>
                    <a:pt x="263" y="71"/>
                  </a:lnTo>
                  <a:lnTo>
                    <a:pt x="285" y="50"/>
                  </a:lnTo>
                  <a:lnTo>
                    <a:pt x="309" y="30"/>
                  </a:lnTo>
                  <a:lnTo>
                    <a:pt x="334" y="12"/>
                  </a:lnTo>
                  <a:lnTo>
                    <a:pt x="334" y="12"/>
                  </a:lnTo>
                  <a:lnTo>
                    <a:pt x="335" y="9"/>
                  </a:lnTo>
                  <a:lnTo>
                    <a:pt x="336" y="8"/>
                  </a:lnTo>
                  <a:lnTo>
                    <a:pt x="335" y="3"/>
                  </a:lnTo>
                  <a:lnTo>
                    <a:pt x="334" y="1"/>
                  </a:lnTo>
                  <a:lnTo>
                    <a:pt x="332" y="0"/>
                  </a:lnTo>
                  <a:lnTo>
                    <a:pt x="330" y="0"/>
                  </a:lnTo>
                  <a:lnTo>
                    <a:pt x="328" y="1"/>
                  </a:lnTo>
                  <a:lnTo>
                    <a:pt x="328"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3" name="Freeform 888"/>
            <p:cNvSpPr>
              <a:spLocks/>
            </p:cNvSpPr>
            <p:nvPr/>
          </p:nvSpPr>
          <p:spPr bwMode="auto">
            <a:xfrm>
              <a:off x="3267076" y="3592513"/>
              <a:ext cx="152400" cy="169863"/>
            </a:xfrm>
            <a:custGeom>
              <a:avLst/>
              <a:gdLst/>
              <a:ahLst/>
              <a:cxnLst>
                <a:cxn ang="0">
                  <a:pos x="371" y="2"/>
                </a:cxn>
                <a:cxn ang="0">
                  <a:pos x="371" y="2"/>
                </a:cxn>
                <a:cxn ang="0">
                  <a:pos x="319" y="51"/>
                </a:cxn>
                <a:cxn ang="0">
                  <a:pos x="293" y="76"/>
                </a:cxn>
                <a:cxn ang="0">
                  <a:pos x="267" y="100"/>
                </a:cxn>
                <a:cxn ang="0">
                  <a:pos x="267" y="100"/>
                </a:cxn>
                <a:cxn ang="0">
                  <a:pos x="212" y="147"/>
                </a:cxn>
                <a:cxn ang="0">
                  <a:pos x="186" y="172"/>
                </a:cxn>
                <a:cxn ang="0">
                  <a:pos x="161" y="199"/>
                </a:cxn>
                <a:cxn ang="0">
                  <a:pos x="161" y="199"/>
                </a:cxn>
                <a:cxn ang="0">
                  <a:pos x="149" y="212"/>
                </a:cxn>
                <a:cxn ang="0">
                  <a:pos x="138" y="228"/>
                </a:cxn>
                <a:cxn ang="0">
                  <a:pos x="119" y="258"/>
                </a:cxn>
                <a:cxn ang="0">
                  <a:pos x="99" y="289"/>
                </a:cxn>
                <a:cxn ang="0">
                  <a:pos x="81" y="321"/>
                </a:cxn>
                <a:cxn ang="0">
                  <a:pos x="81" y="321"/>
                </a:cxn>
                <a:cxn ang="0">
                  <a:pos x="63" y="346"/>
                </a:cxn>
                <a:cxn ang="0">
                  <a:pos x="46" y="372"/>
                </a:cxn>
                <a:cxn ang="0">
                  <a:pos x="46" y="372"/>
                </a:cxn>
                <a:cxn ang="0">
                  <a:pos x="38" y="385"/>
                </a:cxn>
                <a:cxn ang="0">
                  <a:pos x="29" y="399"/>
                </a:cxn>
                <a:cxn ang="0">
                  <a:pos x="22" y="406"/>
                </a:cxn>
                <a:cxn ang="0">
                  <a:pos x="17" y="411"/>
                </a:cxn>
                <a:cxn ang="0">
                  <a:pos x="10" y="415"/>
                </a:cxn>
                <a:cxn ang="0">
                  <a:pos x="4" y="416"/>
                </a:cxn>
                <a:cxn ang="0">
                  <a:pos x="4" y="416"/>
                </a:cxn>
                <a:cxn ang="0">
                  <a:pos x="1" y="418"/>
                </a:cxn>
                <a:cxn ang="0">
                  <a:pos x="0" y="419"/>
                </a:cxn>
                <a:cxn ang="0">
                  <a:pos x="0" y="421"/>
                </a:cxn>
                <a:cxn ang="0">
                  <a:pos x="0" y="423"/>
                </a:cxn>
                <a:cxn ang="0">
                  <a:pos x="2" y="427"/>
                </a:cxn>
                <a:cxn ang="0">
                  <a:pos x="4" y="428"/>
                </a:cxn>
                <a:cxn ang="0">
                  <a:pos x="6" y="428"/>
                </a:cxn>
                <a:cxn ang="0">
                  <a:pos x="6" y="428"/>
                </a:cxn>
                <a:cxn ang="0">
                  <a:pos x="15" y="425"/>
                </a:cxn>
                <a:cxn ang="0">
                  <a:pos x="25" y="419"/>
                </a:cxn>
                <a:cxn ang="0">
                  <a:pos x="31" y="412"/>
                </a:cxn>
                <a:cxn ang="0">
                  <a:pos x="39" y="403"/>
                </a:cxn>
                <a:cxn ang="0">
                  <a:pos x="51" y="385"/>
                </a:cxn>
                <a:cxn ang="0">
                  <a:pos x="61" y="368"/>
                </a:cxn>
                <a:cxn ang="0">
                  <a:pos x="61" y="368"/>
                </a:cxn>
                <a:cxn ang="0">
                  <a:pos x="153" y="229"/>
                </a:cxn>
                <a:cxn ang="0">
                  <a:pos x="153" y="229"/>
                </a:cxn>
                <a:cxn ang="0">
                  <a:pos x="163" y="212"/>
                </a:cxn>
                <a:cxn ang="0">
                  <a:pos x="176" y="197"/>
                </a:cxn>
                <a:cxn ang="0">
                  <a:pos x="191" y="182"/>
                </a:cxn>
                <a:cxn ang="0">
                  <a:pos x="205" y="168"/>
                </a:cxn>
                <a:cxn ang="0">
                  <a:pos x="235" y="140"/>
                </a:cxn>
                <a:cxn ang="0">
                  <a:pos x="267" y="114"/>
                </a:cxn>
                <a:cxn ang="0">
                  <a:pos x="267" y="114"/>
                </a:cxn>
                <a:cxn ang="0">
                  <a:pos x="295" y="89"/>
                </a:cxn>
                <a:cxn ang="0">
                  <a:pos x="324" y="63"/>
                </a:cxn>
                <a:cxn ang="0">
                  <a:pos x="380" y="10"/>
                </a:cxn>
                <a:cxn ang="0">
                  <a:pos x="380" y="10"/>
                </a:cxn>
                <a:cxn ang="0">
                  <a:pos x="382" y="8"/>
                </a:cxn>
                <a:cxn ang="0">
                  <a:pos x="382" y="6"/>
                </a:cxn>
                <a:cxn ang="0">
                  <a:pos x="380" y="2"/>
                </a:cxn>
                <a:cxn ang="0">
                  <a:pos x="377" y="0"/>
                </a:cxn>
                <a:cxn ang="0">
                  <a:pos x="374" y="0"/>
                </a:cxn>
                <a:cxn ang="0">
                  <a:pos x="371" y="2"/>
                </a:cxn>
                <a:cxn ang="0">
                  <a:pos x="371" y="2"/>
                </a:cxn>
              </a:cxnLst>
              <a:rect l="0" t="0" r="r" b="b"/>
              <a:pathLst>
                <a:path w="382" h="428">
                  <a:moveTo>
                    <a:pt x="371" y="2"/>
                  </a:moveTo>
                  <a:lnTo>
                    <a:pt x="371" y="2"/>
                  </a:lnTo>
                  <a:lnTo>
                    <a:pt x="319" y="51"/>
                  </a:lnTo>
                  <a:lnTo>
                    <a:pt x="293" y="76"/>
                  </a:lnTo>
                  <a:lnTo>
                    <a:pt x="267" y="100"/>
                  </a:lnTo>
                  <a:lnTo>
                    <a:pt x="267" y="100"/>
                  </a:lnTo>
                  <a:lnTo>
                    <a:pt x="212" y="147"/>
                  </a:lnTo>
                  <a:lnTo>
                    <a:pt x="186" y="172"/>
                  </a:lnTo>
                  <a:lnTo>
                    <a:pt x="161" y="199"/>
                  </a:lnTo>
                  <a:lnTo>
                    <a:pt x="161" y="199"/>
                  </a:lnTo>
                  <a:lnTo>
                    <a:pt x="149" y="212"/>
                  </a:lnTo>
                  <a:lnTo>
                    <a:pt x="138" y="228"/>
                  </a:lnTo>
                  <a:lnTo>
                    <a:pt x="119" y="258"/>
                  </a:lnTo>
                  <a:lnTo>
                    <a:pt x="99" y="289"/>
                  </a:lnTo>
                  <a:lnTo>
                    <a:pt x="81" y="321"/>
                  </a:lnTo>
                  <a:lnTo>
                    <a:pt x="81" y="321"/>
                  </a:lnTo>
                  <a:lnTo>
                    <a:pt x="63" y="346"/>
                  </a:lnTo>
                  <a:lnTo>
                    <a:pt x="46" y="372"/>
                  </a:lnTo>
                  <a:lnTo>
                    <a:pt x="46" y="372"/>
                  </a:lnTo>
                  <a:lnTo>
                    <a:pt x="38" y="385"/>
                  </a:lnTo>
                  <a:lnTo>
                    <a:pt x="29" y="399"/>
                  </a:lnTo>
                  <a:lnTo>
                    <a:pt x="22" y="406"/>
                  </a:lnTo>
                  <a:lnTo>
                    <a:pt x="17" y="411"/>
                  </a:lnTo>
                  <a:lnTo>
                    <a:pt x="10" y="415"/>
                  </a:lnTo>
                  <a:lnTo>
                    <a:pt x="4" y="416"/>
                  </a:lnTo>
                  <a:lnTo>
                    <a:pt x="4" y="416"/>
                  </a:lnTo>
                  <a:lnTo>
                    <a:pt x="1" y="418"/>
                  </a:lnTo>
                  <a:lnTo>
                    <a:pt x="0" y="419"/>
                  </a:lnTo>
                  <a:lnTo>
                    <a:pt x="0" y="421"/>
                  </a:lnTo>
                  <a:lnTo>
                    <a:pt x="0" y="423"/>
                  </a:lnTo>
                  <a:lnTo>
                    <a:pt x="2" y="427"/>
                  </a:lnTo>
                  <a:lnTo>
                    <a:pt x="4" y="428"/>
                  </a:lnTo>
                  <a:lnTo>
                    <a:pt x="6" y="428"/>
                  </a:lnTo>
                  <a:lnTo>
                    <a:pt x="6" y="428"/>
                  </a:lnTo>
                  <a:lnTo>
                    <a:pt x="15" y="425"/>
                  </a:lnTo>
                  <a:lnTo>
                    <a:pt x="25" y="419"/>
                  </a:lnTo>
                  <a:lnTo>
                    <a:pt x="31" y="412"/>
                  </a:lnTo>
                  <a:lnTo>
                    <a:pt x="39" y="403"/>
                  </a:lnTo>
                  <a:lnTo>
                    <a:pt x="51" y="385"/>
                  </a:lnTo>
                  <a:lnTo>
                    <a:pt x="61" y="368"/>
                  </a:lnTo>
                  <a:lnTo>
                    <a:pt x="61" y="368"/>
                  </a:lnTo>
                  <a:lnTo>
                    <a:pt x="153" y="229"/>
                  </a:lnTo>
                  <a:lnTo>
                    <a:pt x="153" y="229"/>
                  </a:lnTo>
                  <a:lnTo>
                    <a:pt x="163" y="212"/>
                  </a:lnTo>
                  <a:lnTo>
                    <a:pt x="176" y="197"/>
                  </a:lnTo>
                  <a:lnTo>
                    <a:pt x="191" y="182"/>
                  </a:lnTo>
                  <a:lnTo>
                    <a:pt x="205" y="168"/>
                  </a:lnTo>
                  <a:lnTo>
                    <a:pt x="235" y="140"/>
                  </a:lnTo>
                  <a:lnTo>
                    <a:pt x="267" y="114"/>
                  </a:lnTo>
                  <a:lnTo>
                    <a:pt x="267" y="114"/>
                  </a:lnTo>
                  <a:lnTo>
                    <a:pt x="295" y="89"/>
                  </a:lnTo>
                  <a:lnTo>
                    <a:pt x="324" y="63"/>
                  </a:lnTo>
                  <a:lnTo>
                    <a:pt x="380" y="10"/>
                  </a:lnTo>
                  <a:lnTo>
                    <a:pt x="380" y="10"/>
                  </a:lnTo>
                  <a:lnTo>
                    <a:pt x="382" y="8"/>
                  </a:lnTo>
                  <a:lnTo>
                    <a:pt x="382" y="6"/>
                  </a:lnTo>
                  <a:lnTo>
                    <a:pt x="380" y="2"/>
                  </a:lnTo>
                  <a:lnTo>
                    <a:pt x="377" y="0"/>
                  </a:lnTo>
                  <a:lnTo>
                    <a:pt x="374" y="0"/>
                  </a:lnTo>
                  <a:lnTo>
                    <a:pt x="371" y="2"/>
                  </a:lnTo>
                  <a:lnTo>
                    <a:pt x="37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4" name="Freeform 889"/>
            <p:cNvSpPr>
              <a:spLocks/>
            </p:cNvSpPr>
            <p:nvPr/>
          </p:nvSpPr>
          <p:spPr bwMode="auto">
            <a:xfrm>
              <a:off x="3327401" y="3587751"/>
              <a:ext cx="139700" cy="176213"/>
            </a:xfrm>
            <a:custGeom>
              <a:avLst/>
              <a:gdLst/>
              <a:ahLst/>
              <a:cxnLst>
                <a:cxn ang="0">
                  <a:pos x="340" y="1"/>
                </a:cxn>
                <a:cxn ang="0">
                  <a:pos x="323" y="15"/>
                </a:cxn>
                <a:cxn ang="0">
                  <a:pos x="310" y="34"/>
                </a:cxn>
                <a:cxn ang="0">
                  <a:pos x="298" y="49"/>
                </a:cxn>
                <a:cxn ang="0">
                  <a:pos x="264" y="94"/>
                </a:cxn>
                <a:cxn ang="0">
                  <a:pos x="214" y="162"/>
                </a:cxn>
                <a:cxn ang="0">
                  <a:pos x="161" y="227"/>
                </a:cxn>
                <a:cxn ang="0">
                  <a:pos x="110" y="285"/>
                </a:cxn>
                <a:cxn ang="0">
                  <a:pos x="74" y="329"/>
                </a:cxn>
                <a:cxn ang="0">
                  <a:pos x="64" y="345"/>
                </a:cxn>
                <a:cxn ang="0">
                  <a:pos x="25" y="405"/>
                </a:cxn>
                <a:cxn ang="0">
                  <a:pos x="9" y="421"/>
                </a:cxn>
                <a:cxn ang="0">
                  <a:pos x="2" y="429"/>
                </a:cxn>
                <a:cxn ang="0">
                  <a:pos x="0" y="439"/>
                </a:cxn>
                <a:cxn ang="0">
                  <a:pos x="1" y="442"/>
                </a:cxn>
                <a:cxn ang="0">
                  <a:pos x="6" y="444"/>
                </a:cxn>
                <a:cxn ang="0">
                  <a:pos x="12" y="442"/>
                </a:cxn>
                <a:cxn ang="0">
                  <a:pos x="12" y="439"/>
                </a:cxn>
                <a:cxn ang="0">
                  <a:pos x="16" y="431"/>
                </a:cxn>
                <a:cxn ang="0">
                  <a:pos x="33" y="412"/>
                </a:cxn>
                <a:cxn ang="0">
                  <a:pos x="40" y="402"/>
                </a:cxn>
                <a:cxn ang="0">
                  <a:pos x="65" y="363"/>
                </a:cxn>
                <a:cxn ang="0">
                  <a:pos x="74" y="350"/>
                </a:cxn>
                <a:cxn ang="0">
                  <a:pos x="123" y="289"/>
                </a:cxn>
                <a:cxn ang="0">
                  <a:pos x="175" y="227"/>
                </a:cxn>
                <a:cxn ang="0">
                  <a:pos x="217" y="176"/>
                </a:cxn>
                <a:cxn ang="0">
                  <a:pos x="256" y="124"/>
                </a:cxn>
                <a:cxn ang="0">
                  <a:pos x="301" y="65"/>
                </a:cxn>
                <a:cxn ang="0">
                  <a:pos x="311" y="51"/>
                </a:cxn>
                <a:cxn ang="0">
                  <a:pos x="327" y="28"/>
                </a:cxn>
                <a:cxn ang="0">
                  <a:pos x="339" y="15"/>
                </a:cxn>
                <a:cxn ang="0">
                  <a:pos x="345" y="10"/>
                </a:cxn>
                <a:cxn ang="0">
                  <a:pos x="349" y="6"/>
                </a:cxn>
                <a:cxn ang="0">
                  <a:pos x="344" y="0"/>
                </a:cxn>
                <a:cxn ang="0">
                  <a:pos x="340" y="1"/>
                </a:cxn>
              </a:cxnLst>
              <a:rect l="0" t="0" r="r" b="b"/>
              <a:pathLst>
                <a:path w="349" h="444">
                  <a:moveTo>
                    <a:pt x="340" y="1"/>
                  </a:moveTo>
                  <a:lnTo>
                    <a:pt x="340" y="1"/>
                  </a:lnTo>
                  <a:lnTo>
                    <a:pt x="329" y="7"/>
                  </a:lnTo>
                  <a:lnTo>
                    <a:pt x="323" y="15"/>
                  </a:lnTo>
                  <a:lnTo>
                    <a:pt x="316" y="23"/>
                  </a:lnTo>
                  <a:lnTo>
                    <a:pt x="310" y="34"/>
                  </a:lnTo>
                  <a:lnTo>
                    <a:pt x="310" y="34"/>
                  </a:lnTo>
                  <a:lnTo>
                    <a:pt x="298" y="49"/>
                  </a:lnTo>
                  <a:lnTo>
                    <a:pt x="286" y="64"/>
                  </a:lnTo>
                  <a:lnTo>
                    <a:pt x="264" y="94"/>
                  </a:lnTo>
                  <a:lnTo>
                    <a:pt x="264" y="94"/>
                  </a:lnTo>
                  <a:lnTo>
                    <a:pt x="214" y="162"/>
                  </a:lnTo>
                  <a:lnTo>
                    <a:pt x="188" y="194"/>
                  </a:lnTo>
                  <a:lnTo>
                    <a:pt x="161" y="227"/>
                  </a:lnTo>
                  <a:lnTo>
                    <a:pt x="161" y="227"/>
                  </a:lnTo>
                  <a:lnTo>
                    <a:pt x="110" y="285"/>
                  </a:lnTo>
                  <a:lnTo>
                    <a:pt x="86" y="313"/>
                  </a:lnTo>
                  <a:lnTo>
                    <a:pt x="74" y="329"/>
                  </a:lnTo>
                  <a:lnTo>
                    <a:pt x="64" y="345"/>
                  </a:lnTo>
                  <a:lnTo>
                    <a:pt x="64" y="345"/>
                  </a:lnTo>
                  <a:lnTo>
                    <a:pt x="25" y="405"/>
                  </a:lnTo>
                  <a:lnTo>
                    <a:pt x="25" y="405"/>
                  </a:lnTo>
                  <a:lnTo>
                    <a:pt x="18" y="413"/>
                  </a:lnTo>
                  <a:lnTo>
                    <a:pt x="9" y="421"/>
                  </a:lnTo>
                  <a:lnTo>
                    <a:pt x="6" y="425"/>
                  </a:lnTo>
                  <a:lnTo>
                    <a:pt x="2" y="429"/>
                  </a:lnTo>
                  <a:lnTo>
                    <a:pt x="1" y="434"/>
                  </a:lnTo>
                  <a:lnTo>
                    <a:pt x="0" y="439"/>
                  </a:lnTo>
                  <a:lnTo>
                    <a:pt x="0" y="439"/>
                  </a:lnTo>
                  <a:lnTo>
                    <a:pt x="1" y="442"/>
                  </a:lnTo>
                  <a:lnTo>
                    <a:pt x="2" y="443"/>
                  </a:lnTo>
                  <a:lnTo>
                    <a:pt x="6" y="444"/>
                  </a:lnTo>
                  <a:lnTo>
                    <a:pt x="10" y="443"/>
                  </a:lnTo>
                  <a:lnTo>
                    <a:pt x="12" y="442"/>
                  </a:lnTo>
                  <a:lnTo>
                    <a:pt x="12" y="439"/>
                  </a:lnTo>
                  <a:lnTo>
                    <a:pt x="12" y="439"/>
                  </a:lnTo>
                  <a:lnTo>
                    <a:pt x="13" y="435"/>
                  </a:lnTo>
                  <a:lnTo>
                    <a:pt x="16" y="431"/>
                  </a:lnTo>
                  <a:lnTo>
                    <a:pt x="23" y="421"/>
                  </a:lnTo>
                  <a:lnTo>
                    <a:pt x="33" y="412"/>
                  </a:lnTo>
                  <a:lnTo>
                    <a:pt x="40" y="402"/>
                  </a:lnTo>
                  <a:lnTo>
                    <a:pt x="40" y="402"/>
                  </a:lnTo>
                  <a:lnTo>
                    <a:pt x="56" y="376"/>
                  </a:lnTo>
                  <a:lnTo>
                    <a:pt x="65" y="363"/>
                  </a:lnTo>
                  <a:lnTo>
                    <a:pt x="74" y="350"/>
                  </a:lnTo>
                  <a:lnTo>
                    <a:pt x="74" y="350"/>
                  </a:lnTo>
                  <a:lnTo>
                    <a:pt x="98" y="319"/>
                  </a:lnTo>
                  <a:lnTo>
                    <a:pt x="123" y="289"/>
                  </a:lnTo>
                  <a:lnTo>
                    <a:pt x="175" y="227"/>
                  </a:lnTo>
                  <a:lnTo>
                    <a:pt x="175" y="227"/>
                  </a:lnTo>
                  <a:lnTo>
                    <a:pt x="196" y="202"/>
                  </a:lnTo>
                  <a:lnTo>
                    <a:pt x="217" y="176"/>
                  </a:lnTo>
                  <a:lnTo>
                    <a:pt x="256" y="124"/>
                  </a:lnTo>
                  <a:lnTo>
                    <a:pt x="256" y="124"/>
                  </a:lnTo>
                  <a:lnTo>
                    <a:pt x="278" y="94"/>
                  </a:lnTo>
                  <a:lnTo>
                    <a:pt x="301" y="65"/>
                  </a:lnTo>
                  <a:lnTo>
                    <a:pt x="301" y="65"/>
                  </a:lnTo>
                  <a:lnTo>
                    <a:pt x="311" y="51"/>
                  </a:lnTo>
                  <a:lnTo>
                    <a:pt x="322" y="35"/>
                  </a:lnTo>
                  <a:lnTo>
                    <a:pt x="327" y="28"/>
                  </a:lnTo>
                  <a:lnTo>
                    <a:pt x="332" y="21"/>
                  </a:lnTo>
                  <a:lnTo>
                    <a:pt x="339" y="15"/>
                  </a:lnTo>
                  <a:lnTo>
                    <a:pt x="345" y="10"/>
                  </a:lnTo>
                  <a:lnTo>
                    <a:pt x="345" y="10"/>
                  </a:lnTo>
                  <a:lnTo>
                    <a:pt x="348" y="9"/>
                  </a:lnTo>
                  <a:lnTo>
                    <a:pt x="349" y="6"/>
                  </a:lnTo>
                  <a:lnTo>
                    <a:pt x="348" y="2"/>
                  </a:lnTo>
                  <a:lnTo>
                    <a:pt x="344" y="0"/>
                  </a:lnTo>
                  <a:lnTo>
                    <a:pt x="343" y="0"/>
                  </a:lnTo>
                  <a:lnTo>
                    <a:pt x="340" y="1"/>
                  </a:lnTo>
                  <a:lnTo>
                    <a:pt x="340"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5" name="Freeform 890"/>
            <p:cNvSpPr>
              <a:spLocks/>
            </p:cNvSpPr>
            <p:nvPr/>
          </p:nvSpPr>
          <p:spPr bwMode="auto">
            <a:xfrm>
              <a:off x="3362326" y="3660776"/>
              <a:ext cx="88900" cy="106363"/>
            </a:xfrm>
            <a:custGeom>
              <a:avLst/>
              <a:gdLst/>
              <a:ahLst/>
              <a:cxnLst>
                <a:cxn ang="0">
                  <a:pos x="213" y="1"/>
                </a:cxn>
                <a:cxn ang="0">
                  <a:pos x="213" y="1"/>
                </a:cxn>
                <a:cxn ang="0">
                  <a:pos x="185" y="31"/>
                </a:cxn>
                <a:cxn ang="0">
                  <a:pos x="156" y="62"/>
                </a:cxn>
                <a:cxn ang="0">
                  <a:pos x="128" y="94"/>
                </a:cxn>
                <a:cxn ang="0">
                  <a:pos x="102" y="127"/>
                </a:cxn>
                <a:cxn ang="0">
                  <a:pos x="102" y="127"/>
                </a:cxn>
                <a:cxn ang="0">
                  <a:pos x="75" y="163"/>
                </a:cxn>
                <a:cxn ang="0">
                  <a:pos x="47" y="201"/>
                </a:cxn>
                <a:cxn ang="0">
                  <a:pos x="47" y="201"/>
                </a:cxn>
                <a:cxn ang="0">
                  <a:pos x="35" y="215"/>
                </a:cxn>
                <a:cxn ang="0">
                  <a:pos x="22" y="229"/>
                </a:cxn>
                <a:cxn ang="0">
                  <a:pos x="11" y="243"/>
                </a:cxn>
                <a:cxn ang="0">
                  <a:pos x="0" y="259"/>
                </a:cxn>
                <a:cxn ang="0">
                  <a:pos x="0" y="259"/>
                </a:cxn>
                <a:cxn ang="0">
                  <a:pos x="0" y="261"/>
                </a:cxn>
                <a:cxn ang="0">
                  <a:pos x="0" y="264"/>
                </a:cxn>
                <a:cxn ang="0">
                  <a:pos x="3" y="266"/>
                </a:cxn>
                <a:cxn ang="0">
                  <a:pos x="7" y="268"/>
                </a:cxn>
                <a:cxn ang="0">
                  <a:pos x="9" y="266"/>
                </a:cxn>
                <a:cxn ang="0">
                  <a:pos x="11" y="265"/>
                </a:cxn>
                <a:cxn ang="0">
                  <a:pos x="11" y="265"/>
                </a:cxn>
                <a:cxn ang="0">
                  <a:pos x="16" y="256"/>
                </a:cxn>
                <a:cxn ang="0">
                  <a:pos x="22" y="247"/>
                </a:cxn>
                <a:cxn ang="0">
                  <a:pos x="34" y="231"/>
                </a:cxn>
                <a:cxn ang="0">
                  <a:pos x="49" y="217"/>
                </a:cxn>
                <a:cxn ang="0">
                  <a:pos x="62" y="201"/>
                </a:cxn>
                <a:cxn ang="0">
                  <a:pos x="62" y="201"/>
                </a:cxn>
                <a:cxn ang="0">
                  <a:pos x="84" y="171"/>
                </a:cxn>
                <a:cxn ang="0">
                  <a:pos x="106" y="141"/>
                </a:cxn>
                <a:cxn ang="0">
                  <a:pos x="106" y="141"/>
                </a:cxn>
                <a:cxn ang="0">
                  <a:pos x="132" y="107"/>
                </a:cxn>
                <a:cxn ang="0">
                  <a:pos x="161" y="73"/>
                </a:cxn>
                <a:cxn ang="0">
                  <a:pos x="191" y="40"/>
                </a:cxn>
                <a:cxn ang="0">
                  <a:pos x="221" y="9"/>
                </a:cxn>
                <a:cxn ang="0">
                  <a:pos x="221" y="9"/>
                </a:cxn>
                <a:cxn ang="0">
                  <a:pos x="223" y="8"/>
                </a:cxn>
                <a:cxn ang="0">
                  <a:pos x="223" y="5"/>
                </a:cxn>
                <a:cxn ang="0">
                  <a:pos x="221" y="1"/>
                </a:cxn>
                <a:cxn ang="0">
                  <a:pos x="217" y="0"/>
                </a:cxn>
                <a:cxn ang="0">
                  <a:pos x="215" y="0"/>
                </a:cxn>
                <a:cxn ang="0">
                  <a:pos x="213" y="1"/>
                </a:cxn>
                <a:cxn ang="0">
                  <a:pos x="213" y="1"/>
                </a:cxn>
              </a:cxnLst>
              <a:rect l="0" t="0" r="r" b="b"/>
              <a:pathLst>
                <a:path w="223" h="268">
                  <a:moveTo>
                    <a:pt x="213" y="1"/>
                  </a:moveTo>
                  <a:lnTo>
                    <a:pt x="213" y="1"/>
                  </a:lnTo>
                  <a:lnTo>
                    <a:pt x="185" y="31"/>
                  </a:lnTo>
                  <a:lnTo>
                    <a:pt x="156" y="62"/>
                  </a:lnTo>
                  <a:lnTo>
                    <a:pt x="128" y="94"/>
                  </a:lnTo>
                  <a:lnTo>
                    <a:pt x="102" y="127"/>
                  </a:lnTo>
                  <a:lnTo>
                    <a:pt x="102" y="127"/>
                  </a:lnTo>
                  <a:lnTo>
                    <a:pt x="75" y="163"/>
                  </a:lnTo>
                  <a:lnTo>
                    <a:pt x="47" y="201"/>
                  </a:lnTo>
                  <a:lnTo>
                    <a:pt x="47" y="201"/>
                  </a:lnTo>
                  <a:lnTo>
                    <a:pt x="35" y="215"/>
                  </a:lnTo>
                  <a:lnTo>
                    <a:pt x="22" y="229"/>
                  </a:lnTo>
                  <a:lnTo>
                    <a:pt x="11" y="243"/>
                  </a:lnTo>
                  <a:lnTo>
                    <a:pt x="0" y="259"/>
                  </a:lnTo>
                  <a:lnTo>
                    <a:pt x="0" y="259"/>
                  </a:lnTo>
                  <a:lnTo>
                    <a:pt x="0" y="261"/>
                  </a:lnTo>
                  <a:lnTo>
                    <a:pt x="0" y="264"/>
                  </a:lnTo>
                  <a:lnTo>
                    <a:pt x="3" y="266"/>
                  </a:lnTo>
                  <a:lnTo>
                    <a:pt x="7" y="268"/>
                  </a:lnTo>
                  <a:lnTo>
                    <a:pt x="9" y="266"/>
                  </a:lnTo>
                  <a:lnTo>
                    <a:pt x="11" y="265"/>
                  </a:lnTo>
                  <a:lnTo>
                    <a:pt x="11" y="265"/>
                  </a:lnTo>
                  <a:lnTo>
                    <a:pt x="16" y="256"/>
                  </a:lnTo>
                  <a:lnTo>
                    <a:pt x="22" y="247"/>
                  </a:lnTo>
                  <a:lnTo>
                    <a:pt x="34" y="231"/>
                  </a:lnTo>
                  <a:lnTo>
                    <a:pt x="49" y="217"/>
                  </a:lnTo>
                  <a:lnTo>
                    <a:pt x="62" y="201"/>
                  </a:lnTo>
                  <a:lnTo>
                    <a:pt x="62" y="201"/>
                  </a:lnTo>
                  <a:lnTo>
                    <a:pt x="84" y="171"/>
                  </a:lnTo>
                  <a:lnTo>
                    <a:pt x="106" y="141"/>
                  </a:lnTo>
                  <a:lnTo>
                    <a:pt x="106" y="141"/>
                  </a:lnTo>
                  <a:lnTo>
                    <a:pt x="132" y="107"/>
                  </a:lnTo>
                  <a:lnTo>
                    <a:pt x="161" y="73"/>
                  </a:lnTo>
                  <a:lnTo>
                    <a:pt x="191" y="40"/>
                  </a:lnTo>
                  <a:lnTo>
                    <a:pt x="221" y="9"/>
                  </a:lnTo>
                  <a:lnTo>
                    <a:pt x="221" y="9"/>
                  </a:lnTo>
                  <a:lnTo>
                    <a:pt x="223" y="8"/>
                  </a:lnTo>
                  <a:lnTo>
                    <a:pt x="223" y="5"/>
                  </a:lnTo>
                  <a:lnTo>
                    <a:pt x="221" y="1"/>
                  </a:lnTo>
                  <a:lnTo>
                    <a:pt x="217" y="0"/>
                  </a:lnTo>
                  <a:lnTo>
                    <a:pt x="215" y="0"/>
                  </a:lnTo>
                  <a:lnTo>
                    <a:pt x="213" y="1"/>
                  </a:lnTo>
                  <a:lnTo>
                    <a:pt x="213"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6" name="Freeform 891"/>
            <p:cNvSpPr>
              <a:spLocks/>
            </p:cNvSpPr>
            <p:nvPr/>
          </p:nvSpPr>
          <p:spPr bwMode="auto">
            <a:xfrm>
              <a:off x="3398838" y="3705226"/>
              <a:ext cx="47625" cy="66675"/>
            </a:xfrm>
            <a:custGeom>
              <a:avLst/>
              <a:gdLst/>
              <a:ahLst/>
              <a:cxnLst>
                <a:cxn ang="0">
                  <a:pos x="108" y="4"/>
                </a:cxn>
                <a:cxn ang="0">
                  <a:pos x="108" y="4"/>
                </a:cxn>
                <a:cxn ang="0">
                  <a:pos x="106" y="14"/>
                </a:cxn>
                <a:cxn ang="0">
                  <a:pos x="102" y="21"/>
                </a:cxn>
                <a:cxn ang="0">
                  <a:pos x="97" y="29"/>
                </a:cxn>
                <a:cxn ang="0">
                  <a:pos x="90" y="37"/>
                </a:cxn>
                <a:cxn ang="0">
                  <a:pos x="76" y="53"/>
                </a:cxn>
                <a:cxn ang="0">
                  <a:pos x="64" y="67"/>
                </a:cxn>
                <a:cxn ang="0">
                  <a:pos x="64" y="67"/>
                </a:cxn>
                <a:cxn ang="0">
                  <a:pos x="48" y="89"/>
                </a:cxn>
                <a:cxn ang="0">
                  <a:pos x="34" y="113"/>
                </a:cxn>
                <a:cxn ang="0">
                  <a:pos x="18" y="135"/>
                </a:cxn>
                <a:cxn ang="0">
                  <a:pos x="10" y="146"/>
                </a:cxn>
                <a:cxn ang="0">
                  <a:pos x="1" y="156"/>
                </a:cxn>
                <a:cxn ang="0">
                  <a:pos x="1" y="156"/>
                </a:cxn>
                <a:cxn ang="0">
                  <a:pos x="0" y="159"/>
                </a:cxn>
                <a:cxn ang="0">
                  <a:pos x="0" y="160"/>
                </a:cxn>
                <a:cxn ang="0">
                  <a:pos x="1" y="164"/>
                </a:cxn>
                <a:cxn ang="0">
                  <a:pos x="5" y="167"/>
                </a:cxn>
                <a:cxn ang="0">
                  <a:pos x="8" y="165"/>
                </a:cxn>
                <a:cxn ang="0">
                  <a:pos x="9" y="164"/>
                </a:cxn>
                <a:cxn ang="0">
                  <a:pos x="9" y="164"/>
                </a:cxn>
                <a:cxn ang="0">
                  <a:pos x="26" y="144"/>
                </a:cxn>
                <a:cxn ang="0">
                  <a:pos x="40" y="123"/>
                </a:cxn>
                <a:cxn ang="0">
                  <a:pos x="68" y="80"/>
                </a:cxn>
                <a:cxn ang="0">
                  <a:pos x="68" y="80"/>
                </a:cxn>
                <a:cxn ang="0">
                  <a:pos x="74" y="71"/>
                </a:cxn>
                <a:cxn ang="0">
                  <a:pos x="82" y="63"/>
                </a:cxn>
                <a:cxn ang="0">
                  <a:pos x="98" y="46"/>
                </a:cxn>
                <a:cxn ang="0">
                  <a:pos x="104" y="37"/>
                </a:cxn>
                <a:cxn ang="0">
                  <a:pos x="111" y="28"/>
                </a:cxn>
                <a:cxn ang="0">
                  <a:pos x="116" y="17"/>
                </a:cxn>
                <a:cxn ang="0">
                  <a:pos x="119" y="7"/>
                </a:cxn>
                <a:cxn ang="0">
                  <a:pos x="119" y="7"/>
                </a:cxn>
                <a:cxn ang="0">
                  <a:pos x="119" y="6"/>
                </a:cxn>
                <a:cxn ang="0">
                  <a:pos x="117" y="3"/>
                </a:cxn>
                <a:cxn ang="0">
                  <a:pos x="115" y="0"/>
                </a:cxn>
                <a:cxn ang="0">
                  <a:pos x="112" y="0"/>
                </a:cxn>
                <a:cxn ang="0">
                  <a:pos x="111" y="0"/>
                </a:cxn>
                <a:cxn ang="0">
                  <a:pos x="108" y="2"/>
                </a:cxn>
                <a:cxn ang="0">
                  <a:pos x="108" y="4"/>
                </a:cxn>
                <a:cxn ang="0">
                  <a:pos x="108" y="4"/>
                </a:cxn>
              </a:cxnLst>
              <a:rect l="0" t="0" r="r" b="b"/>
              <a:pathLst>
                <a:path w="119" h="167">
                  <a:moveTo>
                    <a:pt x="108" y="4"/>
                  </a:moveTo>
                  <a:lnTo>
                    <a:pt x="108" y="4"/>
                  </a:lnTo>
                  <a:lnTo>
                    <a:pt x="106" y="14"/>
                  </a:lnTo>
                  <a:lnTo>
                    <a:pt x="102" y="21"/>
                  </a:lnTo>
                  <a:lnTo>
                    <a:pt x="97" y="29"/>
                  </a:lnTo>
                  <a:lnTo>
                    <a:pt x="90" y="37"/>
                  </a:lnTo>
                  <a:lnTo>
                    <a:pt x="76" y="53"/>
                  </a:lnTo>
                  <a:lnTo>
                    <a:pt x="64" y="67"/>
                  </a:lnTo>
                  <a:lnTo>
                    <a:pt x="64" y="67"/>
                  </a:lnTo>
                  <a:lnTo>
                    <a:pt x="48" y="89"/>
                  </a:lnTo>
                  <a:lnTo>
                    <a:pt x="34" y="113"/>
                  </a:lnTo>
                  <a:lnTo>
                    <a:pt x="18" y="135"/>
                  </a:lnTo>
                  <a:lnTo>
                    <a:pt x="10" y="146"/>
                  </a:lnTo>
                  <a:lnTo>
                    <a:pt x="1" y="156"/>
                  </a:lnTo>
                  <a:lnTo>
                    <a:pt x="1" y="156"/>
                  </a:lnTo>
                  <a:lnTo>
                    <a:pt x="0" y="159"/>
                  </a:lnTo>
                  <a:lnTo>
                    <a:pt x="0" y="160"/>
                  </a:lnTo>
                  <a:lnTo>
                    <a:pt x="1" y="164"/>
                  </a:lnTo>
                  <a:lnTo>
                    <a:pt x="5" y="167"/>
                  </a:lnTo>
                  <a:lnTo>
                    <a:pt x="8" y="165"/>
                  </a:lnTo>
                  <a:lnTo>
                    <a:pt x="9" y="164"/>
                  </a:lnTo>
                  <a:lnTo>
                    <a:pt x="9" y="164"/>
                  </a:lnTo>
                  <a:lnTo>
                    <a:pt x="26" y="144"/>
                  </a:lnTo>
                  <a:lnTo>
                    <a:pt x="40" y="123"/>
                  </a:lnTo>
                  <a:lnTo>
                    <a:pt x="68" y="80"/>
                  </a:lnTo>
                  <a:lnTo>
                    <a:pt x="68" y="80"/>
                  </a:lnTo>
                  <a:lnTo>
                    <a:pt x="74" y="71"/>
                  </a:lnTo>
                  <a:lnTo>
                    <a:pt x="82" y="63"/>
                  </a:lnTo>
                  <a:lnTo>
                    <a:pt x="98" y="46"/>
                  </a:lnTo>
                  <a:lnTo>
                    <a:pt x="104" y="37"/>
                  </a:lnTo>
                  <a:lnTo>
                    <a:pt x="111" y="28"/>
                  </a:lnTo>
                  <a:lnTo>
                    <a:pt x="116" y="17"/>
                  </a:lnTo>
                  <a:lnTo>
                    <a:pt x="119" y="7"/>
                  </a:lnTo>
                  <a:lnTo>
                    <a:pt x="119" y="7"/>
                  </a:lnTo>
                  <a:lnTo>
                    <a:pt x="119" y="6"/>
                  </a:lnTo>
                  <a:lnTo>
                    <a:pt x="117" y="3"/>
                  </a:lnTo>
                  <a:lnTo>
                    <a:pt x="115" y="0"/>
                  </a:lnTo>
                  <a:lnTo>
                    <a:pt x="112" y="0"/>
                  </a:lnTo>
                  <a:lnTo>
                    <a:pt x="111" y="0"/>
                  </a:lnTo>
                  <a:lnTo>
                    <a:pt x="108" y="2"/>
                  </a:lnTo>
                  <a:lnTo>
                    <a:pt x="108" y="4"/>
                  </a:lnTo>
                  <a:lnTo>
                    <a:pt x="108"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7" name="Freeform 892"/>
            <p:cNvSpPr>
              <a:spLocks/>
            </p:cNvSpPr>
            <p:nvPr/>
          </p:nvSpPr>
          <p:spPr bwMode="auto">
            <a:xfrm>
              <a:off x="3432176" y="3724276"/>
              <a:ext cx="47625" cy="53975"/>
            </a:xfrm>
            <a:custGeom>
              <a:avLst/>
              <a:gdLst/>
              <a:ahLst/>
              <a:cxnLst>
                <a:cxn ang="0">
                  <a:pos x="110" y="2"/>
                </a:cxn>
                <a:cxn ang="0">
                  <a:pos x="110" y="2"/>
                </a:cxn>
                <a:cxn ang="0">
                  <a:pos x="74" y="38"/>
                </a:cxn>
                <a:cxn ang="0">
                  <a:pos x="57" y="56"/>
                </a:cxn>
                <a:cxn ang="0">
                  <a:pos x="42" y="76"/>
                </a:cxn>
                <a:cxn ang="0">
                  <a:pos x="42" y="76"/>
                </a:cxn>
                <a:cxn ang="0">
                  <a:pos x="30" y="89"/>
                </a:cxn>
                <a:cxn ang="0">
                  <a:pos x="18" y="101"/>
                </a:cxn>
                <a:cxn ang="0">
                  <a:pos x="13" y="107"/>
                </a:cxn>
                <a:cxn ang="0">
                  <a:pos x="8" y="114"/>
                </a:cxn>
                <a:cxn ang="0">
                  <a:pos x="4" y="122"/>
                </a:cxn>
                <a:cxn ang="0">
                  <a:pos x="0" y="130"/>
                </a:cxn>
                <a:cxn ang="0">
                  <a:pos x="0" y="130"/>
                </a:cxn>
                <a:cxn ang="0">
                  <a:pos x="0" y="132"/>
                </a:cxn>
                <a:cxn ang="0">
                  <a:pos x="1" y="134"/>
                </a:cxn>
                <a:cxn ang="0">
                  <a:pos x="4" y="136"/>
                </a:cxn>
                <a:cxn ang="0">
                  <a:pos x="8" y="136"/>
                </a:cxn>
                <a:cxn ang="0">
                  <a:pos x="10" y="135"/>
                </a:cxn>
                <a:cxn ang="0">
                  <a:pos x="12" y="132"/>
                </a:cxn>
                <a:cxn ang="0">
                  <a:pos x="12" y="132"/>
                </a:cxn>
                <a:cxn ang="0">
                  <a:pos x="14" y="124"/>
                </a:cxn>
                <a:cxn ang="0">
                  <a:pos x="19" y="117"/>
                </a:cxn>
                <a:cxn ang="0">
                  <a:pos x="25" y="109"/>
                </a:cxn>
                <a:cxn ang="0">
                  <a:pos x="31" y="102"/>
                </a:cxn>
                <a:cxn ang="0">
                  <a:pos x="43" y="89"/>
                </a:cxn>
                <a:cxn ang="0">
                  <a:pos x="56" y="76"/>
                </a:cxn>
                <a:cxn ang="0">
                  <a:pos x="56" y="76"/>
                </a:cxn>
                <a:cxn ang="0">
                  <a:pos x="70" y="59"/>
                </a:cxn>
                <a:cxn ang="0">
                  <a:pos x="86" y="42"/>
                </a:cxn>
                <a:cxn ang="0">
                  <a:pos x="119" y="9"/>
                </a:cxn>
                <a:cxn ang="0">
                  <a:pos x="119" y="9"/>
                </a:cxn>
                <a:cxn ang="0">
                  <a:pos x="120" y="8"/>
                </a:cxn>
                <a:cxn ang="0">
                  <a:pos x="120" y="5"/>
                </a:cxn>
                <a:cxn ang="0">
                  <a:pos x="117" y="2"/>
                </a:cxn>
                <a:cxn ang="0">
                  <a:pos x="115" y="0"/>
                </a:cxn>
                <a:cxn ang="0">
                  <a:pos x="112" y="0"/>
                </a:cxn>
                <a:cxn ang="0">
                  <a:pos x="110" y="2"/>
                </a:cxn>
                <a:cxn ang="0">
                  <a:pos x="110" y="2"/>
                </a:cxn>
              </a:cxnLst>
              <a:rect l="0" t="0" r="r" b="b"/>
              <a:pathLst>
                <a:path w="120" h="136">
                  <a:moveTo>
                    <a:pt x="110" y="2"/>
                  </a:moveTo>
                  <a:lnTo>
                    <a:pt x="110" y="2"/>
                  </a:lnTo>
                  <a:lnTo>
                    <a:pt x="74" y="38"/>
                  </a:lnTo>
                  <a:lnTo>
                    <a:pt x="57" y="56"/>
                  </a:lnTo>
                  <a:lnTo>
                    <a:pt x="42" y="76"/>
                  </a:lnTo>
                  <a:lnTo>
                    <a:pt x="42" y="76"/>
                  </a:lnTo>
                  <a:lnTo>
                    <a:pt x="30" y="89"/>
                  </a:lnTo>
                  <a:lnTo>
                    <a:pt x="18" y="101"/>
                  </a:lnTo>
                  <a:lnTo>
                    <a:pt x="13" y="107"/>
                  </a:lnTo>
                  <a:lnTo>
                    <a:pt x="8" y="114"/>
                  </a:lnTo>
                  <a:lnTo>
                    <a:pt x="4" y="122"/>
                  </a:lnTo>
                  <a:lnTo>
                    <a:pt x="0" y="130"/>
                  </a:lnTo>
                  <a:lnTo>
                    <a:pt x="0" y="130"/>
                  </a:lnTo>
                  <a:lnTo>
                    <a:pt x="0" y="132"/>
                  </a:lnTo>
                  <a:lnTo>
                    <a:pt x="1" y="134"/>
                  </a:lnTo>
                  <a:lnTo>
                    <a:pt x="4" y="136"/>
                  </a:lnTo>
                  <a:lnTo>
                    <a:pt x="8" y="136"/>
                  </a:lnTo>
                  <a:lnTo>
                    <a:pt x="10" y="135"/>
                  </a:lnTo>
                  <a:lnTo>
                    <a:pt x="12" y="132"/>
                  </a:lnTo>
                  <a:lnTo>
                    <a:pt x="12" y="132"/>
                  </a:lnTo>
                  <a:lnTo>
                    <a:pt x="14" y="124"/>
                  </a:lnTo>
                  <a:lnTo>
                    <a:pt x="19" y="117"/>
                  </a:lnTo>
                  <a:lnTo>
                    <a:pt x="25" y="109"/>
                  </a:lnTo>
                  <a:lnTo>
                    <a:pt x="31" y="102"/>
                  </a:lnTo>
                  <a:lnTo>
                    <a:pt x="43" y="89"/>
                  </a:lnTo>
                  <a:lnTo>
                    <a:pt x="56" y="76"/>
                  </a:lnTo>
                  <a:lnTo>
                    <a:pt x="56" y="76"/>
                  </a:lnTo>
                  <a:lnTo>
                    <a:pt x="70" y="59"/>
                  </a:lnTo>
                  <a:lnTo>
                    <a:pt x="86" y="42"/>
                  </a:lnTo>
                  <a:lnTo>
                    <a:pt x="119" y="9"/>
                  </a:lnTo>
                  <a:lnTo>
                    <a:pt x="119" y="9"/>
                  </a:lnTo>
                  <a:lnTo>
                    <a:pt x="120" y="8"/>
                  </a:lnTo>
                  <a:lnTo>
                    <a:pt x="120" y="5"/>
                  </a:lnTo>
                  <a:lnTo>
                    <a:pt x="117" y="2"/>
                  </a:lnTo>
                  <a:lnTo>
                    <a:pt x="115" y="0"/>
                  </a:lnTo>
                  <a:lnTo>
                    <a:pt x="112" y="0"/>
                  </a:lnTo>
                  <a:lnTo>
                    <a:pt x="110" y="2"/>
                  </a:lnTo>
                  <a:lnTo>
                    <a:pt x="110"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8" name="Freeform 893"/>
            <p:cNvSpPr>
              <a:spLocks/>
            </p:cNvSpPr>
            <p:nvPr/>
          </p:nvSpPr>
          <p:spPr bwMode="auto">
            <a:xfrm>
              <a:off x="3463926" y="3732213"/>
              <a:ext cx="38100" cy="47625"/>
            </a:xfrm>
            <a:custGeom>
              <a:avLst/>
              <a:gdLst/>
              <a:ahLst/>
              <a:cxnLst>
                <a:cxn ang="0">
                  <a:pos x="86" y="3"/>
                </a:cxn>
                <a:cxn ang="0">
                  <a:pos x="86" y="3"/>
                </a:cxn>
                <a:cxn ang="0">
                  <a:pos x="74" y="23"/>
                </a:cxn>
                <a:cxn ang="0">
                  <a:pos x="60" y="41"/>
                </a:cxn>
                <a:cxn ang="0">
                  <a:pos x="44" y="58"/>
                </a:cxn>
                <a:cxn ang="0">
                  <a:pos x="27" y="74"/>
                </a:cxn>
                <a:cxn ang="0">
                  <a:pos x="27" y="74"/>
                </a:cxn>
                <a:cxn ang="0">
                  <a:pos x="18" y="82"/>
                </a:cxn>
                <a:cxn ang="0">
                  <a:pos x="7" y="92"/>
                </a:cxn>
                <a:cxn ang="0">
                  <a:pos x="3" y="99"/>
                </a:cxn>
                <a:cxn ang="0">
                  <a:pos x="1" y="104"/>
                </a:cxn>
                <a:cxn ang="0">
                  <a:pos x="0" y="110"/>
                </a:cxn>
                <a:cxn ang="0">
                  <a:pos x="0" y="117"/>
                </a:cxn>
                <a:cxn ang="0">
                  <a:pos x="0" y="117"/>
                </a:cxn>
                <a:cxn ang="0">
                  <a:pos x="1" y="118"/>
                </a:cxn>
                <a:cxn ang="0">
                  <a:pos x="3" y="119"/>
                </a:cxn>
                <a:cxn ang="0">
                  <a:pos x="7" y="121"/>
                </a:cxn>
                <a:cxn ang="0">
                  <a:pos x="10" y="118"/>
                </a:cxn>
                <a:cxn ang="0">
                  <a:pos x="11" y="116"/>
                </a:cxn>
                <a:cxn ang="0">
                  <a:pos x="11" y="113"/>
                </a:cxn>
                <a:cxn ang="0">
                  <a:pos x="11" y="113"/>
                </a:cxn>
                <a:cxn ang="0">
                  <a:pos x="11" y="109"/>
                </a:cxn>
                <a:cxn ang="0">
                  <a:pos x="14" y="102"/>
                </a:cxn>
                <a:cxn ang="0">
                  <a:pos x="18" y="97"/>
                </a:cxn>
                <a:cxn ang="0">
                  <a:pos x="23" y="92"/>
                </a:cxn>
                <a:cxn ang="0">
                  <a:pos x="35" y="82"/>
                </a:cxn>
                <a:cxn ang="0">
                  <a:pos x="44" y="74"/>
                </a:cxn>
                <a:cxn ang="0">
                  <a:pos x="44" y="74"/>
                </a:cxn>
                <a:cxn ang="0">
                  <a:pos x="58" y="59"/>
                </a:cxn>
                <a:cxn ang="0">
                  <a:pos x="73" y="44"/>
                </a:cxn>
                <a:cxn ang="0">
                  <a:pos x="86" y="27"/>
                </a:cxn>
                <a:cxn ang="0">
                  <a:pos x="96" y="10"/>
                </a:cxn>
                <a:cxn ang="0">
                  <a:pos x="96" y="10"/>
                </a:cxn>
                <a:cxn ang="0">
                  <a:pos x="96" y="7"/>
                </a:cxn>
                <a:cxn ang="0">
                  <a:pos x="96" y="4"/>
                </a:cxn>
                <a:cxn ang="0">
                  <a:pos x="94" y="2"/>
                </a:cxn>
                <a:cxn ang="0">
                  <a:pos x="90" y="0"/>
                </a:cxn>
                <a:cxn ang="0">
                  <a:pos x="88" y="2"/>
                </a:cxn>
                <a:cxn ang="0">
                  <a:pos x="86" y="3"/>
                </a:cxn>
                <a:cxn ang="0">
                  <a:pos x="86" y="3"/>
                </a:cxn>
              </a:cxnLst>
              <a:rect l="0" t="0" r="r" b="b"/>
              <a:pathLst>
                <a:path w="96" h="121">
                  <a:moveTo>
                    <a:pt x="86" y="3"/>
                  </a:moveTo>
                  <a:lnTo>
                    <a:pt x="86" y="3"/>
                  </a:lnTo>
                  <a:lnTo>
                    <a:pt x="74" y="23"/>
                  </a:lnTo>
                  <a:lnTo>
                    <a:pt x="60" y="41"/>
                  </a:lnTo>
                  <a:lnTo>
                    <a:pt x="44" y="58"/>
                  </a:lnTo>
                  <a:lnTo>
                    <a:pt x="27" y="74"/>
                  </a:lnTo>
                  <a:lnTo>
                    <a:pt x="27" y="74"/>
                  </a:lnTo>
                  <a:lnTo>
                    <a:pt x="18" y="82"/>
                  </a:lnTo>
                  <a:lnTo>
                    <a:pt x="7" y="92"/>
                  </a:lnTo>
                  <a:lnTo>
                    <a:pt x="3" y="99"/>
                  </a:lnTo>
                  <a:lnTo>
                    <a:pt x="1" y="104"/>
                  </a:lnTo>
                  <a:lnTo>
                    <a:pt x="0" y="110"/>
                  </a:lnTo>
                  <a:lnTo>
                    <a:pt x="0" y="117"/>
                  </a:lnTo>
                  <a:lnTo>
                    <a:pt x="0" y="117"/>
                  </a:lnTo>
                  <a:lnTo>
                    <a:pt x="1" y="118"/>
                  </a:lnTo>
                  <a:lnTo>
                    <a:pt x="3" y="119"/>
                  </a:lnTo>
                  <a:lnTo>
                    <a:pt x="7" y="121"/>
                  </a:lnTo>
                  <a:lnTo>
                    <a:pt x="10" y="118"/>
                  </a:lnTo>
                  <a:lnTo>
                    <a:pt x="11" y="116"/>
                  </a:lnTo>
                  <a:lnTo>
                    <a:pt x="11" y="113"/>
                  </a:lnTo>
                  <a:lnTo>
                    <a:pt x="11" y="113"/>
                  </a:lnTo>
                  <a:lnTo>
                    <a:pt x="11" y="109"/>
                  </a:lnTo>
                  <a:lnTo>
                    <a:pt x="14" y="102"/>
                  </a:lnTo>
                  <a:lnTo>
                    <a:pt x="18" y="97"/>
                  </a:lnTo>
                  <a:lnTo>
                    <a:pt x="23" y="92"/>
                  </a:lnTo>
                  <a:lnTo>
                    <a:pt x="35" y="82"/>
                  </a:lnTo>
                  <a:lnTo>
                    <a:pt x="44" y="74"/>
                  </a:lnTo>
                  <a:lnTo>
                    <a:pt x="44" y="74"/>
                  </a:lnTo>
                  <a:lnTo>
                    <a:pt x="58" y="59"/>
                  </a:lnTo>
                  <a:lnTo>
                    <a:pt x="73" y="44"/>
                  </a:lnTo>
                  <a:lnTo>
                    <a:pt x="86" y="27"/>
                  </a:lnTo>
                  <a:lnTo>
                    <a:pt x="96" y="10"/>
                  </a:lnTo>
                  <a:lnTo>
                    <a:pt x="96" y="10"/>
                  </a:lnTo>
                  <a:lnTo>
                    <a:pt x="96" y="7"/>
                  </a:lnTo>
                  <a:lnTo>
                    <a:pt x="96" y="4"/>
                  </a:lnTo>
                  <a:lnTo>
                    <a:pt x="94" y="2"/>
                  </a:lnTo>
                  <a:lnTo>
                    <a:pt x="90" y="0"/>
                  </a:lnTo>
                  <a:lnTo>
                    <a:pt x="88" y="2"/>
                  </a:lnTo>
                  <a:lnTo>
                    <a:pt x="86" y="3"/>
                  </a:lnTo>
                  <a:lnTo>
                    <a:pt x="86"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9" name="Freeform 894"/>
            <p:cNvSpPr>
              <a:spLocks/>
            </p:cNvSpPr>
            <p:nvPr/>
          </p:nvSpPr>
          <p:spPr bwMode="auto">
            <a:xfrm>
              <a:off x="3511551" y="3668713"/>
              <a:ext cx="79375" cy="104775"/>
            </a:xfrm>
            <a:custGeom>
              <a:avLst/>
              <a:gdLst/>
              <a:ahLst/>
              <a:cxnLst>
                <a:cxn ang="0">
                  <a:pos x="190" y="1"/>
                </a:cxn>
                <a:cxn ang="0">
                  <a:pos x="190" y="1"/>
                </a:cxn>
                <a:cxn ang="0">
                  <a:pos x="161" y="33"/>
                </a:cxn>
                <a:cxn ang="0">
                  <a:pos x="132" y="65"/>
                </a:cxn>
                <a:cxn ang="0">
                  <a:pos x="106" y="98"/>
                </a:cxn>
                <a:cxn ang="0">
                  <a:pos x="80" y="132"/>
                </a:cxn>
                <a:cxn ang="0">
                  <a:pos x="80" y="132"/>
                </a:cxn>
                <a:cxn ang="0">
                  <a:pos x="67" y="153"/>
                </a:cxn>
                <a:cxn ang="0">
                  <a:pos x="54" y="174"/>
                </a:cxn>
                <a:cxn ang="0">
                  <a:pos x="40" y="193"/>
                </a:cxn>
                <a:cxn ang="0">
                  <a:pos x="33" y="204"/>
                </a:cxn>
                <a:cxn ang="0">
                  <a:pos x="25" y="213"/>
                </a:cxn>
                <a:cxn ang="0">
                  <a:pos x="25" y="213"/>
                </a:cxn>
                <a:cxn ang="0">
                  <a:pos x="16" y="222"/>
                </a:cxn>
                <a:cxn ang="0">
                  <a:pos x="9" y="233"/>
                </a:cxn>
                <a:cxn ang="0">
                  <a:pos x="3" y="244"/>
                </a:cxn>
                <a:cxn ang="0">
                  <a:pos x="0" y="258"/>
                </a:cxn>
                <a:cxn ang="0">
                  <a:pos x="0" y="258"/>
                </a:cxn>
                <a:cxn ang="0">
                  <a:pos x="0" y="259"/>
                </a:cxn>
                <a:cxn ang="0">
                  <a:pos x="1" y="261"/>
                </a:cxn>
                <a:cxn ang="0">
                  <a:pos x="3" y="261"/>
                </a:cxn>
                <a:cxn ang="0">
                  <a:pos x="5" y="263"/>
                </a:cxn>
                <a:cxn ang="0">
                  <a:pos x="9" y="261"/>
                </a:cxn>
                <a:cxn ang="0">
                  <a:pos x="10" y="259"/>
                </a:cxn>
                <a:cxn ang="0">
                  <a:pos x="12" y="258"/>
                </a:cxn>
                <a:cxn ang="0">
                  <a:pos x="12" y="258"/>
                </a:cxn>
                <a:cxn ang="0">
                  <a:pos x="13" y="248"/>
                </a:cxn>
                <a:cxn ang="0">
                  <a:pos x="17" y="241"/>
                </a:cxn>
                <a:cxn ang="0">
                  <a:pos x="22" y="233"/>
                </a:cxn>
                <a:cxn ang="0">
                  <a:pos x="27" y="225"/>
                </a:cxn>
                <a:cxn ang="0">
                  <a:pos x="40" y="210"/>
                </a:cxn>
                <a:cxn ang="0">
                  <a:pos x="51" y="196"/>
                </a:cxn>
                <a:cxn ang="0">
                  <a:pos x="51" y="196"/>
                </a:cxn>
                <a:cxn ang="0">
                  <a:pos x="76" y="159"/>
                </a:cxn>
                <a:cxn ang="0">
                  <a:pos x="88" y="141"/>
                </a:cxn>
                <a:cxn ang="0">
                  <a:pos x="101" y="124"/>
                </a:cxn>
                <a:cxn ang="0">
                  <a:pos x="101" y="124"/>
                </a:cxn>
                <a:cxn ang="0">
                  <a:pos x="148" y="65"/>
                </a:cxn>
                <a:cxn ang="0">
                  <a:pos x="173" y="37"/>
                </a:cxn>
                <a:cxn ang="0">
                  <a:pos x="197" y="10"/>
                </a:cxn>
                <a:cxn ang="0">
                  <a:pos x="197" y="10"/>
                </a:cxn>
                <a:cxn ang="0">
                  <a:pos x="199" y="8"/>
                </a:cxn>
                <a:cxn ang="0">
                  <a:pos x="200" y="5"/>
                </a:cxn>
                <a:cxn ang="0">
                  <a:pos x="197" y="1"/>
                </a:cxn>
                <a:cxn ang="0">
                  <a:pos x="193" y="0"/>
                </a:cxn>
                <a:cxn ang="0">
                  <a:pos x="192" y="0"/>
                </a:cxn>
                <a:cxn ang="0">
                  <a:pos x="190" y="1"/>
                </a:cxn>
                <a:cxn ang="0">
                  <a:pos x="190" y="1"/>
                </a:cxn>
              </a:cxnLst>
              <a:rect l="0" t="0" r="r" b="b"/>
              <a:pathLst>
                <a:path w="200" h="263">
                  <a:moveTo>
                    <a:pt x="190" y="1"/>
                  </a:moveTo>
                  <a:lnTo>
                    <a:pt x="190" y="1"/>
                  </a:lnTo>
                  <a:lnTo>
                    <a:pt x="161" y="33"/>
                  </a:lnTo>
                  <a:lnTo>
                    <a:pt x="132" y="65"/>
                  </a:lnTo>
                  <a:lnTo>
                    <a:pt x="106" y="98"/>
                  </a:lnTo>
                  <a:lnTo>
                    <a:pt x="80" y="132"/>
                  </a:lnTo>
                  <a:lnTo>
                    <a:pt x="80" y="132"/>
                  </a:lnTo>
                  <a:lnTo>
                    <a:pt x="67" y="153"/>
                  </a:lnTo>
                  <a:lnTo>
                    <a:pt x="54" y="174"/>
                  </a:lnTo>
                  <a:lnTo>
                    <a:pt x="40" y="193"/>
                  </a:lnTo>
                  <a:lnTo>
                    <a:pt x="33" y="204"/>
                  </a:lnTo>
                  <a:lnTo>
                    <a:pt x="25" y="213"/>
                  </a:lnTo>
                  <a:lnTo>
                    <a:pt x="25" y="213"/>
                  </a:lnTo>
                  <a:lnTo>
                    <a:pt x="16" y="222"/>
                  </a:lnTo>
                  <a:lnTo>
                    <a:pt x="9" y="233"/>
                  </a:lnTo>
                  <a:lnTo>
                    <a:pt x="3" y="244"/>
                  </a:lnTo>
                  <a:lnTo>
                    <a:pt x="0" y="258"/>
                  </a:lnTo>
                  <a:lnTo>
                    <a:pt x="0" y="258"/>
                  </a:lnTo>
                  <a:lnTo>
                    <a:pt x="0" y="259"/>
                  </a:lnTo>
                  <a:lnTo>
                    <a:pt x="1" y="261"/>
                  </a:lnTo>
                  <a:lnTo>
                    <a:pt x="3" y="261"/>
                  </a:lnTo>
                  <a:lnTo>
                    <a:pt x="5" y="263"/>
                  </a:lnTo>
                  <a:lnTo>
                    <a:pt x="9" y="261"/>
                  </a:lnTo>
                  <a:lnTo>
                    <a:pt x="10" y="259"/>
                  </a:lnTo>
                  <a:lnTo>
                    <a:pt x="12" y="258"/>
                  </a:lnTo>
                  <a:lnTo>
                    <a:pt x="12" y="258"/>
                  </a:lnTo>
                  <a:lnTo>
                    <a:pt x="13" y="248"/>
                  </a:lnTo>
                  <a:lnTo>
                    <a:pt x="17" y="241"/>
                  </a:lnTo>
                  <a:lnTo>
                    <a:pt x="22" y="233"/>
                  </a:lnTo>
                  <a:lnTo>
                    <a:pt x="27" y="225"/>
                  </a:lnTo>
                  <a:lnTo>
                    <a:pt x="40" y="210"/>
                  </a:lnTo>
                  <a:lnTo>
                    <a:pt x="51" y="196"/>
                  </a:lnTo>
                  <a:lnTo>
                    <a:pt x="51" y="196"/>
                  </a:lnTo>
                  <a:lnTo>
                    <a:pt x="76" y="159"/>
                  </a:lnTo>
                  <a:lnTo>
                    <a:pt x="88" y="141"/>
                  </a:lnTo>
                  <a:lnTo>
                    <a:pt x="101" y="124"/>
                  </a:lnTo>
                  <a:lnTo>
                    <a:pt x="101" y="124"/>
                  </a:lnTo>
                  <a:lnTo>
                    <a:pt x="148" y="65"/>
                  </a:lnTo>
                  <a:lnTo>
                    <a:pt x="173" y="37"/>
                  </a:lnTo>
                  <a:lnTo>
                    <a:pt x="197" y="10"/>
                  </a:lnTo>
                  <a:lnTo>
                    <a:pt x="197" y="10"/>
                  </a:lnTo>
                  <a:lnTo>
                    <a:pt x="199" y="8"/>
                  </a:lnTo>
                  <a:lnTo>
                    <a:pt x="200" y="5"/>
                  </a:lnTo>
                  <a:lnTo>
                    <a:pt x="197" y="1"/>
                  </a:lnTo>
                  <a:lnTo>
                    <a:pt x="193" y="0"/>
                  </a:lnTo>
                  <a:lnTo>
                    <a:pt x="192" y="0"/>
                  </a:lnTo>
                  <a:lnTo>
                    <a:pt x="190" y="1"/>
                  </a:lnTo>
                  <a:lnTo>
                    <a:pt x="190"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0" name="Freeform 895"/>
            <p:cNvSpPr>
              <a:spLocks/>
            </p:cNvSpPr>
            <p:nvPr/>
          </p:nvSpPr>
          <p:spPr bwMode="auto">
            <a:xfrm>
              <a:off x="3559176" y="3678238"/>
              <a:ext cx="74613" cy="98425"/>
            </a:xfrm>
            <a:custGeom>
              <a:avLst/>
              <a:gdLst/>
              <a:ahLst/>
              <a:cxnLst>
                <a:cxn ang="0">
                  <a:pos x="178" y="2"/>
                </a:cxn>
                <a:cxn ang="0">
                  <a:pos x="178" y="2"/>
                </a:cxn>
                <a:cxn ang="0">
                  <a:pos x="165" y="12"/>
                </a:cxn>
                <a:cxn ang="0">
                  <a:pos x="151" y="24"/>
                </a:cxn>
                <a:cxn ang="0">
                  <a:pos x="136" y="36"/>
                </a:cxn>
                <a:cxn ang="0">
                  <a:pos x="131" y="42"/>
                </a:cxn>
                <a:cxn ang="0">
                  <a:pos x="126" y="49"/>
                </a:cxn>
                <a:cxn ang="0">
                  <a:pos x="126" y="49"/>
                </a:cxn>
                <a:cxn ang="0">
                  <a:pos x="104" y="82"/>
                </a:cxn>
                <a:cxn ang="0">
                  <a:pos x="80" y="116"/>
                </a:cxn>
                <a:cxn ang="0">
                  <a:pos x="80" y="116"/>
                </a:cxn>
                <a:cxn ang="0">
                  <a:pos x="68" y="133"/>
                </a:cxn>
                <a:cxn ang="0">
                  <a:pos x="56" y="151"/>
                </a:cxn>
                <a:cxn ang="0">
                  <a:pos x="34" y="189"/>
                </a:cxn>
                <a:cxn ang="0">
                  <a:pos x="34" y="189"/>
                </a:cxn>
                <a:cxn ang="0">
                  <a:pos x="25" y="201"/>
                </a:cxn>
                <a:cxn ang="0">
                  <a:pos x="15" y="212"/>
                </a:cxn>
                <a:cxn ang="0">
                  <a:pos x="5" y="224"/>
                </a:cxn>
                <a:cxn ang="0">
                  <a:pos x="2" y="231"/>
                </a:cxn>
                <a:cxn ang="0">
                  <a:pos x="0" y="238"/>
                </a:cxn>
                <a:cxn ang="0">
                  <a:pos x="0" y="238"/>
                </a:cxn>
                <a:cxn ang="0">
                  <a:pos x="0" y="241"/>
                </a:cxn>
                <a:cxn ang="0">
                  <a:pos x="0" y="242"/>
                </a:cxn>
                <a:cxn ang="0">
                  <a:pos x="4" y="245"/>
                </a:cxn>
                <a:cxn ang="0">
                  <a:pos x="8" y="245"/>
                </a:cxn>
                <a:cxn ang="0">
                  <a:pos x="9" y="244"/>
                </a:cxn>
                <a:cxn ang="0">
                  <a:pos x="11" y="241"/>
                </a:cxn>
                <a:cxn ang="0">
                  <a:pos x="11" y="241"/>
                </a:cxn>
                <a:cxn ang="0">
                  <a:pos x="13" y="235"/>
                </a:cxn>
                <a:cxn ang="0">
                  <a:pos x="17" y="228"/>
                </a:cxn>
                <a:cxn ang="0">
                  <a:pos x="29" y="219"/>
                </a:cxn>
                <a:cxn ang="0">
                  <a:pos x="29" y="219"/>
                </a:cxn>
                <a:cxn ang="0">
                  <a:pos x="33" y="214"/>
                </a:cxn>
                <a:cxn ang="0">
                  <a:pos x="37" y="207"/>
                </a:cxn>
                <a:cxn ang="0">
                  <a:pos x="45" y="195"/>
                </a:cxn>
                <a:cxn ang="0">
                  <a:pos x="45" y="195"/>
                </a:cxn>
                <a:cxn ang="0">
                  <a:pos x="84" y="129"/>
                </a:cxn>
                <a:cxn ang="0">
                  <a:pos x="84" y="129"/>
                </a:cxn>
                <a:cxn ang="0">
                  <a:pos x="94" y="114"/>
                </a:cxn>
                <a:cxn ang="0">
                  <a:pos x="104" y="100"/>
                </a:cxn>
                <a:cxn ang="0">
                  <a:pos x="124" y="72"/>
                </a:cxn>
                <a:cxn ang="0">
                  <a:pos x="124" y="72"/>
                </a:cxn>
                <a:cxn ang="0">
                  <a:pos x="131" y="63"/>
                </a:cxn>
                <a:cxn ang="0">
                  <a:pos x="138" y="54"/>
                </a:cxn>
                <a:cxn ang="0">
                  <a:pos x="153" y="40"/>
                </a:cxn>
                <a:cxn ang="0">
                  <a:pos x="186" y="10"/>
                </a:cxn>
                <a:cxn ang="0">
                  <a:pos x="186" y="10"/>
                </a:cxn>
                <a:cxn ang="0">
                  <a:pos x="187" y="7"/>
                </a:cxn>
                <a:cxn ang="0">
                  <a:pos x="189" y="6"/>
                </a:cxn>
                <a:cxn ang="0">
                  <a:pos x="186" y="2"/>
                </a:cxn>
                <a:cxn ang="0">
                  <a:pos x="182" y="0"/>
                </a:cxn>
                <a:cxn ang="0">
                  <a:pos x="181" y="0"/>
                </a:cxn>
                <a:cxn ang="0">
                  <a:pos x="178" y="2"/>
                </a:cxn>
                <a:cxn ang="0">
                  <a:pos x="178" y="2"/>
                </a:cxn>
              </a:cxnLst>
              <a:rect l="0" t="0" r="r" b="b"/>
              <a:pathLst>
                <a:path w="189" h="245">
                  <a:moveTo>
                    <a:pt x="178" y="2"/>
                  </a:moveTo>
                  <a:lnTo>
                    <a:pt x="178" y="2"/>
                  </a:lnTo>
                  <a:lnTo>
                    <a:pt x="165" y="12"/>
                  </a:lnTo>
                  <a:lnTo>
                    <a:pt x="151" y="24"/>
                  </a:lnTo>
                  <a:lnTo>
                    <a:pt x="136" y="36"/>
                  </a:lnTo>
                  <a:lnTo>
                    <a:pt x="131" y="42"/>
                  </a:lnTo>
                  <a:lnTo>
                    <a:pt x="126" y="49"/>
                  </a:lnTo>
                  <a:lnTo>
                    <a:pt x="126" y="49"/>
                  </a:lnTo>
                  <a:lnTo>
                    <a:pt x="104" y="82"/>
                  </a:lnTo>
                  <a:lnTo>
                    <a:pt x="80" y="116"/>
                  </a:lnTo>
                  <a:lnTo>
                    <a:pt x="80" y="116"/>
                  </a:lnTo>
                  <a:lnTo>
                    <a:pt x="68" y="133"/>
                  </a:lnTo>
                  <a:lnTo>
                    <a:pt x="56" y="151"/>
                  </a:lnTo>
                  <a:lnTo>
                    <a:pt x="34" y="189"/>
                  </a:lnTo>
                  <a:lnTo>
                    <a:pt x="34" y="189"/>
                  </a:lnTo>
                  <a:lnTo>
                    <a:pt x="25" y="201"/>
                  </a:lnTo>
                  <a:lnTo>
                    <a:pt x="15" y="212"/>
                  </a:lnTo>
                  <a:lnTo>
                    <a:pt x="5" y="224"/>
                  </a:lnTo>
                  <a:lnTo>
                    <a:pt x="2" y="231"/>
                  </a:lnTo>
                  <a:lnTo>
                    <a:pt x="0" y="238"/>
                  </a:lnTo>
                  <a:lnTo>
                    <a:pt x="0" y="238"/>
                  </a:lnTo>
                  <a:lnTo>
                    <a:pt x="0" y="241"/>
                  </a:lnTo>
                  <a:lnTo>
                    <a:pt x="0" y="242"/>
                  </a:lnTo>
                  <a:lnTo>
                    <a:pt x="4" y="245"/>
                  </a:lnTo>
                  <a:lnTo>
                    <a:pt x="8" y="245"/>
                  </a:lnTo>
                  <a:lnTo>
                    <a:pt x="9" y="244"/>
                  </a:lnTo>
                  <a:lnTo>
                    <a:pt x="11" y="241"/>
                  </a:lnTo>
                  <a:lnTo>
                    <a:pt x="11" y="241"/>
                  </a:lnTo>
                  <a:lnTo>
                    <a:pt x="13" y="235"/>
                  </a:lnTo>
                  <a:lnTo>
                    <a:pt x="17" y="228"/>
                  </a:lnTo>
                  <a:lnTo>
                    <a:pt x="29" y="219"/>
                  </a:lnTo>
                  <a:lnTo>
                    <a:pt x="29" y="219"/>
                  </a:lnTo>
                  <a:lnTo>
                    <a:pt x="33" y="214"/>
                  </a:lnTo>
                  <a:lnTo>
                    <a:pt x="37" y="207"/>
                  </a:lnTo>
                  <a:lnTo>
                    <a:pt x="45" y="195"/>
                  </a:lnTo>
                  <a:lnTo>
                    <a:pt x="45" y="195"/>
                  </a:lnTo>
                  <a:lnTo>
                    <a:pt x="84" y="129"/>
                  </a:lnTo>
                  <a:lnTo>
                    <a:pt x="84" y="129"/>
                  </a:lnTo>
                  <a:lnTo>
                    <a:pt x="94" y="114"/>
                  </a:lnTo>
                  <a:lnTo>
                    <a:pt x="104" y="100"/>
                  </a:lnTo>
                  <a:lnTo>
                    <a:pt x="124" y="72"/>
                  </a:lnTo>
                  <a:lnTo>
                    <a:pt x="124" y="72"/>
                  </a:lnTo>
                  <a:lnTo>
                    <a:pt x="131" y="63"/>
                  </a:lnTo>
                  <a:lnTo>
                    <a:pt x="138" y="54"/>
                  </a:lnTo>
                  <a:lnTo>
                    <a:pt x="153" y="40"/>
                  </a:lnTo>
                  <a:lnTo>
                    <a:pt x="186" y="10"/>
                  </a:lnTo>
                  <a:lnTo>
                    <a:pt x="186" y="10"/>
                  </a:lnTo>
                  <a:lnTo>
                    <a:pt x="187" y="7"/>
                  </a:lnTo>
                  <a:lnTo>
                    <a:pt x="189" y="6"/>
                  </a:lnTo>
                  <a:lnTo>
                    <a:pt x="186" y="2"/>
                  </a:lnTo>
                  <a:lnTo>
                    <a:pt x="182" y="0"/>
                  </a:lnTo>
                  <a:lnTo>
                    <a:pt x="181" y="0"/>
                  </a:lnTo>
                  <a:lnTo>
                    <a:pt x="178" y="2"/>
                  </a:lnTo>
                  <a:lnTo>
                    <a:pt x="17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1" name="Freeform 896"/>
            <p:cNvSpPr>
              <a:spLocks/>
            </p:cNvSpPr>
            <p:nvPr/>
          </p:nvSpPr>
          <p:spPr bwMode="auto">
            <a:xfrm>
              <a:off x="3594101" y="3630613"/>
              <a:ext cx="122238" cy="152400"/>
            </a:xfrm>
            <a:custGeom>
              <a:avLst/>
              <a:gdLst/>
              <a:ahLst/>
              <a:cxnLst>
                <a:cxn ang="0">
                  <a:pos x="298" y="1"/>
                </a:cxn>
                <a:cxn ang="0">
                  <a:pos x="298" y="1"/>
                </a:cxn>
                <a:cxn ang="0">
                  <a:pos x="280" y="22"/>
                </a:cxn>
                <a:cxn ang="0">
                  <a:pos x="263" y="43"/>
                </a:cxn>
                <a:cxn ang="0">
                  <a:pos x="228" y="86"/>
                </a:cxn>
                <a:cxn ang="0">
                  <a:pos x="228" y="86"/>
                </a:cxn>
                <a:cxn ang="0">
                  <a:pos x="190" y="132"/>
                </a:cxn>
                <a:cxn ang="0">
                  <a:pos x="173" y="154"/>
                </a:cxn>
                <a:cxn ang="0">
                  <a:pos x="156" y="179"/>
                </a:cxn>
                <a:cxn ang="0">
                  <a:pos x="156" y="179"/>
                </a:cxn>
                <a:cxn ang="0">
                  <a:pos x="135" y="205"/>
                </a:cxn>
                <a:cxn ang="0">
                  <a:pos x="114" y="230"/>
                </a:cxn>
                <a:cxn ang="0">
                  <a:pos x="70" y="280"/>
                </a:cxn>
                <a:cxn ang="0">
                  <a:pos x="70" y="280"/>
                </a:cxn>
                <a:cxn ang="0">
                  <a:pos x="53" y="302"/>
                </a:cxn>
                <a:cxn ang="0">
                  <a:pos x="36" y="327"/>
                </a:cxn>
                <a:cxn ang="0">
                  <a:pos x="20" y="351"/>
                </a:cxn>
                <a:cxn ang="0">
                  <a:pos x="11" y="361"/>
                </a:cxn>
                <a:cxn ang="0">
                  <a:pos x="2" y="373"/>
                </a:cxn>
                <a:cxn ang="0">
                  <a:pos x="2" y="373"/>
                </a:cxn>
                <a:cxn ang="0">
                  <a:pos x="0" y="375"/>
                </a:cxn>
                <a:cxn ang="0">
                  <a:pos x="0" y="377"/>
                </a:cxn>
                <a:cxn ang="0">
                  <a:pos x="3" y="381"/>
                </a:cxn>
                <a:cxn ang="0">
                  <a:pos x="5" y="382"/>
                </a:cxn>
                <a:cxn ang="0">
                  <a:pos x="8" y="382"/>
                </a:cxn>
                <a:cxn ang="0">
                  <a:pos x="9" y="381"/>
                </a:cxn>
                <a:cxn ang="0">
                  <a:pos x="9" y="381"/>
                </a:cxn>
                <a:cxn ang="0">
                  <a:pos x="26" y="360"/>
                </a:cxn>
                <a:cxn ang="0">
                  <a:pos x="41" y="339"/>
                </a:cxn>
                <a:cxn ang="0">
                  <a:pos x="55" y="317"/>
                </a:cxn>
                <a:cxn ang="0">
                  <a:pos x="71" y="296"/>
                </a:cxn>
                <a:cxn ang="0">
                  <a:pos x="71" y="296"/>
                </a:cxn>
                <a:cxn ang="0">
                  <a:pos x="91" y="272"/>
                </a:cxn>
                <a:cxn ang="0">
                  <a:pos x="111" y="250"/>
                </a:cxn>
                <a:cxn ang="0">
                  <a:pos x="153" y="204"/>
                </a:cxn>
                <a:cxn ang="0">
                  <a:pos x="153" y="204"/>
                </a:cxn>
                <a:cxn ang="0">
                  <a:pos x="161" y="194"/>
                </a:cxn>
                <a:cxn ang="0">
                  <a:pos x="169" y="182"/>
                </a:cxn>
                <a:cxn ang="0">
                  <a:pos x="183" y="158"/>
                </a:cxn>
                <a:cxn ang="0">
                  <a:pos x="183" y="158"/>
                </a:cxn>
                <a:cxn ang="0">
                  <a:pos x="206" y="130"/>
                </a:cxn>
                <a:cxn ang="0">
                  <a:pos x="229" y="102"/>
                </a:cxn>
                <a:cxn ang="0">
                  <a:pos x="229" y="102"/>
                </a:cxn>
                <a:cxn ang="0">
                  <a:pos x="267" y="55"/>
                </a:cxn>
                <a:cxn ang="0">
                  <a:pos x="287" y="32"/>
                </a:cxn>
                <a:cxn ang="0">
                  <a:pos x="306" y="9"/>
                </a:cxn>
                <a:cxn ang="0">
                  <a:pos x="306" y="9"/>
                </a:cxn>
                <a:cxn ang="0">
                  <a:pos x="308" y="8"/>
                </a:cxn>
                <a:cxn ang="0">
                  <a:pos x="309" y="5"/>
                </a:cxn>
                <a:cxn ang="0">
                  <a:pos x="306" y="1"/>
                </a:cxn>
                <a:cxn ang="0">
                  <a:pos x="302" y="0"/>
                </a:cxn>
                <a:cxn ang="0">
                  <a:pos x="301" y="0"/>
                </a:cxn>
                <a:cxn ang="0">
                  <a:pos x="298" y="1"/>
                </a:cxn>
                <a:cxn ang="0">
                  <a:pos x="298" y="1"/>
                </a:cxn>
              </a:cxnLst>
              <a:rect l="0" t="0" r="r" b="b"/>
              <a:pathLst>
                <a:path w="309" h="382">
                  <a:moveTo>
                    <a:pt x="298" y="1"/>
                  </a:moveTo>
                  <a:lnTo>
                    <a:pt x="298" y="1"/>
                  </a:lnTo>
                  <a:lnTo>
                    <a:pt x="280" y="22"/>
                  </a:lnTo>
                  <a:lnTo>
                    <a:pt x="263" y="43"/>
                  </a:lnTo>
                  <a:lnTo>
                    <a:pt x="228" y="86"/>
                  </a:lnTo>
                  <a:lnTo>
                    <a:pt x="228" y="86"/>
                  </a:lnTo>
                  <a:lnTo>
                    <a:pt x="190" y="132"/>
                  </a:lnTo>
                  <a:lnTo>
                    <a:pt x="173" y="154"/>
                  </a:lnTo>
                  <a:lnTo>
                    <a:pt x="156" y="179"/>
                  </a:lnTo>
                  <a:lnTo>
                    <a:pt x="156" y="179"/>
                  </a:lnTo>
                  <a:lnTo>
                    <a:pt x="135" y="205"/>
                  </a:lnTo>
                  <a:lnTo>
                    <a:pt x="114" y="230"/>
                  </a:lnTo>
                  <a:lnTo>
                    <a:pt x="70" y="280"/>
                  </a:lnTo>
                  <a:lnTo>
                    <a:pt x="70" y="280"/>
                  </a:lnTo>
                  <a:lnTo>
                    <a:pt x="53" y="302"/>
                  </a:lnTo>
                  <a:lnTo>
                    <a:pt x="36" y="327"/>
                  </a:lnTo>
                  <a:lnTo>
                    <a:pt x="20" y="351"/>
                  </a:lnTo>
                  <a:lnTo>
                    <a:pt x="11" y="361"/>
                  </a:lnTo>
                  <a:lnTo>
                    <a:pt x="2" y="373"/>
                  </a:lnTo>
                  <a:lnTo>
                    <a:pt x="2" y="373"/>
                  </a:lnTo>
                  <a:lnTo>
                    <a:pt x="0" y="375"/>
                  </a:lnTo>
                  <a:lnTo>
                    <a:pt x="0" y="377"/>
                  </a:lnTo>
                  <a:lnTo>
                    <a:pt x="3" y="381"/>
                  </a:lnTo>
                  <a:lnTo>
                    <a:pt x="5" y="382"/>
                  </a:lnTo>
                  <a:lnTo>
                    <a:pt x="8" y="382"/>
                  </a:lnTo>
                  <a:lnTo>
                    <a:pt x="9" y="381"/>
                  </a:lnTo>
                  <a:lnTo>
                    <a:pt x="9" y="381"/>
                  </a:lnTo>
                  <a:lnTo>
                    <a:pt x="26" y="360"/>
                  </a:lnTo>
                  <a:lnTo>
                    <a:pt x="41" y="339"/>
                  </a:lnTo>
                  <a:lnTo>
                    <a:pt x="55" y="317"/>
                  </a:lnTo>
                  <a:lnTo>
                    <a:pt x="71" y="296"/>
                  </a:lnTo>
                  <a:lnTo>
                    <a:pt x="71" y="296"/>
                  </a:lnTo>
                  <a:lnTo>
                    <a:pt x="91" y="272"/>
                  </a:lnTo>
                  <a:lnTo>
                    <a:pt x="111" y="250"/>
                  </a:lnTo>
                  <a:lnTo>
                    <a:pt x="153" y="204"/>
                  </a:lnTo>
                  <a:lnTo>
                    <a:pt x="153" y="204"/>
                  </a:lnTo>
                  <a:lnTo>
                    <a:pt x="161" y="194"/>
                  </a:lnTo>
                  <a:lnTo>
                    <a:pt x="169" y="182"/>
                  </a:lnTo>
                  <a:lnTo>
                    <a:pt x="183" y="158"/>
                  </a:lnTo>
                  <a:lnTo>
                    <a:pt x="183" y="158"/>
                  </a:lnTo>
                  <a:lnTo>
                    <a:pt x="206" y="130"/>
                  </a:lnTo>
                  <a:lnTo>
                    <a:pt x="229" y="102"/>
                  </a:lnTo>
                  <a:lnTo>
                    <a:pt x="229" y="102"/>
                  </a:lnTo>
                  <a:lnTo>
                    <a:pt x="267" y="55"/>
                  </a:lnTo>
                  <a:lnTo>
                    <a:pt x="287" y="32"/>
                  </a:lnTo>
                  <a:lnTo>
                    <a:pt x="306" y="9"/>
                  </a:lnTo>
                  <a:lnTo>
                    <a:pt x="306" y="9"/>
                  </a:lnTo>
                  <a:lnTo>
                    <a:pt x="308" y="8"/>
                  </a:lnTo>
                  <a:lnTo>
                    <a:pt x="309" y="5"/>
                  </a:lnTo>
                  <a:lnTo>
                    <a:pt x="306" y="1"/>
                  </a:lnTo>
                  <a:lnTo>
                    <a:pt x="302" y="0"/>
                  </a:lnTo>
                  <a:lnTo>
                    <a:pt x="301" y="0"/>
                  </a:lnTo>
                  <a:lnTo>
                    <a:pt x="298" y="1"/>
                  </a:lnTo>
                  <a:lnTo>
                    <a:pt x="298"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2" name="Freeform 897"/>
            <p:cNvSpPr>
              <a:spLocks/>
            </p:cNvSpPr>
            <p:nvPr/>
          </p:nvSpPr>
          <p:spPr bwMode="auto">
            <a:xfrm>
              <a:off x="3629026" y="3665538"/>
              <a:ext cx="88900" cy="111125"/>
            </a:xfrm>
            <a:custGeom>
              <a:avLst/>
              <a:gdLst/>
              <a:ahLst/>
              <a:cxnLst>
                <a:cxn ang="0">
                  <a:pos x="222" y="5"/>
                </a:cxn>
                <a:cxn ang="0">
                  <a:pos x="220" y="1"/>
                </a:cxn>
                <a:cxn ang="0">
                  <a:pos x="216" y="1"/>
                </a:cxn>
                <a:cxn ang="0">
                  <a:pos x="212" y="5"/>
                </a:cxn>
                <a:cxn ang="0">
                  <a:pos x="212" y="8"/>
                </a:cxn>
                <a:cxn ang="0">
                  <a:pos x="210" y="13"/>
                </a:cxn>
                <a:cxn ang="0">
                  <a:pos x="201" y="28"/>
                </a:cxn>
                <a:cxn ang="0">
                  <a:pos x="180" y="50"/>
                </a:cxn>
                <a:cxn ang="0">
                  <a:pos x="170" y="60"/>
                </a:cxn>
                <a:cxn ang="0">
                  <a:pos x="124" y="123"/>
                </a:cxn>
                <a:cxn ang="0">
                  <a:pos x="107" y="144"/>
                </a:cxn>
                <a:cxn ang="0">
                  <a:pos x="51" y="207"/>
                </a:cxn>
                <a:cxn ang="0">
                  <a:pos x="39" y="219"/>
                </a:cxn>
                <a:cxn ang="0">
                  <a:pos x="29" y="232"/>
                </a:cxn>
                <a:cxn ang="0">
                  <a:pos x="23" y="242"/>
                </a:cxn>
                <a:cxn ang="0">
                  <a:pos x="12" y="262"/>
                </a:cxn>
                <a:cxn ang="0">
                  <a:pos x="2" y="270"/>
                </a:cxn>
                <a:cxn ang="0">
                  <a:pos x="0" y="273"/>
                </a:cxn>
                <a:cxn ang="0">
                  <a:pos x="2" y="280"/>
                </a:cxn>
                <a:cxn ang="0">
                  <a:pos x="6" y="280"/>
                </a:cxn>
                <a:cxn ang="0">
                  <a:pos x="8" y="280"/>
                </a:cxn>
                <a:cxn ang="0">
                  <a:pos x="21" y="267"/>
                </a:cxn>
                <a:cxn ang="0">
                  <a:pos x="40" y="237"/>
                </a:cxn>
                <a:cxn ang="0">
                  <a:pos x="51" y="222"/>
                </a:cxn>
                <a:cxn ang="0">
                  <a:pos x="129" y="136"/>
                </a:cxn>
                <a:cxn ang="0">
                  <a:pos x="138" y="124"/>
                </a:cxn>
                <a:cxn ang="0">
                  <a:pos x="162" y="90"/>
                </a:cxn>
                <a:cxn ang="0">
                  <a:pos x="187" y="56"/>
                </a:cxn>
                <a:cxn ang="0">
                  <a:pos x="197" y="46"/>
                </a:cxn>
                <a:cxn ang="0">
                  <a:pos x="216" y="28"/>
                </a:cxn>
                <a:cxn ang="0">
                  <a:pos x="221" y="17"/>
                </a:cxn>
                <a:cxn ang="0">
                  <a:pos x="222" y="5"/>
                </a:cxn>
              </a:cxnLst>
              <a:rect l="0" t="0" r="r" b="b"/>
              <a:pathLst>
                <a:path w="222" h="280">
                  <a:moveTo>
                    <a:pt x="222" y="5"/>
                  </a:moveTo>
                  <a:lnTo>
                    <a:pt x="222" y="5"/>
                  </a:lnTo>
                  <a:lnTo>
                    <a:pt x="221" y="3"/>
                  </a:lnTo>
                  <a:lnTo>
                    <a:pt x="220" y="1"/>
                  </a:lnTo>
                  <a:lnTo>
                    <a:pt x="218" y="0"/>
                  </a:lnTo>
                  <a:lnTo>
                    <a:pt x="216" y="1"/>
                  </a:lnTo>
                  <a:lnTo>
                    <a:pt x="212" y="3"/>
                  </a:lnTo>
                  <a:lnTo>
                    <a:pt x="212" y="5"/>
                  </a:lnTo>
                  <a:lnTo>
                    <a:pt x="212" y="8"/>
                  </a:lnTo>
                  <a:lnTo>
                    <a:pt x="212" y="8"/>
                  </a:lnTo>
                  <a:lnTo>
                    <a:pt x="212" y="11"/>
                  </a:lnTo>
                  <a:lnTo>
                    <a:pt x="210" y="13"/>
                  </a:lnTo>
                  <a:lnTo>
                    <a:pt x="206" y="20"/>
                  </a:lnTo>
                  <a:lnTo>
                    <a:pt x="201" y="28"/>
                  </a:lnTo>
                  <a:lnTo>
                    <a:pt x="195" y="35"/>
                  </a:lnTo>
                  <a:lnTo>
                    <a:pt x="180" y="50"/>
                  </a:lnTo>
                  <a:lnTo>
                    <a:pt x="170" y="60"/>
                  </a:lnTo>
                  <a:lnTo>
                    <a:pt x="170" y="60"/>
                  </a:lnTo>
                  <a:lnTo>
                    <a:pt x="140" y="102"/>
                  </a:lnTo>
                  <a:lnTo>
                    <a:pt x="124" y="123"/>
                  </a:lnTo>
                  <a:lnTo>
                    <a:pt x="107" y="144"/>
                  </a:lnTo>
                  <a:lnTo>
                    <a:pt x="107" y="144"/>
                  </a:lnTo>
                  <a:lnTo>
                    <a:pt x="80" y="175"/>
                  </a:lnTo>
                  <a:lnTo>
                    <a:pt x="51" y="207"/>
                  </a:lnTo>
                  <a:lnTo>
                    <a:pt x="51" y="207"/>
                  </a:lnTo>
                  <a:lnTo>
                    <a:pt x="39" y="219"/>
                  </a:lnTo>
                  <a:lnTo>
                    <a:pt x="34" y="225"/>
                  </a:lnTo>
                  <a:lnTo>
                    <a:pt x="29" y="232"/>
                  </a:lnTo>
                  <a:lnTo>
                    <a:pt x="29" y="232"/>
                  </a:lnTo>
                  <a:lnTo>
                    <a:pt x="23" y="242"/>
                  </a:lnTo>
                  <a:lnTo>
                    <a:pt x="18" y="253"/>
                  </a:lnTo>
                  <a:lnTo>
                    <a:pt x="12" y="262"/>
                  </a:lnTo>
                  <a:lnTo>
                    <a:pt x="2" y="270"/>
                  </a:lnTo>
                  <a:lnTo>
                    <a:pt x="2" y="270"/>
                  </a:lnTo>
                  <a:lnTo>
                    <a:pt x="1" y="271"/>
                  </a:lnTo>
                  <a:lnTo>
                    <a:pt x="0" y="273"/>
                  </a:lnTo>
                  <a:lnTo>
                    <a:pt x="1" y="277"/>
                  </a:lnTo>
                  <a:lnTo>
                    <a:pt x="2" y="280"/>
                  </a:lnTo>
                  <a:lnTo>
                    <a:pt x="4" y="280"/>
                  </a:lnTo>
                  <a:lnTo>
                    <a:pt x="6" y="280"/>
                  </a:lnTo>
                  <a:lnTo>
                    <a:pt x="8" y="280"/>
                  </a:lnTo>
                  <a:lnTo>
                    <a:pt x="8" y="280"/>
                  </a:lnTo>
                  <a:lnTo>
                    <a:pt x="16" y="273"/>
                  </a:lnTo>
                  <a:lnTo>
                    <a:pt x="21" y="267"/>
                  </a:lnTo>
                  <a:lnTo>
                    <a:pt x="31" y="253"/>
                  </a:lnTo>
                  <a:lnTo>
                    <a:pt x="40" y="237"/>
                  </a:lnTo>
                  <a:lnTo>
                    <a:pt x="51" y="222"/>
                  </a:lnTo>
                  <a:lnTo>
                    <a:pt x="51" y="222"/>
                  </a:lnTo>
                  <a:lnTo>
                    <a:pt x="90" y="179"/>
                  </a:lnTo>
                  <a:lnTo>
                    <a:pt x="129" y="136"/>
                  </a:lnTo>
                  <a:lnTo>
                    <a:pt x="129" y="136"/>
                  </a:lnTo>
                  <a:lnTo>
                    <a:pt x="138" y="124"/>
                  </a:lnTo>
                  <a:lnTo>
                    <a:pt x="146" y="114"/>
                  </a:lnTo>
                  <a:lnTo>
                    <a:pt x="162" y="90"/>
                  </a:lnTo>
                  <a:lnTo>
                    <a:pt x="178" y="67"/>
                  </a:lnTo>
                  <a:lnTo>
                    <a:pt x="187" y="56"/>
                  </a:lnTo>
                  <a:lnTo>
                    <a:pt x="197" y="46"/>
                  </a:lnTo>
                  <a:lnTo>
                    <a:pt x="197" y="46"/>
                  </a:lnTo>
                  <a:lnTo>
                    <a:pt x="206" y="37"/>
                  </a:lnTo>
                  <a:lnTo>
                    <a:pt x="216" y="28"/>
                  </a:lnTo>
                  <a:lnTo>
                    <a:pt x="218" y="22"/>
                  </a:lnTo>
                  <a:lnTo>
                    <a:pt x="221" y="17"/>
                  </a:lnTo>
                  <a:lnTo>
                    <a:pt x="222" y="12"/>
                  </a:lnTo>
                  <a:lnTo>
                    <a:pt x="222" y="5"/>
                  </a:lnTo>
                  <a:lnTo>
                    <a:pt x="222"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3" name="Freeform 898"/>
            <p:cNvSpPr>
              <a:spLocks/>
            </p:cNvSpPr>
            <p:nvPr/>
          </p:nvSpPr>
          <p:spPr bwMode="auto">
            <a:xfrm>
              <a:off x="3668713" y="3692526"/>
              <a:ext cx="60325" cy="80963"/>
            </a:xfrm>
            <a:custGeom>
              <a:avLst/>
              <a:gdLst/>
              <a:ahLst/>
              <a:cxnLst>
                <a:cxn ang="0">
                  <a:pos x="142" y="4"/>
                </a:cxn>
                <a:cxn ang="0">
                  <a:pos x="142" y="4"/>
                </a:cxn>
                <a:cxn ang="0">
                  <a:pos x="141" y="8"/>
                </a:cxn>
                <a:cxn ang="0">
                  <a:pos x="138" y="14"/>
                </a:cxn>
                <a:cxn ang="0">
                  <a:pos x="130" y="24"/>
                </a:cxn>
                <a:cxn ang="0">
                  <a:pos x="121" y="34"/>
                </a:cxn>
                <a:cxn ang="0">
                  <a:pos x="115" y="42"/>
                </a:cxn>
                <a:cxn ang="0">
                  <a:pos x="115" y="42"/>
                </a:cxn>
                <a:cxn ang="0">
                  <a:pos x="95" y="70"/>
                </a:cxn>
                <a:cxn ang="0">
                  <a:pos x="77" y="97"/>
                </a:cxn>
                <a:cxn ang="0">
                  <a:pos x="77" y="97"/>
                </a:cxn>
                <a:cxn ang="0">
                  <a:pos x="68" y="110"/>
                </a:cxn>
                <a:cxn ang="0">
                  <a:pos x="58" y="122"/>
                </a:cxn>
                <a:cxn ang="0">
                  <a:pos x="38" y="147"/>
                </a:cxn>
                <a:cxn ang="0">
                  <a:pos x="18" y="170"/>
                </a:cxn>
                <a:cxn ang="0">
                  <a:pos x="9" y="184"/>
                </a:cxn>
                <a:cxn ang="0">
                  <a:pos x="1" y="197"/>
                </a:cxn>
                <a:cxn ang="0">
                  <a:pos x="1" y="197"/>
                </a:cxn>
                <a:cxn ang="0">
                  <a:pos x="0" y="199"/>
                </a:cxn>
                <a:cxn ang="0">
                  <a:pos x="0" y="202"/>
                </a:cxn>
                <a:cxn ang="0">
                  <a:pos x="2" y="204"/>
                </a:cxn>
                <a:cxn ang="0">
                  <a:pos x="6" y="206"/>
                </a:cxn>
                <a:cxn ang="0">
                  <a:pos x="9" y="204"/>
                </a:cxn>
                <a:cxn ang="0">
                  <a:pos x="10" y="203"/>
                </a:cxn>
                <a:cxn ang="0">
                  <a:pos x="10" y="203"/>
                </a:cxn>
                <a:cxn ang="0">
                  <a:pos x="19" y="189"/>
                </a:cxn>
                <a:cxn ang="0">
                  <a:pos x="30" y="177"/>
                </a:cxn>
                <a:cxn ang="0">
                  <a:pos x="51" y="152"/>
                </a:cxn>
                <a:cxn ang="0">
                  <a:pos x="51" y="152"/>
                </a:cxn>
                <a:cxn ang="0">
                  <a:pos x="69" y="129"/>
                </a:cxn>
                <a:cxn ang="0">
                  <a:pos x="87" y="102"/>
                </a:cxn>
                <a:cxn ang="0">
                  <a:pos x="87" y="102"/>
                </a:cxn>
                <a:cxn ang="0">
                  <a:pos x="124" y="49"/>
                </a:cxn>
                <a:cxn ang="0">
                  <a:pos x="124" y="49"/>
                </a:cxn>
                <a:cxn ang="0">
                  <a:pos x="133" y="38"/>
                </a:cxn>
                <a:cxn ang="0">
                  <a:pos x="141" y="29"/>
                </a:cxn>
                <a:cxn ang="0">
                  <a:pos x="149" y="19"/>
                </a:cxn>
                <a:cxn ang="0">
                  <a:pos x="151" y="14"/>
                </a:cxn>
                <a:cxn ang="0">
                  <a:pos x="154" y="7"/>
                </a:cxn>
                <a:cxn ang="0">
                  <a:pos x="154" y="7"/>
                </a:cxn>
                <a:cxn ang="0">
                  <a:pos x="154" y="4"/>
                </a:cxn>
                <a:cxn ang="0">
                  <a:pos x="153" y="3"/>
                </a:cxn>
                <a:cxn ang="0">
                  <a:pos x="149" y="0"/>
                </a:cxn>
                <a:cxn ang="0">
                  <a:pos x="145" y="0"/>
                </a:cxn>
                <a:cxn ang="0">
                  <a:pos x="144" y="2"/>
                </a:cxn>
                <a:cxn ang="0">
                  <a:pos x="142" y="4"/>
                </a:cxn>
                <a:cxn ang="0">
                  <a:pos x="142" y="4"/>
                </a:cxn>
              </a:cxnLst>
              <a:rect l="0" t="0" r="r" b="b"/>
              <a:pathLst>
                <a:path w="154" h="206">
                  <a:moveTo>
                    <a:pt x="142" y="4"/>
                  </a:moveTo>
                  <a:lnTo>
                    <a:pt x="142" y="4"/>
                  </a:lnTo>
                  <a:lnTo>
                    <a:pt x="141" y="8"/>
                  </a:lnTo>
                  <a:lnTo>
                    <a:pt x="138" y="14"/>
                  </a:lnTo>
                  <a:lnTo>
                    <a:pt x="130" y="24"/>
                  </a:lnTo>
                  <a:lnTo>
                    <a:pt x="121" y="34"/>
                  </a:lnTo>
                  <a:lnTo>
                    <a:pt x="115" y="42"/>
                  </a:lnTo>
                  <a:lnTo>
                    <a:pt x="115" y="42"/>
                  </a:lnTo>
                  <a:lnTo>
                    <a:pt x="95" y="70"/>
                  </a:lnTo>
                  <a:lnTo>
                    <a:pt x="77" y="97"/>
                  </a:lnTo>
                  <a:lnTo>
                    <a:pt x="77" y="97"/>
                  </a:lnTo>
                  <a:lnTo>
                    <a:pt x="68" y="110"/>
                  </a:lnTo>
                  <a:lnTo>
                    <a:pt x="58" y="122"/>
                  </a:lnTo>
                  <a:lnTo>
                    <a:pt x="38" y="147"/>
                  </a:lnTo>
                  <a:lnTo>
                    <a:pt x="18" y="170"/>
                  </a:lnTo>
                  <a:lnTo>
                    <a:pt x="9" y="184"/>
                  </a:lnTo>
                  <a:lnTo>
                    <a:pt x="1" y="197"/>
                  </a:lnTo>
                  <a:lnTo>
                    <a:pt x="1" y="197"/>
                  </a:lnTo>
                  <a:lnTo>
                    <a:pt x="0" y="199"/>
                  </a:lnTo>
                  <a:lnTo>
                    <a:pt x="0" y="202"/>
                  </a:lnTo>
                  <a:lnTo>
                    <a:pt x="2" y="204"/>
                  </a:lnTo>
                  <a:lnTo>
                    <a:pt x="6" y="206"/>
                  </a:lnTo>
                  <a:lnTo>
                    <a:pt x="9" y="204"/>
                  </a:lnTo>
                  <a:lnTo>
                    <a:pt x="10" y="203"/>
                  </a:lnTo>
                  <a:lnTo>
                    <a:pt x="10" y="203"/>
                  </a:lnTo>
                  <a:lnTo>
                    <a:pt x="19" y="189"/>
                  </a:lnTo>
                  <a:lnTo>
                    <a:pt x="30" y="177"/>
                  </a:lnTo>
                  <a:lnTo>
                    <a:pt x="51" y="152"/>
                  </a:lnTo>
                  <a:lnTo>
                    <a:pt x="51" y="152"/>
                  </a:lnTo>
                  <a:lnTo>
                    <a:pt x="69" y="129"/>
                  </a:lnTo>
                  <a:lnTo>
                    <a:pt x="87" y="102"/>
                  </a:lnTo>
                  <a:lnTo>
                    <a:pt x="87" y="102"/>
                  </a:lnTo>
                  <a:lnTo>
                    <a:pt x="124" y="49"/>
                  </a:lnTo>
                  <a:lnTo>
                    <a:pt x="124" y="49"/>
                  </a:lnTo>
                  <a:lnTo>
                    <a:pt x="133" y="38"/>
                  </a:lnTo>
                  <a:lnTo>
                    <a:pt x="141" y="29"/>
                  </a:lnTo>
                  <a:lnTo>
                    <a:pt x="149" y="19"/>
                  </a:lnTo>
                  <a:lnTo>
                    <a:pt x="151" y="14"/>
                  </a:lnTo>
                  <a:lnTo>
                    <a:pt x="154" y="7"/>
                  </a:lnTo>
                  <a:lnTo>
                    <a:pt x="154" y="7"/>
                  </a:lnTo>
                  <a:lnTo>
                    <a:pt x="154" y="4"/>
                  </a:lnTo>
                  <a:lnTo>
                    <a:pt x="153" y="3"/>
                  </a:lnTo>
                  <a:lnTo>
                    <a:pt x="149" y="0"/>
                  </a:lnTo>
                  <a:lnTo>
                    <a:pt x="145" y="0"/>
                  </a:lnTo>
                  <a:lnTo>
                    <a:pt x="144" y="2"/>
                  </a:lnTo>
                  <a:lnTo>
                    <a:pt x="142" y="4"/>
                  </a:lnTo>
                  <a:lnTo>
                    <a:pt x="14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4" name="Freeform 899"/>
            <p:cNvSpPr>
              <a:spLocks/>
            </p:cNvSpPr>
            <p:nvPr/>
          </p:nvSpPr>
          <p:spPr bwMode="auto">
            <a:xfrm>
              <a:off x="3697288" y="3721101"/>
              <a:ext cx="41275" cy="50800"/>
            </a:xfrm>
            <a:custGeom>
              <a:avLst/>
              <a:gdLst/>
              <a:ahLst/>
              <a:cxnLst>
                <a:cxn ang="0">
                  <a:pos x="93" y="2"/>
                </a:cxn>
                <a:cxn ang="0">
                  <a:pos x="93" y="2"/>
                </a:cxn>
                <a:cxn ang="0">
                  <a:pos x="80" y="15"/>
                </a:cxn>
                <a:cxn ang="0">
                  <a:pos x="68" y="30"/>
                </a:cxn>
                <a:cxn ang="0">
                  <a:pos x="46" y="59"/>
                </a:cxn>
                <a:cxn ang="0">
                  <a:pos x="24" y="87"/>
                </a:cxn>
                <a:cxn ang="0">
                  <a:pos x="1" y="116"/>
                </a:cxn>
                <a:cxn ang="0">
                  <a:pos x="1" y="116"/>
                </a:cxn>
                <a:cxn ang="0">
                  <a:pos x="0" y="119"/>
                </a:cxn>
                <a:cxn ang="0">
                  <a:pos x="0" y="120"/>
                </a:cxn>
                <a:cxn ang="0">
                  <a:pos x="1" y="124"/>
                </a:cxn>
                <a:cxn ang="0">
                  <a:pos x="4" y="125"/>
                </a:cxn>
                <a:cxn ang="0">
                  <a:pos x="5" y="127"/>
                </a:cxn>
                <a:cxn ang="0">
                  <a:pos x="8" y="125"/>
                </a:cxn>
                <a:cxn ang="0">
                  <a:pos x="9" y="124"/>
                </a:cxn>
                <a:cxn ang="0">
                  <a:pos x="9" y="124"/>
                </a:cxn>
                <a:cxn ang="0">
                  <a:pos x="32" y="95"/>
                </a:cxn>
                <a:cxn ang="0">
                  <a:pos x="54" y="66"/>
                </a:cxn>
                <a:cxn ang="0">
                  <a:pos x="76" y="38"/>
                </a:cxn>
                <a:cxn ang="0">
                  <a:pos x="89" y="23"/>
                </a:cxn>
                <a:cxn ang="0">
                  <a:pos x="101" y="10"/>
                </a:cxn>
                <a:cxn ang="0">
                  <a:pos x="101" y="10"/>
                </a:cxn>
                <a:cxn ang="0">
                  <a:pos x="102" y="8"/>
                </a:cxn>
                <a:cxn ang="0">
                  <a:pos x="102" y="6"/>
                </a:cxn>
                <a:cxn ang="0">
                  <a:pos x="101" y="2"/>
                </a:cxn>
                <a:cxn ang="0">
                  <a:pos x="97" y="0"/>
                </a:cxn>
                <a:cxn ang="0">
                  <a:pos x="94" y="1"/>
                </a:cxn>
                <a:cxn ang="0">
                  <a:pos x="93" y="2"/>
                </a:cxn>
                <a:cxn ang="0">
                  <a:pos x="93" y="2"/>
                </a:cxn>
              </a:cxnLst>
              <a:rect l="0" t="0" r="r" b="b"/>
              <a:pathLst>
                <a:path w="102" h="127">
                  <a:moveTo>
                    <a:pt x="93" y="2"/>
                  </a:moveTo>
                  <a:lnTo>
                    <a:pt x="93" y="2"/>
                  </a:lnTo>
                  <a:lnTo>
                    <a:pt x="80" y="15"/>
                  </a:lnTo>
                  <a:lnTo>
                    <a:pt x="68" y="30"/>
                  </a:lnTo>
                  <a:lnTo>
                    <a:pt x="46" y="59"/>
                  </a:lnTo>
                  <a:lnTo>
                    <a:pt x="24" y="87"/>
                  </a:lnTo>
                  <a:lnTo>
                    <a:pt x="1" y="116"/>
                  </a:lnTo>
                  <a:lnTo>
                    <a:pt x="1" y="116"/>
                  </a:lnTo>
                  <a:lnTo>
                    <a:pt x="0" y="119"/>
                  </a:lnTo>
                  <a:lnTo>
                    <a:pt x="0" y="120"/>
                  </a:lnTo>
                  <a:lnTo>
                    <a:pt x="1" y="124"/>
                  </a:lnTo>
                  <a:lnTo>
                    <a:pt x="4" y="125"/>
                  </a:lnTo>
                  <a:lnTo>
                    <a:pt x="5" y="127"/>
                  </a:lnTo>
                  <a:lnTo>
                    <a:pt x="8" y="125"/>
                  </a:lnTo>
                  <a:lnTo>
                    <a:pt x="9" y="124"/>
                  </a:lnTo>
                  <a:lnTo>
                    <a:pt x="9" y="124"/>
                  </a:lnTo>
                  <a:lnTo>
                    <a:pt x="32" y="95"/>
                  </a:lnTo>
                  <a:lnTo>
                    <a:pt x="54" y="66"/>
                  </a:lnTo>
                  <a:lnTo>
                    <a:pt x="76" y="38"/>
                  </a:lnTo>
                  <a:lnTo>
                    <a:pt x="89" y="23"/>
                  </a:lnTo>
                  <a:lnTo>
                    <a:pt x="101" y="10"/>
                  </a:lnTo>
                  <a:lnTo>
                    <a:pt x="101" y="10"/>
                  </a:lnTo>
                  <a:lnTo>
                    <a:pt x="102" y="8"/>
                  </a:lnTo>
                  <a:lnTo>
                    <a:pt x="102" y="6"/>
                  </a:lnTo>
                  <a:lnTo>
                    <a:pt x="101" y="2"/>
                  </a:lnTo>
                  <a:lnTo>
                    <a:pt x="97" y="0"/>
                  </a:lnTo>
                  <a:lnTo>
                    <a:pt x="94" y="1"/>
                  </a:lnTo>
                  <a:lnTo>
                    <a:pt x="93" y="2"/>
                  </a:lnTo>
                  <a:lnTo>
                    <a:pt x="93"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5" name="Freeform 900"/>
            <p:cNvSpPr>
              <a:spLocks/>
            </p:cNvSpPr>
            <p:nvPr/>
          </p:nvSpPr>
          <p:spPr bwMode="auto">
            <a:xfrm>
              <a:off x="3511551" y="3597276"/>
              <a:ext cx="38100" cy="52388"/>
            </a:xfrm>
            <a:custGeom>
              <a:avLst/>
              <a:gdLst/>
              <a:ahLst/>
              <a:cxnLst>
                <a:cxn ang="0">
                  <a:pos x="86" y="4"/>
                </a:cxn>
                <a:cxn ang="0">
                  <a:pos x="86" y="4"/>
                </a:cxn>
                <a:cxn ang="0">
                  <a:pos x="68" y="35"/>
                </a:cxn>
                <a:cxn ang="0">
                  <a:pos x="48" y="65"/>
                </a:cxn>
                <a:cxn ang="0">
                  <a:pos x="26" y="95"/>
                </a:cxn>
                <a:cxn ang="0">
                  <a:pos x="1" y="121"/>
                </a:cxn>
                <a:cxn ang="0">
                  <a:pos x="1" y="121"/>
                </a:cxn>
                <a:cxn ang="0">
                  <a:pos x="0" y="124"/>
                </a:cxn>
                <a:cxn ang="0">
                  <a:pos x="0" y="127"/>
                </a:cxn>
                <a:cxn ang="0">
                  <a:pos x="1" y="129"/>
                </a:cxn>
                <a:cxn ang="0">
                  <a:pos x="5" y="132"/>
                </a:cxn>
                <a:cxn ang="0">
                  <a:pos x="8" y="132"/>
                </a:cxn>
                <a:cxn ang="0">
                  <a:pos x="9" y="131"/>
                </a:cxn>
                <a:cxn ang="0">
                  <a:pos x="9" y="131"/>
                </a:cxn>
                <a:cxn ang="0">
                  <a:pos x="35" y="102"/>
                </a:cxn>
                <a:cxn ang="0">
                  <a:pos x="57" y="73"/>
                </a:cxn>
                <a:cxn ang="0">
                  <a:pos x="78" y="42"/>
                </a:cxn>
                <a:cxn ang="0">
                  <a:pos x="95" y="9"/>
                </a:cxn>
                <a:cxn ang="0">
                  <a:pos x="95" y="9"/>
                </a:cxn>
                <a:cxn ang="0">
                  <a:pos x="97" y="6"/>
                </a:cxn>
                <a:cxn ang="0">
                  <a:pos x="97" y="4"/>
                </a:cxn>
                <a:cxn ang="0">
                  <a:pos x="94" y="1"/>
                </a:cxn>
                <a:cxn ang="0">
                  <a:pos x="90" y="0"/>
                </a:cxn>
                <a:cxn ang="0">
                  <a:pos x="88" y="1"/>
                </a:cxn>
                <a:cxn ang="0">
                  <a:pos x="86" y="4"/>
                </a:cxn>
                <a:cxn ang="0">
                  <a:pos x="86" y="4"/>
                </a:cxn>
              </a:cxnLst>
              <a:rect l="0" t="0" r="r" b="b"/>
              <a:pathLst>
                <a:path w="97" h="132">
                  <a:moveTo>
                    <a:pt x="86" y="4"/>
                  </a:moveTo>
                  <a:lnTo>
                    <a:pt x="86" y="4"/>
                  </a:lnTo>
                  <a:lnTo>
                    <a:pt x="68" y="35"/>
                  </a:lnTo>
                  <a:lnTo>
                    <a:pt x="48" y="65"/>
                  </a:lnTo>
                  <a:lnTo>
                    <a:pt x="26" y="95"/>
                  </a:lnTo>
                  <a:lnTo>
                    <a:pt x="1" y="121"/>
                  </a:lnTo>
                  <a:lnTo>
                    <a:pt x="1" y="121"/>
                  </a:lnTo>
                  <a:lnTo>
                    <a:pt x="0" y="124"/>
                  </a:lnTo>
                  <a:lnTo>
                    <a:pt x="0" y="127"/>
                  </a:lnTo>
                  <a:lnTo>
                    <a:pt x="1" y="129"/>
                  </a:lnTo>
                  <a:lnTo>
                    <a:pt x="5" y="132"/>
                  </a:lnTo>
                  <a:lnTo>
                    <a:pt x="8" y="132"/>
                  </a:lnTo>
                  <a:lnTo>
                    <a:pt x="9" y="131"/>
                  </a:lnTo>
                  <a:lnTo>
                    <a:pt x="9" y="131"/>
                  </a:lnTo>
                  <a:lnTo>
                    <a:pt x="35" y="102"/>
                  </a:lnTo>
                  <a:lnTo>
                    <a:pt x="57" y="73"/>
                  </a:lnTo>
                  <a:lnTo>
                    <a:pt x="78" y="42"/>
                  </a:lnTo>
                  <a:lnTo>
                    <a:pt x="95" y="9"/>
                  </a:lnTo>
                  <a:lnTo>
                    <a:pt x="95" y="9"/>
                  </a:lnTo>
                  <a:lnTo>
                    <a:pt x="97" y="6"/>
                  </a:lnTo>
                  <a:lnTo>
                    <a:pt x="97" y="4"/>
                  </a:lnTo>
                  <a:lnTo>
                    <a:pt x="94" y="1"/>
                  </a:lnTo>
                  <a:lnTo>
                    <a:pt x="90" y="0"/>
                  </a:lnTo>
                  <a:lnTo>
                    <a:pt x="88" y="1"/>
                  </a:lnTo>
                  <a:lnTo>
                    <a:pt x="86" y="4"/>
                  </a:lnTo>
                  <a:lnTo>
                    <a:pt x="86"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6" name="Freeform 901"/>
            <p:cNvSpPr>
              <a:spLocks/>
            </p:cNvSpPr>
            <p:nvPr/>
          </p:nvSpPr>
          <p:spPr bwMode="auto">
            <a:xfrm>
              <a:off x="3522663" y="3532188"/>
              <a:ext cx="114300" cy="157163"/>
            </a:xfrm>
            <a:custGeom>
              <a:avLst/>
              <a:gdLst/>
              <a:ahLst/>
              <a:cxnLst>
                <a:cxn ang="0">
                  <a:pos x="273" y="4"/>
                </a:cxn>
                <a:cxn ang="0">
                  <a:pos x="267" y="18"/>
                </a:cxn>
                <a:cxn ang="0">
                  <a:pos x="233" y="55"/>
                </a:cxn>
                <a:cxn ang="0">
                  <a:pos x="223" y="65"/>
                </a:cxn>
                <a:cxn ang="0">
                  <a:pos x="200" y="98"/>
                </a:cxn>
                <a:cxn ang="0">
                  <a:pos x="163" y="157"/>
                </a:cxn>
                <a:cxn ang="0">
                  <a:pos x="127" y="216"/>
                </a:cxn>
                <a:cxn ang="0">
                  <a:pos x="89" y="264"/>
                </a:cxn>
                <a:cxn ang="0">
                  <a:pos x="62" y="300"/>
                </a:cxn>
                <a:cxn ang="0">
                  <a:pos x="53" y="313"/>
                </a:cxn>
                <a:cxn ang="0">
                  <a:pos x="25" y="358"/>
                </a:cxn>
                <a:cxn ang="0">
                  <a:pos x="14" y="375"/>
                </a:cxn>
                <a:cxn ang="0">
                  <a:pos x="6" y="387"/>
                </a:cxn>
                <a:cxn ang="0">
                  <a:pos x="5" y="388"/>
                </a:cxn>
                <a:cxn ang="0">
                  <a:pos x="1" y="390"/>
                </a:cxn>
                <a:cxn ang="0">
                  <a:pos x="1" y="398"/>
                </a:cxn>
                <a:cxn ang="0">
                  <a:pos x="5" y="399"/>
                </a:cxn>
                <a:cxn ang="0">
                  <a:pos x="11" y="398"/>
                </a:cxn>
                <a:cxn ang="0">
                  <a:pos x="22" y="387"/>
                </a:cxn>
                <a:cxn ang="0">
                  <a:pos x="35" y="364"/>
                </a:cxn>
                <a:cxn ang="0">
                  <a:pos x="43" y="352"/>
                </a:cxn>
                <a:cxn ang="0">
                  <a:pos x="52" y="340"/>
                </a:cxn>
                <a:cxn ang="0">
                  <a:pos x="73" y="302"/>
                </a:cxn>
                <a:cxn ang="0">
                  <a:pos x="79" y="293"/>
                </a:cxn>
                <a:cxn ang="0">
                  <a:pos x="95" y="277"/>
                </a:cxn>
                <a:cxn ang="0">
                  <a:pos x="103" y="269"/>
                </a:cxn>
                <a:cxn ang="0">
                  <a:pos x="119" y="246"/>
                </a:cxn>
                <a:cxn ang="0">
                  <a:pos x="141" y="213"/>
                </a:cxn>
                <a:cxn ang="0">
                  <a:pos x="204" y="114"/>
                </a:cxn>
                <a:cxn ang="0">
                  <a:pos x="215" y="96"/>
                </a:cxn>
                <a:cxn ang="0">
                  <a:pos x="255" y="48"/>
                </a:cxn>
                <a:cxn ang="0">
                  <a:pos x="272" y="29"/>
                </a:cxn>
                <a:cxn ang="0">
                  <a:pos x="282" y="13"/>
                </a:cxn>
                <a:cxn ang="0">
                  <a:pos x="285" y="7"/>
                </a:cxn>
                <a:cxn ang="0">
                  <a:pos x="284" y="3"/>
                </a:cxn>
                <a:cxn ang="0">
                  <a:pos x="277" y="0"/>
                </a:cxn>
                <a:cxn ang="0">
                  <a:pos x="273" y="4"/>
                </a:cxn>
              </a:cxnLst>
              <a:rect l="0" t="0" r="r" b="b"/>
              <a:pathLst>
                <a:path w="285" h="399">
                  <a:moveTo>
                    <a:pt x="273" y="4"/>
                  </a:moveTo>
                  <a:lnTo>
                    <a:pt x="273" y="4"/>
                  </a:lnTo>
                  <a:lnTo>
                    <a:pt x="270" y="11"/>
                  </a:lnTo>
                  <a:lnTo>
                    <a:pt x="267" y="18"/>
                  </a:lnTo>
                  <a:lnTo>
                    <a:pt x="256" y="31"/>
                  </a:lnTo>
                  <a:lnTo>
                    <a:pt x="233" y="55"/>
                  </a:lnTo>
                  <a:lnTo>
                    <a:pt x="233" y="55"/>
                  </a:lnTo>
                  <a:lnTo>
                    <a:pt x="223" y="65"/>
                  </a:lnTo>
                  <a:lnTo>
                    <a:pt x="215" y="76"/>
                  </a:lnTo>
                  <a:lnTo>
                    <a:pt x="200" y="98"/>
                  </a:lnTo>
                  <a:lnTo>
                    <a:pt x="200" y="98"/>
                  </a:lnTo>
                  <a:lnTo>
                    <a:pt x="163" y="157"/>
                  </a:lnTo>
                  <a:lnTo>
                    <a:pt x="127" y="216"/>
                  </a:lnTo>
                  <a:lnTo>
                    <a:pt x="127" y="216"/>
                  </a:lnTo>
                  <a:lnTo>
                    <a:pt x="108" y="241"/>
                  </a:lnTo>
                  <a:lnTo>
                    <a:pt x="89" y="264"/>
                  </a:lnTo>
                  <a:lnTo>
                    <a:pt x="70" y="288"/>
                  </a:lnTo>
                  <a:lnTo>
                    <a:pt x="62" y="300"/>
                  </a:lnTo>
                  <a:lnTo>
                    <a:pt x="53" y="313"/>
                  </a:lnTo>
                  <a:lnTo>
                    <a:pt x="53" y="313"/>
                  </a:lnTo>
                  <a:lnTo>
                    <a:pt x="40" y="336"/>
                  </a:lnTo>
                  <a:lnTo>
                    <a:pt x="25" y="358"/>
                  </a:lnTo>
                  <a:lnTo>
                    <a:pt x="25" y="358"/>
                  </a:lnTo>
                  <a:lnTo>
                    <a:pt x="14" y="375"/>
                  </a:lnTo>
                  <a:lnTo>
                    <a:pt x="9" y="385"/>
                  </a:lnTo>
                  <a:lnTo>
                    <a:pt x="6" y="387"/>
                  </a:lnTo>
                  <a:lnTo>
                    <a:pt x="5" y="388"/>
                  </a:lnTo>
                  <a:lnTo>
                    <a:pt x="5" y="388"/>
                  </a:lnTo>
                  <a:lnTo>
                    <a:pt x="2" y="388"/>
                  </a:lnTo>
                  <a:lnTo>
                    <a:pt x="1" y="390"/>
                  </a:lnTo>
                  <a:lnTo>
                    <a:pt x="0" y="394"/>
                  </a:lnTo>
                  <a:lnTo>
                    <a:pt x="1" y="398"/>
                  </a:lnTo>
                  <a:lnTo>
                    <a:pt x="2" y="399"/>
                  </a:lnTo>
                  <a:lnTo>
                    <a:pt x="5" y="399"/>
                  </a:lnTo>
                  <a:lnTo>
                    <a:pt x="5" y="399"/>
                  </a:lnTo>
                  <a:lnTo>
                    <a:pt x="11" y="398"/>
                  </a:lnTo>
                  <a:lnTo>
                    <a:pt x="17" y="394"/>
                  </a:lnTo>
                  <a:lnTo>
                    <a:pt x="22" y="387"/>
                  </a:lnTo>
                  <a:lnTo>
                    <a:pt x="27" y="379"/>
                  </a:lnTo>
                  <a:lnTo>
                    <a:pt x="35" y="364"/>
                  </a:lnTo>
                  <a:lnTo>
                    <a:pt x="39" y="357"/>
                  </a:lnTo>
                  <a:lnTo>
                    <a:pt x="43" y="352"/>
                  </a:lnTo>
                  <a:lnTo>
                    <a:pt x="43" y="352"/>
                  </a:lnTo>
                  <a:lnTo>
                    <a:pt x="52" y="340"/>
                  </a:lnTo>
                  <a:lnTo>
                    <a:pt x="60" y="327"/>
                  </a:lnTo>
                  <a:lnTo>
                    <a:pt x="73" y="302"/>
                  </a:lnTo>
                  <a:lnTo>
                    <a:pt x="73" y="302"/>
                  </a:lnTo>
                  <a:lnTo>
                    <a:pt x="79" y="293"/>
                  </a:lnTo>
                  <a:lnTo>
                    <a:pt x="87" y="285"/>
                  </a:lnTo>
                  <a:lnTo>
                    <a:pt x="95" y="277"/>
                  </a:lnTo>
                  <a:lnTo>
                    <a:pt x="103" y="269"/>
                  </a:lnTo>
                  <a:lnTo>
                    <a:pt x="103" y="269"/>
                  </a:lnTo>
                  <a:lnTo>
                    <a:pt x="111" y="258"/>
                  </a:lnTo>
                  <a:lnTo>
                    <a:pt x="119" y="246"/>
                  </a:lnTo>
                  <a:lnTo>
                    <a:pt x="119" y="246"/>
                  </a:lnTo>
                  <a:lnTo>
                    <a:pt x="141" y="213"/>
                  </a:lnTo>
                  <a:lnTo>
                    <a:pt x="162" y="181"/>
                  </a:lnTo>
                  <a:lnTo>
                    <a:pt x="204" y="114"/>
                  </a:lnTo>
                  <a:lnTo>
                    <a:pt x="204" y="114"/>
                  </a:lnTo>
                  <a:lnTo>
                    <a:pt x="215" y="96"/>
                  </a:lnTo>
                  <a:lnTo>
                    <a:pt x="227" y="80"/>
                  </a:lnTo>
                  <a:lnTo>
                    <a:pt x="255" y="48"/>
                  </a:lnTo>
                  <a:lnTo>
                    <a:pt x="255" y="48"/>
                  </a:lnTo>
                  <a:lnTo>
                    <a:pt x="272" y="29"/>
                  </a:lnTo>
                  <a:lnTo>
                    <a:pt x="280" y="18"/>
                  </a:lnTo>
                  <a:lnTo>
                    <a:pt x="282" y="13"/>
                  </a:lnTo>
                  <a:lnTo>
                    <a:pt x="285" y="7"/>
                  </a:lnTo>
                  <a:lnTo>
                    <a:pt x="285" y="7"/>
                  </a:lnTo>
                  <a:lnTo>
                    <a:pt x="285" y="5"/>
                  </a:lnTo>
                  <a:lnTo>
                    <a:pt x="284" y="3"/>
                  </a:lnTo>
                  <a:lnTo>
                    <a:pt x="281" y="0"/>
                  </a:lnTo>
                  <a:lnTo>
                    <a:pt x="277" y="0"/>
                  </a:lnTo>
                  <a:lnTo>
                    <a:pt x="274" y="1"/>
                  </a:lnTo>
                  <a:lnTo>
                    <a:pt x="273" y="4"/>
                  </a:lnTo>
                  <a:lnTo>
                    <a:pt x="273"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7" name="Freeform 902"/>
            <p:cNvSpPr>
              <a:spLocks/>
            </p:cNvSpPr>
            <p:nvPr/>
          </p:nvSpPr>
          <p:spPr bwMode="auto">
            <a:xfrm>
              <a:off x="3600451" y="3543301"/>
              <a:ext cx="68263" cy="95250"/>
            </a:xfrm>
            <a:custGeom>
              <a:avLst/>
              <a:gdLst/>
              <a:ahLst/>
              <a:cxnLst>
                <a:cxn ang="0">
                  <a:pos x="162" y="1"/>
                </a:cxn>
                <a:cxn ang="0">
                  <a:pos x="162" y="1"/>
                </a:cxn>
                <a:cxn ang="0">
                  <a:pos x="152" y="12"/>
                </a:cxn>
                <a:cxn ang="0">
                  <a:pos x="144" y="23"/>
                </a:cxn>
                <a:cxn ang="0">
                  <a:pos x="128" y="46"/>
                </a:cxn>
                <a:cxn ang="0">
                  <a:pos x="114" y="70"/>
                </a:cxn>
                <a:cxn ang="0">
                  <a:pos x="100" y="95"/>
                </a:cxn>
                <a:cxn ang="0">
                  <a:pos x="100" y="95"/>
                </a:cxn>
                <a:cxn ang="0">
                  <a:pos x="92" y="108"/>
                </a:cxn>
                <a:cxn ang="0">
                  <a:pos x="81" y="121"/>
                </a:cxn>
                <a:cxn ang="0">
                  <a:pos x="60" y="148"/>
                </a:cxn>
                <a:cxn ang="0">
                  <a:pos x="60" y="148"/>
                </a:cxn>
                <a:cxn ang="0">
                  <a:pos x="38" y="175"/>
                </a:cxn>
                <a:cxn ang="0">
                  <a:pos x="17" y="203"/>
                </a:cxn>
                <a:cxn ang="0">
                  <a:pos x="17" y="203"/>
                </a:cxn>
                <a:cxn ang="0">
                  <a:pos x="5" y="217"/>
                </a:cxn>
                <a:cxn ang="0">
                  <a:pos x="2" y="227"/>
                </a:cxn>
                <a:cxn ang="0">
                  <a:pos x="0" y="231"/>
                </a:cxn>
                <a:cxn ang="0">
                  <a:pos x="0" y="235"/>
                </a:cxn>
                <a:cxn ang="0">
                  <a:pos x="0" y="235"/>
                </a:cxn>
                <a:cxn ang="0">
                  <a:pos x="2" y="237"/>
                </a:cxn>
                <a:cxn ang="0">
                  <a:pos x="4" y="238"/>
                </a:cxn>
                <a:cxn ang="0">
                  <a:pos x="8" y="239"/>
                </a:cxn>
                <a:cxn ang="0">
                  <a:pos x="9" y="238"/>
                </a:cxn>
                <a:cxn ang="0">
                  <a:pos x="12" y="237"/>
                </a:cxn>
                <a:cxn ang="0">
                  <a:pos x="12" y="234"/>
                </a:cxn>
                <a:cxn ang="0">
                  <a:pos x="12" y="231"/>
                </a:cxn>
                <a:cxn ang="0">
                  <a:pos x="12" y="231"/>
                </a:cxn>
                <a:cxn ang="0">
                  <a:pos x="12" y="229"/>
                </a:cxn>
                <a:cxn ang="0">
                  <a:pos x="15" y="225"/>
                </a:cxn>
                <a:cxn ang="0">
                  <a:pos x="22" y="213"/>
                </a:cxn>
                <a:cxn ang="0">
                  <a:pos x="37" y="195"/>
                </a:cxn>
                <a:cxn ang="0">
                  <a:pos x="37" y="195"/>
                </a:cxn>
                <a:cxn ang="0">
                  <a:pos x="58" y="169"/>
                </a:cxn>
                <a:cxn ang="0">
                  <a:pos x="79" y="144"/>
                </a:cxn>
                <a:cxn ang="0">
                  <a:pos x="79" y="144"/>
                </a:cxn>
                <a:cxn ang="0">
                  <a:pos x="91" y="127"/>
                </a:cxn>
                <a:cxn ang="0">
                  <a:pos x="102" y="110"/>
                </a:cxn>
                <a:cxn ang="0">
                  <a:pos x="123" y="76"/>
                </a:cxn>
                <a:cxn ang="0">
                  <a:pos x="134" y="59"/>
                </a:cxn>
                <a:cxn ang="0">
                  <a:pos x="144" y="40"/>
                </a:cxn>
                <a:cxn ang="0">
                  <a:pos x="157" y="25"/>
                </a:cxn>
                <a:cxn ang="0">
                  <a:pos x="170" y="9"/>
                </a:cxn>
                <a:cxn ang="0">
                  <a:pos x="170" y="9"/>
                </a:cxn>
                <a:cxn ang="0">
                  <a:pos x="172" y="8"/>
                </a:cxn>
                <a:cxn ang="0">
                  <a:pos x="172" y="5"/>
                </a:cxn>
                <a:cxn ang="0">
                  <a:pos x="170" y="1"/>
                </a:cxn>
                <a:cxn ang="0">
                  <a:pos x="166" y="0"/>
                </a:cxn>
                <a:cxn ang="0">
                  <a:pos x="164" y="0"/>
                </a:cxn>
                <a:cxn ang="0">
                  <a:pos x="162" y="1"/>
                </a:cxn>
                <a:cxn ang="0">
                  <a:pos x="162" y="1"/>
                </a:cxn>
              </a:cxnLst>
              <a:rect l="0" t="0" r="r" b="b"/>
              <a:pathLst>
                <a:path w="172" h="239">
                  <a:moveTo>
                    <a:pt x="162" y="1"/>
                  </a:moveTo>
                  <a:lnTo>
                    <a:pt x="162" y="1"/>
                  </a:lnTo>
                  <a:lnTo>
                    <a:pt x="152" y="12"/>
                  </a:lnTo>
                  <a:lnTo>
                    <a:pt x="144" y="23"/>
                  </a:lnTo>
                  <a:lnTo>
                    <a:pt x="128" y="46"/>
                  </a:lnTo>
                  <a:lnTo>
                    <a:pt x="114" y="70"/>
                  </a:lnTo>
                  <a:lnTo>
                    <a:pt x="100" y="95"/>
                  </a:lnTo>
                  <a:lnTo>
                    <a:pt x="100" y="95"/>
                  </a:lnTo>
                  <a:lnTo>
                    <a:pt x="92" y="108"/>
                  </a:lnTo>
                  <a:lnTo>
                    <a:pt x="81" y="121"/>
                  </a:lnTo>
                  <a:lnTo>
                    <a:pt x="60" y="148"/>
                  </a:lnTo>
                  <a:lnTo>
                    <a:pt x="60" y="148"/>
                  </a:lnTo>
                  <a:lnTo>
                    <a:pt x="38" y="175"/>
                  </a:lnTo>
                  <a:lnTo>
                    <a:pt x="17" y="203"/>
                  </a:lnTo>
                  <a:lnTo>
                    <a:pt x="17" y="203"/>
                  </a:lnTo>
                  <a:lnTo>
                    <a:pt x="5" y="217"/>
                  </a:lnTo>
                  <a:lnTo>
                    <a:pt x="2" y="227"/>
                  </a:lnTo>
                  <a:lnTo>
                    <a:pt x="0" y="231"/>
                  </a:lnTo>
                  <a:lnTo>
                    <a:pt x="0" y="235"/>
                  </a:lnTo>
                  <a:lnTo>
                    <a:pt x="0" y="235"/>
                  </a:lnTo>
                  <a:lnTo>
                    <a:pt x="2" y="237"/>
                  </a:lnTo>
                  <a:lnTo>
                    <a:pt x="4" y="238"/>
                  </a:lnTo>
                  <a:lnTo>
                    <a:pt x="8" y="239"/>
                  </a:lnTo>
                  <a:lnTo>
                    <a:pt x="9" y="238"/>
                  </a:lnTo>
                  <a:lnTo>
                    <a:pt x="12" y="237"/>
                  </a:lnTo>
                  <a:lnTo>
                    <a:pt x="12" y="234"/>
                  </a:lnTo>
                  <a:lnTo>
                    <a:pt x="12" y="231"/>
                  </a:lnTo>
                  <a:lnTo>
                    <a:pt x="12" y="231"/>
                  </a:lnTo>
                  <a:lnTo>
                    <a:pt x="12" y="229"/>
                  </a:lnTo>
                  <a:lnTo>
                    <a:pt x="15" y="225"/>
                  </a:lnTo>
                  <a:lnTo>
                    <a:pt x="22" y="213"/>
                  </a:lnTo>
                  <a:lnTo>
                    <a:pt x="37" y="195"/>
                  </a:lnTo>
                  <a:lnTo>
                    <a:pt x="37" y="195"/>
                  </a:lnTo>
                  <a:lnTo>
                    <a:pt x="58" y="169"/>
                  </a:lnTo>
                  <a:lnTo>
                    <a:pt x="79" y="144"/>
                  </a:lnTo>
                  <a:lnTo>
                    <a:pt x="79" y="144"/>
                  </a:lnTo>
                  <a:lnTo>
                    <a:pt x="91" y="127"/>
                  </a:lnTo>
                  <a:lnTo>
                    <a:pt x="102" y="110"/>
                  </a:lnTo>
                  <a:lnTo>
                    <a:pt x="123" y="76"/>
                  </a:lnTo>
                  <a:lnTo>
                    <a:pt x="134" y="59"/>
                  </a:lnTo>
                  <a:lnTo>
                    <a:pt x="144" y="40"/>
                  </a:lnTo>
                  <a:lnTo>
                    <a:pt x="157" y="25"/>
                  </a:lnTo>
                  <a:lnTo>
                    <a:pt x="170" y="9"/>
                  </a:lnTo>
                  <a:lnTo>
                    <a:pt x="170" y="9"/>
                  </a:lnTo>
                  <a:lnTo>
                    <a:pt x="172" y="8"/>
                  </a:lnTo>
                  <a:lnTo>
                    <a:pt x="172" y="5"/>
                  </a:lnTo>
                  <a:lnTo>
                    <a:pt x="170" y="1"/>
                  </a:lnTo>
                  <a:lnTo>
                    <a:pt x="166" y="0"/>
                  </a:lnTo>
                  <a:lnTo>
                    <a:pt x="164" y="0"/>
                  </a:lnTo>
                  <a:lnTo>
                    <a:pt x="162" y="1"/>
                  </a:lnTo>
                  <a:lnTo>
                    <a:pt x="16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8" name="Freeform 903"/>
            <p:cNvSpPr>
              <a:spLocks/>
            </p:cNvSpPr>
            <p:nvPr/>
          </p:nvSpPr>
          <p:spPr bwMode="auto">
            <a:xfrm>
              <a:off x="3633788" y="3560763"/>
              <a:ext cx="53975" cy="80963"/>
            </a:xfrm>
            <a:custGeom>
              <a:avLst/>
              <a:gdLst/>
              <a:ahLst/>
              <a:cxnLst>
                <a:cxn ang="0">
                  <a:pos x="125" y="2"/>
                </a:cxn>
                <a:cxn ang="0">
                  <a:pos x="125" y="2"/>
                </a:cxn>
                <a:cxn ang="0">
                  <a:pos x="119" y="17"/>
                </a:cxn>
                <a:cxn ang="0">
                  <a:pos x="111" y="31"/>
                </a:cxn>
                <a:cxn ang="0">
                  <a:pos x="94" y="58"/>
                </a:cxn>
                <a:cxn ang="0">
                  <a:pos x="57" y="113"/>
                </a:cxn>
                <a:cxn ang="0">
                  <a:pos x="57" y="113"/>
                </a:cxn>
                <a:cxn ang="0">
                  <a:pos x="22" y="164"/>
                </a:cxn>
                <a:cxn ang="0">
                  <a:pos x="22" y="164"/>
                </a:cxn>
                <a:cxn ang="0">
                  <a:pos x="15" y="172"/>
                </a:cxn>
                <a:cxn ang="0">
                  <a:pos x="9" y="180"/>
                </a:cxn>
                <a:cxn ang="0">
                  <a:pos x="4" y="188"/>
                </a:cxn>
                <a:cxn ang="0">
                  <a:pos x="1" y="192"/>
                </a:cxn>
                <a:cxn ang="0">
                  <a:pos x="0" y="197"/>
                </a:cxn>
                <a:cxn ang="0">
                  <a:pos x="0" y="197"/>
                </a:cxn>
                <a:cxn ang="0">
                  <a:pos x="0" y="200"/>
                </a:cxn>
                <a:cxn ang="0">
                  <a:pos x="0" y="202"/>
                </a:cxn>
                <a:cxn ang="0">
                  <a:pos x="4" y="204"/>
                </a:cxn>
                <a:cxn ang="0">
                  <a:pos x="6" y="205"/>
                </a:cxn>
                <a:cxn ang="0">
                  <a:pos x="7" y="204"/>
                </a:cxn>
                <a:cxn ang="0">
                  <a:pos x="9" y="202"/>
                </a:cxn>
                <a:cxn ang="0">
                  <a:pos x="10" y="201"/>
                </a:cxn>
                <a:cxn ang="0">
                  <a:pos x="10" y="201"/>
                </a:cxn>
                <a:cxn ang="0">
                  <a:pos x="11" y="196"/>
                </a:cxn>
                <a:cxn ang="0">
                  <a:pos x="14" y="192"/>
                </a:cxn>
                <a:cxn ang="0">
                  <a:pos x="22" y="180"/>
                </a:cxn>
                <a:cxn ang="0">
                  <a:pos x="31" y="171"/>
                </a:cxn>
                <a:cxn ang="0">
                  <a:pos x="38" y="162"/>
                </a:cxn>
                <a:cxn ang="0">
                  <a:pos x="38" y="162"/>
                </a:cxn>
                <a:cxn ang="0">
                  <a:pos x="56" y="136"/>
                </a:cxn>
                <a:cxn ang="0">
                  <a:pos x="73" y="111"/>
                </a:cxn>
                <a:cxn ang="0">
                  <a:pos x="73" y="111"/>
                </a:cxn>
                <a:cxn ang="0">
                  <a:pos x="107" y="60"/>
                </a:cxn>
                <a:cxn ang="0">
                  <a:pos x="123" y="35"/>
                </a:cxn>
                <a:cxn ang="0">
                  <a:pos x="136" y="7"/>
                </a:cxn>
                <a:cxn ang="0">
                  <a:pos x="136" y="7"/>
                </a:cxn>
                <a:cxn ang="0">
                  <a:pos x="136" y="5"/>
                </a:cxn>
                <a:cxn ang="0">
                  <a:pos x="136" y="4"/>
                </a:cxn>
                <a:cxn ang="0">
                  <a:pos x="133" y="0"/>
                </a:cxn>
                <a:cxn ang="0">
                  <a:pos x="130" y="0"/>
                </a:cxn>
                <a:cxn ang="0">
                  <a:pos x="129" y="0"/>
                </a:cxn>
                <a:cxn ang="0">
                  <a:pos x="126" y="0"/>
                </a:cxn>
                <a:cxn ang="0">
                  <a:pos x="125" y="2"/>
                </a:cxn>
                <a:cxn ang="0">
                  <a:pos x="125" y="2"/>
                </a:cxn>
              </a:cxnLst>
              <a:rect l="0" t="0" r="r" b="b"/>
              <a:pathLst>
                <a:path w="136" h="205">
                  <a:moveTo>
                    <a:pt x="125" y="2"/>
                  </a:moveTo>
                  <a:lnTo>
                    <a:pt x="125" y="2"/>
                  </a:lnTo>
                  <a:lnTo>
                    <a:pt x="119" y="17"/>
                  </a:lnTo>
                  <a:lnTo>
                    <a:pt x="111" y="31"/>
                  </a:lnTo>
                  <a:lnTo>
                    <a:pt x="94" y="58"/>
                  </a:lnTo>
                  <a:lnTo>
                    <a:pt x="57" y="113"/>
                  </a:lnTo>
                  <a:lnTo>
                    <a:pt x="57" y="113"/>
                  </a:lnTo>
                  <a:lnTo>
                    <a:pt x="22" y="164"/>
                  </a:lnTo>
                  <a:lnTo>
                    <a:pt x="22" y="164"/>
                  </a:lnTo>
                  <a:lnTo>
                    <a:pt x="15" y="172"/>
                  </a:lnTo>
                  <a:lnTo>
                    <a:pt x="9" y="180"/>
                  </a:lnTo>
                  <a:lnTo>
                    <a:pt x="4" y="188"/>
                  </a:lnTo>
                  <a:lnTo>
                    <a:pt x="1" y="192"/>
                  </a:lnTo>
                  <a:lnTo>
                    <a:pt x="0" y="197"/>
                  </a:lnTo>
                  <a:lnTo>
                    <a:pt x="0" y="197"/>
                  </a:lnTo>
                  <a:lnTo>
                    <a:pt x="0" y="200"/>
                  </a:lnTo>
                  <a:lnTo>
                    <a:pt x="0" y="202"/>
                  </a:lnTo>
                  <a:lnTo>
                    <a:pt x="4" y="204"/>
                  </a:lnTo>
                  <a:lnTo>
                    <a:pt x="6" y="205"/>
                  </a:lnTo>
                  <a:lnTo>
                    <a:pt x="7" y="204"/>
                  </a:lnTo>
                  <a:lnTo>
                    <a:pt x="9" y="202"/>
                  </a:lnTo>
                  <a:lnTo>
                    <a:pt x="10" y="201"/>
                  </a:lnTo>
                  <a:lnTo>
                    <a:pt x="10" y="201"/>
                  </a:lnTo>
                  <a:lnTo>
                    <a:pt x="11" y="196"/>
                  </a:lnTo>
                  <a:lnTo>
                    <a:pt x="14" y="192"/>
                  </a:lnTo>
                  <a:lnTo>
                    <a:pt x="22" y="180"/>
                  </a:lnTo>
                  <a:lnTo>
                    <a:pt x="31" y="171"/>
                  </a:lnTo>
                  <a:lnTo>
                    <a:pt x="38" y="162"/>
                  </a:lnTo>
                  <a:lnTo>
                    <a:pt x="38" y="162"/>
                  </a:lnTo>
                  <a:lnTo>
                    <a:pt x="56" y="136"/>
                  </a:lnTo>
                  <a:lnTo>
                    <a:pt x="73" y="111"/>
                  </a:lnTo>
                  <a:lnTo>
                    <a:pt x="73" y="111"/>
                  </a:lnTo>
                  <a:lnTo>
                    <a:pt x="107" y="60"/>
                  </a:lnTo>
                  <a:lnTo>
                    <a:pt x="123" y="35"/>
                  </a:lnTo>
                  <a:lnTo>
                    <a:pt x="136" y="7"/>
                  </a:lnTo>
                  <a:lnTo>
                    <a:pt x="136" y="7"/>
                  </a:lnTo>
                  <a:lnTo>
                    <a:pt x="136" y="5"/>
                  </a:lnTo>
                  <a:lnTo>
                    <a:pt x="136" y="4"/>
                  </a:lnTo>
                  <a:lnTo>
                    <a:pt x="133" y="0"/>
                  </a:lnTo>
                  <a:lnTo>
                    <a:pt x="130" y="0"/>
                  </a:lnTo>
                  <a:lnTo>
                    <a:pt x="129" y="0"/>
                  </a:lnTo>
                  <a:lnTo>
                    <a:pt x="126" y="0"/>
                  </a:lnTo>
                  <a:lnTo>
                    <a:pt x="125" y="2"/>
                  </a:lnTo>
                  <a:lnTo>
                    <a:pt x="12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39" name="Freeform 904"/>
            <p:cNvSpPr>
              <a:spLocks/>
            </p:cNvSpPr>
            <p:nvPr/>
          </p:nvSpPr>
          <p:spPr bwMode="auto">
            <a:xfrm>
              <a:off x="3668713" y="3586163"/>
              <a:ext cx="38100" cy="55563"/>
            </a:xfrm>
            <a:custGeom>
              <a:avLst/>
              <a:gdLst/>
              <a:ahLst/>
              <a:cxnLst>
                <a:cxn ang="0">
                  <a:pos x="86" y="4"/>
                </a:cxn>
                <a:cxn ang="0">
                  <a:pos x="86" y="4"/>
                </a:cxn>
                <a:cxn ang="0">
                  <a:pos x="75" y="25"/>
                </a:cxn>
                <a:cxn ang="0">
                  <a:pos x="64" y="46"/>
                </a:cxn>
                <a:cxn ang="0">
                  <a:pos x="49" y="64"/>
                </a:cxn>
                <a:cxn ang="0">
                  <a:pos x="34" y="83"/>
                </a:cxn>
                <a:cxn ang="0">
                  <a:pos x="34" y="83"/>
                </a:cxn>
                <a:cxn ang="0">
                  <a:pos x="22" y="95"/>
                </a:cxn>
                <a:cxn ang="0">
                  <a:pos x="13" y="106"/>
                </a:cxn>
                <a:cxn ang="0">
                  <a:pos x="5" y="121"/>
                </a:cxn>
                <a:cxn ang="0">
                  <a:pos x="2" y="127"/>
                </a:cxn>
                <a:cxn ang="0">
                  <a:pos x="0" y="135"/>
                </a:cxn>
                <a:cxn ang="0">
                  <a:pos x="0" y="135"/>
                </a:cxn>
                <a:cxn ang="0">
                  <a:pos x="0" y="138"/>
                </a:cxn>
                <a:cxn ang="0">
                  <a:pos x="1" y="140"/>
                </a:cxn>
                <a:cxn ang="0">
                  <a:pos x="4" y="142"/>
                </a:cxn>
                <a:cxn ang="0">
                  <a:pos x="9" y="142"/>
                </a:cxn>
                <a:cxn ang="0">
                  <a:pos x="10" y="140"/>
                </a:cxn>
                <a:cxn ang="0">
                  <a:pos x="11" y="139"/>
                </a:cxn>
                <a:cxn ang="0">
                  <a:pos x="11" y="139"/>
                </a:cxn>
                <a:cxn ang="0">
                  <a:pos x="14" y="129"/>
                </a:cxn>
                <a:cxn ang="0">
                  <a:pos x="19" y="118"/>
                </a:cxn>
                <a:cxn ang="0">
                  <a:pos x="24" y="110"/>
                </a:cxn>
                <a:cxn ang="0">
                  <a:pos x="31" y="101"/>
                </a:cxn>
                <a:cxn ang="0">
                  <a:pos x="45" y="87"/>
                </a:cxn>
                <a:cxn ang="0">
                  <a:pos x="61" y="71"/>
                </a:cxn>
                <a:cxn ang="0">
                  <a:pos x="61" y="71"/>
                </a:cxn>
                <a:cxn ang="0">
                  <a:pos x="72" y="57"/>
                </a:cxn>
                <a:cxn ang="0">
                  <a:pos x="81" y="41"/>
                </a:cxn>
                <a:cxn ang="0">
                  <a:pos x="90" y="24"/>
                </a:cxn>
                <a:cxn ang="0">
                  <a:pos x="96" y="7"/>
                </a:cxn>
                <a:cxn ang="0">
                  <a:pos x="96" y="7"/>
                </a:cxn>
                <a:cxn ang="0">
                  <a:pos x="96" y="4"/>
                </a:cxn>
                <a:cxn ang="0">
                  <a:pos x="96" y="3"/>
                </a:cxn>
                <a:cxn ang="0">
                  <a:pos x="95" y="2"/>
                </a:cxn>
                <a:cxn ang="0">
                  <a:pos x="92" y="0"/>
                </a:cxn>
                <a:cxn ang="0">
                  <a:pos x="89" y="0"/>
                </a:cxn>
                <a:cxn ang="0">
                  <a:pos x="87" y="2"/>
                </a:cxn>
                <a:cxn ang="0">
                  <a:pos x="86" y="4"/>
                </a:cxn>
                <a:cxn ang="0">
                  <a:pos x="86" y="4"/>
                </a:cxn>
              </a:cxnLst>
              <a:rect l="0" t="0" r="r" b="b"/>
              <a:pathLst>
                <a:path w="96" h="142">
                  <a:moveTo>
                    <a:pt x="86" y="4"/>
                  </a:moveTo>
                  <a:lnTo>
                    <a:pt x="86" y="4"/>
                  </a:lnTo>
                  <a:lnTo>
                    <a:pt x="75" y="25"/>
                  </a:lnTo>
                  <a:lnTo>
                    <a:pt x="64" y="46"/>
                  </a:lnTo>
                  <a:lnTo>
                    <a:pt x="49" y="64"/>
                  </a:lnTo>
                  <a:lnTo>
                    <a:pt x="34" y="83"/>
                  </a:lnTo>
                  <a:lnTo>
                    <a:pt x="34" y="83"/>
                  </a:lnTo>
                  <a:lnTo>
                    <a:pt x="22" y="95"/>
                  </a:lnTo>
                  <a:lnTo>
                    <a:pt x="13" y="106"/>
                  </a:lnTo>
                  <a:lnTo>
                    <a:pt x="5" y="121"/>
                  </a:lnTo>
                  <a:lnTo>
                    <a:pt x="2" y="127"/>
                  </a:lnTo>
                  <a:lnTo>
                    <a:pt x="0" y="135"/>
                  </a:lnTo>
                  <a:lnTo>
                    <a:pt x="0" y="135"/>
                  </a:lnTo>
                  <a:lnTo>
                    <a:pt x="0" y="138"/>
                  </a:lnTo>
                  <a:lnTo>
                    <a:pt x="1" y="140"/>
                  </a:lnTo>
                  <a:lnTo>
                    <a:pt x="4" y="142"/>
                  </a:lnTo>
                  <a:lnTo>
                    <a:pt x="9" y="142"/>
                  </a:lnTo>
                  <a:lnTo>
                    <a:pt x="10" y="140"/>
                  </a:lnTo>
                  <a:lnTo>
                    <a:pt x="11" y="139"/>
                  </a:lnTo>
                  <a:lnTo>
                    <a:pt x="11" y="139"/>
                  </a:lnTo>
                  <a:lnTo>
                    <a:pt x="14" y="129"/>
                  </a:lnTo>
                  <a:lnTo>
                    <a:pt x="19" y="118"/>
                  </a:lnTo>
                  <a:lnTo>
                    <a:pt x="24" y="110"/>
                  </a:lnTo>
                  <a:lnTo>
                    <a:pt x="31" y="101"/>
                  </a:lnTo>
                  <a:lnTo>
                    <a:pt x="45" y="87"/>
                  </a:lnTo>
                  <a:lnTo>
                    <a:pt x="61" y="71"/>
                  </a:lnTo>
                  <a:lnTo>
                    <a:pt x="61" y="71"/>
                  </a:lnTo>
                  <a:lnTo>
                    <a:pt x="72" y="57"/>
                  </a:lnTo>
                  <a:lnTo>
                    <a:pt x="81" y="41"/>
                  </a:lnTo>
                  <a:lnTo>
                    <a:pt x="90" y="24"/>
                  </a:lnTo>
                  <a:lnTo>
                    <a:pt x="96" y="7"/>
                  </a:lnTo>
                  <a:lnTo>
                    <a:pt x="96" y="7"/>
                  </a:lnTo>
                  <a:lnTo>
                    <a:pt x="96" y="4"/>
                  </a:lnTo>
                  <a:lnTo>
                    <a:pt x="96" y="3"/>
                  </a:lnTo>
                  <a:lnTo>
                    <a:pt x="95" y="2"/>
                  </a:lnTo>
                  <a:lnTo>
                    <a:pt x="92" y="0"/>
                  </a:lnTo>
                  <a:lnTo>
                    <a:pt x="89" y="0"/>
                  </a:lnTo>
                  <a:lnTo>
                    <a:pt x="87" y="2"/>
                  </a:lnTo>
                  <a:lnTo>
                    <a:pt x="86" y="4"/>
                  </a:lnTo>
                  <a:lnTo>
                    <a:pt x="86"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0" name="Freeform 905"/>
            <p:cNvSpPr>
              <a:spLocks/>
            </p:cNvSpPr>
            <p:nvPr/>
          </p:nvSpPr>
          <p:spPr bwMode="auto">
            <a:xfrm>
              <a:off x="3271838" y="3430588"/>
              <a:ext cx="15875" cy="17463"/>
            </a:xfrm>
            <a:custGeom>
              <a:avLst/>
              <a:gdLst/>
              <a:ahLst/>
              <a:cxnLst>
                <a:cxn ang="0">
                  <a:pos x="34" y="2"/>
                </a:cxn>
                <a:cxn ang="0">
                  <a:pos x="34" y="2"/>
                </a:cxn>
                <a:cxn ang="0">
                  <a:pos x="25" y="8"/>
                </a:cxn>
                <a:cxn ang="0">
                  <a:pos x="16" y="16"/>
                </a:cxn>
                <a:cxn ang="0">
                  <a:pos x="8" y="25"/>
                </a:cxn>
                <a:cxn ang="0">
                  <a:pos x="2" y="34"/>
                </a:cxn>
                <a:cxn ang="0">
                  <a:pos x="2" y="34"/>
                </a:cxn>
                <a:cxn ang="0">
                  <a:pos x="0" y="37"/>
                </a:cxn>
                <a:cxn ang="0">
                  <a:pos x="0" y="38"/>
                </a:cxn>
                <a:cxn ang="0">
                  <a:pos x="2" y="40"/>
                </a:cxn>
                <a:cxn ang="0">
                  <a:pos x="3" y="41"/>
                </a:cxn>
                <a:cxn ang="0">
                  <a:pos x="7" y="42"/>
                </a:cxn>
                <a:cxn ang="0">
                  <a:pos x="9" y="42"/>
                </a:cxn>
                <a:cxn ang="0">
                  <a:pos x="11" y="40"/>
                </a:cxn>
                <a:cxn ang="0">
                  <a:pos x="11" y="40"/>
                </a:cxn>
                <a:cxn ang="0">
                  <a:pos x="17" y="32"/>
                </a:cxn>
                <a:cxn ang="0">
                  <a:pos x="24" y="24"/>
                </a:cxn>
                <a:cxn ang="0">
                  <a:pos x="32" y="17"/>
                </a:cxn>
                <a:cxn ang="0">
                  <a:pos x="39" y="11"/>
                </a:cxn>
                <a:cxn ang="0">
                  <a:pos x="39" y="11"/>
                </a:cxn>
                <a:cxn ang="0">
                  <a:pos x="41" y="10"/>
                </a:cxn>
                <a:cxn ang="0">
                  <a:pos x="42" y="8"/>
                </a:cxn>
                <a:cxn ang="0">
                  <a:pos x="41" y="3"/>
                </a:cxn>
                <a:cxn ang="0">
                  <a:pos x="39" y="2"/>
                </a:cxn>
                <a:cxn ang="0">
                  <a:pos x="38" y="0"/>
                </a:cxn>
                <a:cxn ang="0">
                  <a:pos x="36" y="0"/>
                </a:cxn>
                <a:cxn ang="0">
                  <a:pos x="34" y="2"/>
                </a:cxn>
                <a:cxn ang="0">
                  <a:pos x="34" y="2"/>
                </a:cxn>
              </a:cxnLst>
              <a:rect l="0" t="0" r="r" b="b"/>
              <a:pathLst>
                <a:path w="42" h="42">
                  <a:moveTo>
                    <a:pt x="34" y="2"/>
                  </a:moveTo>
                  <a:lnTo>
                    <a:pt x="34" y="2"/>
                  </a:lnTo>
                  <a:lnTo>
                    <a:pt x="25" y="8"/>
                  </a:lnTo>
                  <a:lnTo>
                    <a:pt x="16" y="16"/>
                  </a:lnTo>
                  <a:lnTo>
                    <a:pt x="8" y="25"/>
                  </a:lnTo>
                  <a:lnTo>
                    <a:pt x="2" y="34"/>
                  </a:lnTo>
                  <a:lnTo>
                    <a:pt x="2" y="34"/>
                  </a:lnTo>
                  <a:lnTo>
                    <a:pt x="0" y="37"/>
                  </a:lnTo>
                  <a:lnTo>
                    <a:pt x="0" y="38"/>
                  </a:lnTo>
                  <a:lnTo>
                    <a:pt x="2" y="40"/>
                  </a:lnTo>
                  <a:lnTo>
                    <a:pt x="3" y="41"/>
                  </a:lnTo>
                  <a:lnTo>
                    <a:pt x="7" y="42"/>
                  </a:lnTo>
                  <a:lnTo>
                    <a:pt x="9" y="42"/>
                  </a:lnTo>
                  <a:lnTo>
                    <a:pt x="11" y="40"/>
                  </a:lnTo>
                  <a:lnTo>
                    <a:pt x="11" y="40"/>
                  </a:lnTo>
                  <a:lnTo>
                    <a:pt x="17" y="32"/>
                  </a:lnTo>
                  <a:lnTo>
                    <a:pt x="24" y="24"/>
                  </a:lnTo>
                  <a:lnTo>
                    <a:pt x="32" y="17"/>
                  </a:lnTo>
                  <a:lnTo>
                    <a:pt x="39" y="11"/>
                  </a:lnTo>
                  <a:lnTo>
                    <a:pt x="39" y="11"/>
                  </a:lnTo>
                  <a:lnTo>
                    <a:pt x="41" y="10"/>
                  </a:lnTo>
                  <a:lnTo>
                    <a:pt x="42" y="8"/>
                  </a:lnTo>
                  <a:lnTo>
                    <a:pt x="41" y="3"/>
                  </a:lnTo>
                  <a:lnTo>
                    <a:pt x="39" y="2"/>
                  </a:lnTo>
                  <a:lnTo>
                    <a:pt x="38" y="0"/>
                  </a:lnTo>
                  <a:lnTo>
                    <a:pt x="36" y="0"/>
                  </a:lnTo>
                  <a:lnTo>
                    <a:pt x="34" y="2"/>
                  </a:lnTo>
                  <a:lnTo>
                    <a:pt x="34"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1" name="Freeform 906"/>
            <p:cNvSpPr>
              <a:spLocks/>
            </p:cNvSpPr>
            <p:nvPr/>
          </p:nvSpPr>
          <p:spPr bwMode="auto">
            <a:xfrm>
              <a:off x="3295651" y="3446463"/>
              <a:ext cx="20638" cy="20638"/>
            </a:xfrm>
            <a:custGeom>
              <a:avLst/>
              <a:gdLst/>
              <a:ahLst/>
              <a:cxnLst>
                <a:cxn ang="0">
                  <a:pos x="40" y="0"/>
                </a:cxn>
                <a:cxn ang="0">
                  <a:pos x="40" y="0"/>
                </a:cxn>
                <a:cxn ang="0">
                  <a:pos x="28" y="7"/>
                </a:cxn>
                <a:cxn ang="0">
                  <a:pos x="17" y="19"/>
                </a:cxn>
                <a:cxn ang="0">
                  <a:pos x="8" y="31"/>
                </a:cxn>
                <a:cxn ang="0">
                  <a:pos x="0" y="44"/>
                </a:cxn>
                <a:cxn ang="0">
                  <a:pos x="0" y="44"/>
                </a:cxn>
                <a:cxn ang="0">
                  <a:pos x="0" y="45"/>
                </a:cxn>
                <a:cxn ang="0">
                  <a:pos x="0" y="48"/>
                </a:cxn>
                <a:cxn ang="0">
                  <a:pos x="2" y="52"/>
                </a:cxn>
                <a:cxn ang="0">
                  <a:pos x="6" y="52"/>
                </a:cxn>
                <a:cxn ang="0">
                  <a:pos x="9" y="51"/>
                </a:cxn>
                <a:cxn ang="0">
                  <a:pos x="10" y="49"/>
                </a:cxn>
                <a:cxn ang="0">
                  <a:pos x="10" y="49"/>
                </a:cxn>
                <a:cxn ang="0">
                  <a:pos x="17" y="38"/>
                </a:cxn>
                <a:cxn ang="0">
                  <a:pos x="25" y="27"/>
                </a:cxn>
                <a:cxn ang="0">
                  <a:pos x="35" y="17"/>
                </a:cxn>
                <a:cxn ang="0">
                  <a:pos x="46" y="10"/>
                </a:cxn>
                <a:cxn ang="0">
                  <a:pos x="46" y="10"/>
                </a:cxn>
                <a:cxn ang="0">
                  <a:pos x="48" y="7"/>
                </a:cxn>
                <a:cxn ang="0">
                  <a:pos x="49" y="6"/>
                </a:cxn>
                <a:cxn ang="0">
                  <a:pos x="48" y="2"/>
                </a:cxn>
                <a:cxn ang="0">
                  <a:pos x="46" y="0"/>
                </a:cxn>
                <a:cxn ang="0">
                  <a:pos x="43" y="0"/>
                </a:cxn>
                <a:cxn ang="0">
                  <a:pos x="40" y="0"/>
                </a:cxn>
                <a:cxn ang="0">
                  <a:pos x="40" y="0"/>
                </a:cxn>
              </a:cxnLst>
              <a:rect l="0" t="0" r="r" b="b"/>
              <a:pathLst>
                <a:path w="49" h="52">
                  <a:moveTo>
                    <a:pt x="40" y="0"/>
                  </a:moveTo>
                  <a:lnTo>
                    <a:pt x="40" y="0"/>
                  </a:lnTo>
                  <a:lnTo>
                    <a:pt x="28" y="7"/>
                  </a:lnTo>
                  <a:lnTo>
                    <a:pt x="17" y="19"/>
                  </a:lnTo>
                  <a:lnTo>
                    <a:pt x="8" y="31"/>
                  </a:lnTo>
                  <a:lnTo>
                    <a:pt x="0" y="44"/>
                  </a:lnTo>
                  <a:lnTo>
                    <a:pt x="0" y="44"/>
                  </a:lnTo>
                  <a:lnTo>
                    <a:pt x="0" y="45"/>
                  </a:lnTo>
                  <a:lnTo>
                    <a:pt x="0" y="48"/>
                  </a:lnTo>
                  <a:lnTo>
                    <a:pt x="2" y="52"/>
                  </a:lnTo>
                  <a:lnTo>
                    <a:pt x="6" y="52"/>
                  </a:lnTo>
                  <a:lnTo>
                    <a:pt x="9" y="51"/>
                  </a:lnTo>
                  <a:lnTo>
                    <a:pt x="10" y="49"/>
                  </a:lnTo>
                  <a:lnTo>
                    <a:pt x="10" y="49"/>
                  </a:lnTo>
                  <a:lnTo>
                    <a:pt x="17" y="38"/>
                  </a:lnTo>
                  <a:lnTo>
                    <a:pt x="25" y="27"/>
                  </a:lnTo>
                  <a:lnTo>
                    <a:pt x="35" y="17"/>
                  </a:lnTo>
                  <a:lnTo>
                    <a:pt x="46" y="10"/>
                  </a:lnTo>
                  <a:lnTo>
                    <a:pt x="46" y="10"/>
                  </a:lnTo>
                  <a:lnTo>
                    <a:pt x="48" y="7"/>
                  </a:lnTo>
                  <a:lnTo>
                    <a:pt x="49" y="6"/>
                  </a:lnTo>
                  <a:lnTo>
                    <a:pt x="48" y="2"/>
                  </a:lnTo>
                  <a:lnTo>
                    <a:pt x="46" y="0"/>
                  </a:lnTo>
                  <a:lnTo>
                    <a:pt x="43" y="0"/>
                  </a:lnTo>
                  <a:lnTo>
                    <a:pt x="40" y="0"/>
                  </a:lnTo>
                  <a:lnTo>
                    <a:pt x="4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2" name="Freeform 907"/>
            <p:cNvSpPr>
              <a:spLocks/>
            </p:cNvSpPr>
            <p:nvPr/>
          </p:nvSpPr>
          <p:spPr bwMode="auto">
            <a:xfrm>
              <a:off x="3322638" y="3460751"/>
              <a:ext cx="19050" cy="20638"/>
            </a:xfrm>
            <a:custGeom>
              <a:avLst/>
              <a:gdLst/>
              <a:ahLst/>
              <a:cxnLst>
                <a:cxn ang="0">
                  <a:pos x="35" y="2"/>
                </a:cxn>
                <a:cxn ang="0">
                  <a:pos x="35" y="2"/>
                </a:cxn>
                <a:cxn ang="0">
                  <a:pos x="31" y="7"/>
                </a:cxn>
                <a:cxn ang="0">
                  <a:pos x="27" y="13"/>
                </a:cxn>
                <a:cxn ang="0">
                  <a:pos x="18" y="22"/>
                </a:cxn>
                <a:cxn ang="0">
                  <a:pos x="8" y="32"/>
                </a:cxn>
                <a:cxn ang="0">
                  <a:pos x="4" y="37"/>
                </a:cxn>
                <a:cxn ang="0">
                  <a:pos x="1" y="44"/>
                </a:cxn>
                <a:cxn ang="0">
                  <a:pos x="1" y="44"/>
                </a:cxn>
                <a:cxn ang="0">
                  <a:pos x="0" y="47"/>
                </a:cxn>
                <a:cxn ang="0">
                  <a:pos x="1" y="48"/>
                </a:cxn>
                <a:cxn ang="0">
                  <a:pos x="4" y="52"/>
                </a:cxn>
                <a:cxn ang="0">
                  <a:pos x="5" y="52"/>
                </a:cxn>
                <a:cxn ang="0">
                  <a:pos x="8" y="52"/>
                </a:cxn>
                <a:cxn ang="0">
                  <a:pos x="9" y="52"/>
                </a:cxn>
                <a:cxn ang="0">
                  <a:pos x="10" y="49"/>
                </a:cxn>
                <a:cxn ang="0">
                  <a:pos x="10" y="49"/>
                </a:cxn>
                <a:cxn ang="0">
                  <a:pos x="14" y="43"/>
                </a:cxn>
                <a:cxn ang="0">
                  <a:pos x="18" y="37"/>
                </a:cxn>
                <a:cxn ang="0">
                  <a:pos x="27" y="28"/>
                </a:cxn>
                <a:cxn ang="0">
                  <a:pos x="36" y="19"/>
                </a:cxn>
                <a:cxn ang="0">
                  <a:pos x="42" y="14"/>
                </a:cxn>
                <a:cxn ang="0">
                  <a:pos x="46" y="7"/>
                </a:cxn>
                <a:cxn ang="0">
                  <a:pos x="46" y="7"/>
                </a:cxn>
                <a:cxn ang="0">
                  <a:pos x="46" y="5"/>
                </a:cxn>
                <a:cxn ang="0">
                  <a:pos x="46" y="3"/>
                </a:cxn>
                <a:cxn ang="0">
                  <a:pos x="43" y="0"/>
                </a:cxn>
                <a:cxn ang="0">
                  <a:pos x="39" y="0"/>
                </a:cxn>
                <a:cxn ang="0">
                  <a:pos x="36" y="0"/>
                </a:cxn>
                <a:cxn ang="0">
                  <a:pos x="35" y="2"/>
                </a:cxn>
                <a:cxn ang="0">
                  <a:pos x="35" y="2"/>
                </a:cxn>
              </a:cxnLst>
              <a:rect l="0" t="0" r="r" b="b"/>
              <a:pathLst>
                <a:path w="46" h="52">
                  <a:moveTo>
                    <a:pt x="35" y="2"/>
                  </a:moveTo>
                  <a:lnTo>
                    <a:pt x="35" y="2"/>
                  </a:lnTo>
                  <a:lnTo>
                    <a:pt x="31" y="7"/>
                  </a:lnTo>
                  <a:lnTo>
                    <a:pt x="27" y="13"/>
                  </a:lnTo>
                  <a:lnTo>
                    <a:pt x="18" y="22"/>
                  </a:lnTo>
                  <a:lnTo>
                    <a:pt x="8" y="32"/>
                  </a:lnTo>
                  <a:lnTo>
                    <a:pt x="4" y="37"/>
                  </a:lnTo>
                  <a:lnTo>
                    <a:pt x="1" y="44"/>
                  </a:lnTo>
                  <a:lnTo>
                    <a:pt x="1" y="44"/>
                  </a:lnTo>
                  <a:lnTo>
                    <a:pt x="0" y="47"/>
                  </a:lnTo>
                  <a:lnTo>
                    <a:pt x="1" y="48"/>
                  </a:lnTo>
                  <a:lnTo>
                    <a:pt x="4" y="52"/>
                  </a:lnTo>
                  <a:lnTo>
                    <a:pt x="5" y="52"/>
                  </a:lnTo>
                  <a:lnTo>
                    <a:pt x="8" y="52"/>
                  </a:lnTo>
                  <a:lnTo>
                    <a:pt x="9" y="52"/>
                  </a:lnTo>
                  <a:lnTo>
                    <a:pt x="10" y="49"/>
                  </a:lnTo>
                  <a:lnTo>
                    <a:pt x="10" y="49"/>
                  </a:lnTo>
                  <a:lnTo>
                    <a:pt x="14" y="43"/>
                  </a:lnTo>
                  <a:lnTo>
                    <a:pt x="18" y="37"/>
                  </a:lnTo>
                  <a:lnTo>
                    <a:pt x="27" y="28"/>
                  </a:lnTo>
                  <a:lnTo>
                    <a:pt x="36" y="19"/>
                  </a:lnTo>
                  <a:lnTo>
                    <a:pt x="42" y="14"/>
                  </a:lnTo>
                  <a:lnTo>
                    <a:pt x="46" y="7"/>
                  </a:lnTo>
                  <a:lnTo>
                    <a:pt x="46" y="7"/>
                  </a:lnTo>
                  <a:lnTo>
                    <a:pt x="46" y="5"/>
                  </a:lnTo>
                  <a:lnTo>
                    <a:pt x="46" y="3"/>
                  </a:lnTo>
                  <a:lnTo>
                    <a:pt x="43" y="0"/>
                  </a:lnTo>
                  <a:lnTo>
                    <a:pt x="39" y="0"/>
                  </a:lnTo>
                  <a:lnTo>
                    <a:pt x="36" y="0"/>
                  </a:lnTo>
                  <a:lnTo>
                    <a:pt x="35" y="2"/>
                  </a:lnTo>
                  <a:lnTo>
                    <a:pt x="3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3" name="Freeform 908"/>
            <p:cNvSpPr>
              <a:spLocks/>
            </p:cNvSpPr>
            <p:nvPr/>
          </p:nvSpPr>
          <p:spPr bwMode="auto">
            <a:xfrm>
              <a:off x="3348038" y="3482976"/>
              <a:ext cx="23813" cy="26988"/>
            </a:xfrm>
            <a:custGeom>
              <a:avLst/>
              <a:gdLst/>
              <a:ahLst/>
              <a:cxnLst>
                <a:cxn ang="0">
                  <a:pos x="53" y="1"/>
                </a:cxn>
                <a:cxn ang="0">
                  <a:pos x="53" y="1"/>
                </a:cxn>
                <a:cxn ang="0">
                  <a:pos x="43" y="8"/>
                </a:cxn>
                <a:cxn ang="0">
                  <a:pos x="36" y="14"/>
                </a:cxn>
                <a:cxn ang="0">
                  <a:pos x="29" y="22"/>
                </a:cxn>
                <a:cxn ang="0">
                  <a:pos x="22" y="30"/>
                </a:cxn>
                <a:cxn ang="0">
                  <a:pos x="22" y="30"/>
                </a:cxn>
                <a:cxn ang="0">
                  <a:pos x="9" y="46"/>
                </a:cxn>
                <a:cxn ang="0">
                  <a:pos x="4" y="52"/>
                </a:cxn>
                <a:cxn ang="0">
                  <a:pos x="0" y="61"/>
                </a:cxn>
                <a:cxn ang="0">
                  <a:pos x="0" y="61"/>
                </a:cxn>
                <a:cxn ang="0">
                  <a:pos x="0" y="64"/>
                </a:cxn>
                <a:cxn ang="0">
                  <a:pos x="0" y="65"/>
                </a:cxn>
                <a:cxn ang="0">
                  <a:pos x="2" y="66"/>
                </a:cxn>
                <a:cxn ang="0">
                  <a:pos x="4" y="68"/>
                </a:cxn>
                <a:cxn ang="0">
                  <a:pos x="8" y="68"/>
                </a:cxn>
                <a:cxn ang="0">
                  <a:pos x="9" y="66"/>
                </a:cxn>
                <a:cxn ang="0">
                  <a:pos x="11" y="64"/>
                </a:cxn>
                <a:cxn ang="0">
                  <a:pos x="11" y="64"/>
                </a:cxn>
                <a:cxn ang="0">
                  <a:pos x="15" y="57"/>
                </a:cxn>
                <a:cxn ang="0">
                  <a:pos x="20" y="51"/>
                </a:cxn>
                <a:cxn ang="0">
                  <a:pos x="29" y="39"/>
                </a:cxn>
                <a:cxn ang="0">
                  <a:pos x="29" y="39"/>
                </a:cxn>
                <a:cxn ang="0">
                  <a:pos x="36" y="31"/>
                </a:cxn>
                <a:cxn ang="0">
                  <a:pos x="42" y="23"/>
                </a:cxn>
                <a:cxn ang="0">
                  <a:pos x="50" y="17"/>
                </a:cxn>
                <a:cxn ang="0">
                  <a:pos x="58" y="10"/>
                </a:cxn>
                <a:cxn ang="0">
                  <a:pos x="58" y="10"/>
                </a:cxn>
                <a:cxn ang="0">
                  <a:pos x="59" y="9"/>
                </a:cxn>
                <a:cxn ang="0">
                  <a:pos x="60" y="6"/>
                </a:cxn>
                <a:cxn ang="0">
                  <a:pos x="59" y="2"/>
                </a:cxn>
                <a:cxn ang="0">
                  <a:pos x="58" y="1"/>
                </a:cxn>
                <a:cxn ang="0">
                  <a:pos x="56" y="0"/>
                </a:cxn>
                <a:cxn ang="0">
                  <a:pos x="54" y="0"/>
                </a:cxn>
                <a:cxn ang="0">
                  <a:pos x="53" y="1"/>
                </a:cxn>
                <a:cxn ang="0">
                  <a:pos x="53" y="1"/>
                </a:cxn>
              </a:cxnLst>
              <a:rect l="0" t="0" r="r" b="b"/>
              <a:pathLst>
                <a:path w="60" h="68">
                  <a:moveTo>
                    <a:pt x="53" y="1"/>
                  </a:moveTo>
                  <a:lnTo>
                    <a:pt x="53" y="1"/>
                  </a:lnTo>
                  <a:lnTo>
                    <a:pt x="43" y="8"/>
                  </a:lnTo>
                  <a:lnTo>
                    <a:pt x="36" y="14"/>
                  </a:lnTo>
                  <a:lnTo>
                    <a:pt x="29" y="22"/>
                  </a:lnTo>
                  <a:lnTo>
                    <a:pt x="22" y="30"/>
                  </a:lnTo>
                  <a:lnTo>
                    <a:pt x="22" y="30"/>
                  </a:lnTo>
                  <a:lnTo>
                    <a:pt x="9" y="46"/>
                  </a:lnTo>
                  <a:lnTo>
                    <a:pt x="4" y="52"/>
                  </a:lnTo>
                  <a:lnTo>
                    <a:pt x="0" y="61"/>
                  </a:lnTo>
                  <a:lnTo>
                    <a:pt x="0" y="61"/>
                  </a:lnTo>
                  <a:lnTo>
                    <a:pt x="0" y="64"/>
                  </a:lnTo>
                  <a:lnTo>
                    <a:pt x="0" y="65"/>
                  </a:lnTo>
                  <a:lnTo>
                    <a:pt x="2" y="66"/>
                  </a:lnTo>
                  <a:lnTo>
                    <a:pt x="4" y="68"/>
                  </a:lnTo>
                  <a:lnTo>
                    <a:pt x="8" y="68"/>
                  </a:lnTo>
                  <a:lnTo>
                    <a:pt x="9" y="66"/>
                  </a:lnTo>
                  <a:lnTo>
                    <a:pt x="11" y="64"/>
                  </a:lnTo>
                  <a:lnTo>
                    <a:pt x="11" y="64"/>
                  </a:lnTo>
                  <a:lnTo>
                    <a:pt x="15" y="57"/>
                  </a:lnTo>
                  <a:lnTo>
                    <a:pt x="20" y="51"/>
                  </a:lnTo>
                  <a:lnTo>
                    <a:pt x="29" y="39"/>
                  </a:lnTo>
                  <a:lnTo>
                    <a:pt x="29" y="39"/>
                  </a:lnTo>
                  <a:lnTo>
                    <a:pt x="36" y="31"/>
                  </a:lnTo>
                  <a:lnTo>
                    <a:pt x="42" y="23"/>
                  </a:lnTo>
                  <a:lnTo>
                    <a:pt x="50" y="17"/>
                  </a:lnTo>
                  <a:lnTo>
                    <a:pt x="58" y="10"/>
                  </a:lnTo>
                  <a:lnTo>
                    <a:pt x="58" y="10"/>
                  </a:lnTo>
                  <a:lnTo>
                    <a:pt x="59" y="9"/>
                  </a:lnTo>
                  <a:lnTo>
                    <a:pt x="60" y="6"/>
                  </a:lnTo>
                  <a:lnTo>
                    <a:pt x="59" y="2"/>
                  </a:lnTo>
                  <a:lnTo>
                    <a:pt x="58" y="1"/>
                  </a:lnTo>
                  <a:lnTo>
                    <a:pt x="56" y="0"/>
                  </a:lnTo>
                  <a:lnTo>
                    <a:pt x="54" y="0"/>
                  </a:lnTo>
                  <a:lnTo>
                    <a:pt x="53" y="1"/>
                  </a:lnTo>
                  <a:lnTo>
                    <a:pt x="53"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4" name="Freeform 909"/>
            <p:cNvSpPr>
              <a:spLocks/>
            </p:cNvSpPr>
            <p:nvPr/>
          </p:nvSpPr>
          <p:spPr bwMode="auto">
            <a:xfrm>
              <a:off x="3398838" y="3498851"/>
              <a:ext cx="20638" cy="30163"/>
            </a:xfrm>
            <a:custGeom>
              <a:avLst/>
              <a:gdLst/>
              <a:ahLst/>
              <a:cxnLst>
                <a:cxn ang="0">
                  <a:pos x="42" y="1"/>
                </a:cxn>
                <a:cxn ang="0">
                  <a:pos x="42" y="1"/>
                </a:cxn>
                <a:cxn ang="0">
                  <a:pos x="31" y="20"/>
                </a:cxn>
                <a:cxn ang="0">
                  <a:pos x="31" y="20"/>
                </a:cxn>
                <a:cxn ang="0">
                  <a:pos x="25" y="31"/>
                </a:cxn>
                <a:cxn ang="0">
                  <a:pos x="22" y="37"/>
                </a:cxn>
                <a:cxn ang="0">
                  <a:pos x="18" y="42"/>
                </a:cxn>
                <a:cxn ang="0">
                  <a:pos x="18" y="42"/>
                </a:cxn>
                <a:cxn ang="0">
                  <a:pos x="6" y="54"/>
                </a:cxn>
                <a:cxn ang="0">
                  <a:pos x="2" y="60"/>
                </a:cxn>
                <a:cxn ang="0">
                  <a:pos x="0" y="68"/>
                </a:cxn>
                <a:cxn ang="0">
                  <a:pos x="0" y="68"/>
                </a:cxn>
                <a:cxn ang="0">
                  <a:pos x="0" y="71"/>
                </a:cxn>
                <a:cxn ang="0">
                  <a:pos x="1" y="72"/>
                </a:cxn>
                <a:cxn ang="0">
                  <a:pos x="4" y="75"/>
                </a:cxn>
                <a:cxn ang="0">
                  <a:pos x="6" y="75"/>
                </a:cxn>
                <a:cxn ang="0">
                  <a:pos x="9" y="75"/>
                </a:cxn>
                <a:cxn ang="0">
                  <a:pos x="10" y="73"/>
                </a:cxn>
                <a:cxn ang="0">
                  <a:pos x="10" y="71"/>
                </a:cxn>
                <a:cxn ang="0">
                  <a:pos x="10" y="71"/>
                </a:cxn>
                <a:cxn ang="0">
                  <a:pos x="11" y="67"/>
                </a:cxn>
                <a:cxn ang="0">
                  <a:pos x="13" y="64"/>
                </a:cxn>
                <a:cxn ang="0">
                  <a:pos x="18" y="58"/>
                </a:cxn>
                <a:cxn ang="0">
                  <a:pos x="25" y="52"/>
                </a:cxn>
                <a:cxn ang="0">
                  <a:pos x="28" y="46"/>
                </a:cxn>
                <a:cxn ang="0">
                  <a:pos x="28" y="46"/>
                </a:cxn>
                <a:cxn ang="0">
                  <a:pos x="40" y="26"/>
                </a:cxn>
                <a:cxn ang="0">
                  <a:pos x="52" y="8"/>
                </a:cxn>
                <a:cxn ang="0">
                  <a:pos x="52" y="8"/>
                </a:cxn>
                <a:cxn ang="0">
                  <a:pos x="53" y="5"/>
                </a:cxn>
                <a:cxn ang="0">
                  <a:pos x="52" y="4"/>
                </a:cxn>
                <a:cxn ang="0">
                  <a:pos x="49" y="0"/>
                </a:cxn>
                <a:cxn ang="0">
                  <a:pos x="46" y="0"/>
                </a:cxn>
                <a:cxn ang="0">
                  <a:pos x="44" y="0"/>
                </a:cxn>
                <a:cxn ang="0">
                  <a:pos x="42" y="1"/>
                </a:cxn>
                <a:cxn ang="0">
                  <a:pos x="42" y="1"/>
                </a:cxn>
              </a:cxnLst>
              <a:rect l="0" t="0" r="r" b="b"/>
              <a:pathLst>
                <a:path w="53" h="75">
                  <a:moveTo>
                    <a:pt x="42" y="1"/>
                  </a:moveTo>
                  <a:lnTo>
                    <a:pt x="42" y="1"/>
                  </a:lnTo>
                  <a:lnTo>
                    <a:pt x="31" y="20"/>
                  </a:lnTo>
                  <a:lnTo>
                    <a:pt x="31" y="20"/>
                  </a:lnTo>
                  <a:lnTo>
                    <a:pt x="25" y="31"/>
                  </a:lnTo>
                  <a:lnTo>
                    <a:pt x="22" y="37"/>
                  </a:lnTo>
                  <a:lnTo>
                    <a:pt x="18" y="42"/>
                  </a:lnTo>
                  <a:lnTo>
                    <a:pt x="18" y="42"/>
                  </a:lnTo>
                  <a:lnTo>
                    <a:pt x="6" y="54"/>
                  </a:lnTo>
                  <a:lnTo>
                    <a:pt x="2" y="60"/>
                  </a:lnTo>
                  <a:lnTo>
                    <a:pt x="0" y="68"/>
                  </a:lnTo>
                  <a:lnTo>
                    <a:pt x="0" y="68"/>
                  </a:lnTo>
                  <a:lnTo>
                    <a:pt x="0" y="71"/>
                  </a:lnTo>
                  <a:lnTo>
                    <a:pt x="1" y="72"/>
                  </a:lnTo>
                  <a:lnTo>
                    <a:pt x="4" y="75"/>
                  </a:lnTo>
                  <a:lnTo>
                    <a:pt x="6" y="75"/>
                  </a:lnTo>
                  <a:lnTo>
                    <a:pt x="9" y="75"/>
                  </a:lnTo>
                  <a:lnTo>
                    <a:pt x="10" y="73"/>
                  </a:lnTo>
                  <a:lnTo>
                    <a:pt x="10" y="71"/>
                  </a:lnTo>
                  <a:lnTo>
                    <a:pt x="10" y="71"/>
                  </a:lnTo>
                  <a:lnTo>
                    <a:pt x="11" y="67"/>
                  </a:lnTo>
                  <a:lnTo>
                    <a:pt x="13" y="64"/>
                  </a:lnTo>
                  <a:lnTo>
                    <a:pt x="18" y="58"/>
                  </a:lnTo>
                  <a:lnTo>
                    <a:pt x="25" y="52"/>
                  </a:lnTo>
                  <a:lnTo>
                    <a:pt x="28" y="46"/>
                  </a:lnTo>
                  <a:lnTo>
                    <a:pt x="28" y="46"/>
                  </a:lnTo>
                  <a:lnTo>
                    <a:pt x="40" y="26"/>
                  </a:lnTo>
                  <a:lnTo>
                    <a:pt x="52" y="8"/>
                  </a:lnTo>
                  <a:lnTo>
                    <a:pt x="52" y="8"/>
                  </a:lnTo>
                  <a:lnTo>
                    <a:pt x="53" y="5"/>
                  </a:lnTo>
                  <a:lnTo>
                    <a:pt x="52" y="4"/>
                  </a:lnTo>
                  <a:lnTo>
                    <a:pt x="49" y="0"/>
                  </a:lnTo>
                  <a:lnTo>
                    <a:pt x="46" y="0"/>
                  </a:lnTo>
                  <a:lnTo>
                    <a:pt x="44" y="0"/>
                  </a:lnTo>
                  <a:lnTo>
                    <a:pt x="42" y="1"/>
                  </a:lnTo>
                  <a:lnTo>
                    <a:pt x="4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5" name="Freeform 910"/>
            <p:cNvSpPr>
              <a:spLocks/>
            </p:cNvSpPr>
            <p:nvPr/>
          </p:nvSpPr>
          <p:spPr bwMode="auto">
            <a:xfrm>
              <a:off x="3460751" y="3505201"/>
              <a:ext cx="17463" cy="26988"/>
            </a:xfrm>
            <a:custGeom>
              <a:avLst/>
              <a:gdLst/>
              <a:ahLst/>
              <a:cxnLst>
                <a:cxn ang="0">
                  <a:pos x="36" y="2"/>
                </a:cxn>
                <a:cxn ang="0">
                  <a:pos x="36" y="2"/>
                </a:cxn>
                <a:cxn ang="0">
                  <a:pos x="30" y="8"/>
                </a:cxn>
                <a:cxn ang="0">
                  <a:pos x="27" y="16"/>
                </a:cxn>
                <a:cxn ang="0">
                  <a:pos x="17" y="30"/>
                </a:cxn>
                <a:cxn ang="0">
                  <a:pos x="11" y="46"/>
                </a:cxn>
                <a:cxn ang="0">
                  <a:pos x="2" y="61"/>
                </a:cxn>
                <a:cxn ang="0">
                  <a:pos x="2" y="61"/>
                </a:cxn>
                <a:cxn ang="0">
                  <a:pos x="0" y="62"/>
                </a:cxn>
                <a:cxn ang="0">
                  <a:pos x="0" y="64"/>
                </a:cxn>
                <a:cxn ang="0">
                  <a:pos x="2" y="66"/>
                </a:cxn>
                <a:cxn ang="0">
                  <a:pos x="3" y="67"/>
                </a:cxn>
                <a:cxn ang="0">
                  <a:pos x="7" y="68"/>
                </a:cxn>
                <a:cxn ang="0">
                  <a:pos x="10" y="67"/>
                </a:cxn>
                <a:cxn ang="0">
                  <a:pos x="11" y="66"/>
                </a:cxn>
                <a:cxn ang="0">
                  <a:pos x="11" y="66"/>
                </a:cxn>
                <a:cxn ang="0">
                  <a:pos x="20" y="53"/>
                </a:cxn>
                <a:cxn ang="0">
                  <a:pos x="27" y="37"/>
                </a:cxn>
                <a:cxn ang="0">
                  <a:pos x="34" y="23"/>
                </a:cxn>
                <a:cxn ang="0">
                  <a:pos x="40" y="16"/>
                </a:cxn>
                <a:cxn ang="0">
                  <a:pos x="45" y="10"/>
                </a:cxn>
                <a:cxn ang="0">
                  <a:pos x="45" y="10"/>
                </a:cxn>
                <a:cxn ang="0">
                  <a:pos x="46" y="8"/>
                </a:cxn>
                <a:cxn ang="0">
                  <a:pos x="46" y="6"/>
                </a:cxn>
                <a:cxn ang="0">
                  <a:pos x="44" y="2"/>
                </a:cxn>
                <a:cxn ang="0">
                  <a:pos x="41" y="0"/>
                </a:cxn>
                <a:cxn ang="0">
                  <a:pos x="38" y="0"/>
                </a:cxn>
                <a:cxn ang="0">
                  <a:pos x="36" y="2"/>
                </a:cxn>
                <a:cxn ang="0">
                  <a:pos x="36" y="2"/>
                </a:cxn>
              </a:cxnLst>
              <a:rect l="0" t="0" r="r" b="b"/>
              <a:pathLst>
                <a:path w="46" h="68">
                  <a:moveTo>
                    <a:pt x="36" y="2"/>
                  </a:moveTo>
                  <a:lnTo>
                    <a:pt x="36" y="2"/>
                  </a:lnTo>
                  <a:lnTo>
                    <a:pt x="30" y="8"/>
                  </a:lnTo>
                  <a:lnTo>
                    <a:pt x="27" y="16"/>
                  </a:lnTo>
                  <a:lnTo>
                    <a:pt x="17" y="30"/>
                  </a:lnTo>
                  <a:lnTo>
                    <a:pt x="11" y="46"/>
                  </a:lnTo>
                  <a:lnTo>
                    <a:pt x="2" y="61"/>
                  </a:lnTo>
                  <a:lnTo>
                    <a:pt x="2" y="61"/>
                  </a:lnTo>
                  <a:lnTo>
                    <a:pt x="0" y="62"/>
                  </a:lnTo>
                  <a:lnTo>
                    <a:pt x="0" y="64"/>
                  </a:lnTo>
                  <a:lnTo>
                    <a:pt x="2" y="66"/>
                  </a:lnTo>
                  <a:lnTo>
                    <a:pt x="3" y="67"/>
                  </a:lnTo>
                  <a:lnTo>
                    <a:pt x="7" y="68"/>
                  </a:lnTo>
                  <a:lnTo>
                    <a:pt x="10" y="67"/>
                  </a:lnTo>
                  <a:lnTo>
                    <a:pt x="11" y="66"/>
                  </a:lnTo>
                  <a:lnTo>
                    <a:pt x="11" y="66"/>
                  </a:lnTo>
                  <a:lnTo>
                    <a:pt x="20" y="53"/>
                  </a:lnTo>
                  <a:lnTo>
                    <a:pt x="27" y="37"/>
                  </a:lnTo>
                  <a:lnTo>
                    <a:pt x="34" y="23"/>
                  </a:lnTo>
                  <a:lnTo>
                    <a:pt x="40" y="16"/>
                  </a:lnTo>
                  <a:lnTo>
                    <a:pt x="45" y="10"/>
                  </a:lnTo>
                  <a:lnTo>
                    <a:pt x="45" y="10"/>
                  </a:lnTo>
                  <a:lnTo>
                    <a:pt x="46" y="8"/>
                  </a:lnTo>
                  <a:lnTo>
                    <a:pt x="46" y="6"/>
                  </a:lnTo>
                  <a:lnTo>
                    <a:pt x="44" y="2"/>
                  </a:lnTo>
                  <a:lnTo>
                    <a:pt x="41" y="0"/>
                  </a:lnTo>
                  <a:lnTo>
                    <a:pt x="38" y="0"/>
                  </a:lnTo>
                  <a:lnTo>
                    <a:pt x="36" y="2"/>
                  </a:lnTo>
                  <a:lnTo>
                    <a:pt x="36"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6" name="Freeform 911"/>
            <p:cNvSpPr>
              <a:spLocks/>
            </p:cNvSpPr>
            <p:nvPr/>
          </p:nvSpPr>
          <p:spPr bwMode="auto">
            <a:xfrm>
              <a:off x="3506788" y="3503613"/>
              <a:ext cx="25400" cy="31750"/>
            </a:xfrm>
            <a:custGeom>
              <a:avLst/>
              <a:gdLst/>
              <a:ahLst/>
              <a:cxnLst>
                <a:cxn ang="0">
                  <a:pos x="52" y="2"/>
                </a:cxn>
                <a:cxn ang="0">
                  <a:pos x="52" y="2"/>
                </a:cxn>
                <a:cxn ang="0">
                  <a:pos x="43" y="8"/>
                </a:cxn>
                <a:cxn ang="0">
                  <a:pos x="34" y="15"/>
                </a:cxn>
                <a:cxn ang="0">
                  <a:pos x="26" y="24"/>
                </a:cxn>
                <a:cxn ang="0">
                  <a:pos x="20" y="32"/>
                </a:cxn>
                <a:cxn ang="0">
                  <a:pos x="13" y="42"/>
                </a:cxn>
                <a:cxn ang="0">
                  <a:pos x="9" y="51"/>
                </a:cxn>
                <a:cxn ang="0">
                  <a:pos x="4" y="62"/>
                </a:cxn>
                <a:cxn ang="0">
                  <a:pos x="0" y="74"/>
                </a:cxn>
                <a:cxn ang="0">
                  <a:pos x="0" y="74"/>
                </a:cxn>
                <a:cxn ang="0">
                  <a:pos x="0" y="75"/>
                </a:cxn>
                <a:cxn ang="0">
                  <a:pos x="1" y="78"/>
                </a:cxn>
                <a:cxn ang="0">
                  <a:pos x="4" y="80"/>
                </a:cxn>
                <a:cxn ang="0">
                  <a:pos x="9" y="80"/>
                </a:cxn>
                <a:cxn ang="0">
                  <a:pos x="11" y="79"/>
                </a:cxn>
                <a:cxn ang="0">
                  <a:pos x="12" y="76"/>
                </a:cxn>
                <a:cxn ang="0">
                  <a:pos x="12" y="76"/>
                </a:cxn>
                <a:cxn ang="0">
                  <a:pos x="18" y="57"/>
                </a:cxn>
                <a:cxn ang="0">
                  <a:pos x="24" y="48"/>
                </a:cxn>
                <a:cxn ang="0">
                  <a:pos x="29" y="40"/>
                </a:cxn>
                <a:cxn ang="0">
                  <a:pos x="35" y="31"/>
                </a:cxn>
                <a:cxn ang="0">
                  <a:pos x="42" y="24"/>
                </a:cxn>
                <a:cxn ang="0">
                  <a:pos x="50" y="17"/>
                </a:cxn>
                <a:cxn ang="0">
                  <a:pos x="59" y="11"/>
                </a:cxn>
                <a:cxn ang="0">
                  <a:pos x="59" y="11"/>
                </a:cxn>
                <a:cxn ang="0">
                  <a:pos x="60" y="10"/>
                </a:cxn>
                <a:cxn ang="0">
                  <a:pos x="62" y="7"/>
                </a:cxn>
                <a:cxn ang="0">
                  <a:pos x="60" y="3"/>
                </a:cxn>
                <a:cxn ang="0">
                  <a:pos x="58" y="0"/>
                </a:cxn>
                <a:cxn ang="0">
                  <a:pos x="55" y="0"/>
                </a:cxn>
                <a:cxn ang="0">
                  <a:pos x="52" y="2"/>
                </a:cxn>
                <a:cxn ang="0">
                  <a:pos x="52" y="2"/>
                </a:cxn>
              </a:cxnLst>
              <a:rect l="0" t="0" r="r" b="b"/>
              <a:pathLst>
                <a:path w="62" h="80">
                  <a:moveTo>
                    <a:pt x="52" y="2"/>
                  </a:moveTo>
                  <a:lnTo>
                    <a:pt x="52" y="2"/>
                  </a:lnTo>
                  <a:lnTo>
                    <a:pt x="43" y="8"/>
                  </a:lnTo>
                  <a:lnTo>
                    <a:pt x="34" y="15"/>
                  </a:lnTo>
                  <a:lnTo>
                    <a:pt x="26" y="24"/>
                  </a:lnTo>
                  <a:lnTo>
                    <a:pt x="20" y="32"/>
                  </a:lnTo>
                  <a:lnTo>
                    <a:pt x="13" y="42"/>
                  </a:lnTo>
                  <a:lnTo>
                    <a:pt x="9" y="51"/>
                  </a:lnTo>
                  <a:lnTo>
                    <a:pt x="4" y="62"/>
                  </a:lnTo>
                  <a:lnTo>
                    <a:pt x="0" y="74"/>
                  </a:lnTo>
                  <a:lnTo>
                    <a:pt x="0" y="74"/>
                  </a:lnTo>
                  <a:lnTo>
                    <a:pt x="0" y="75"/>
                  </a:lnTo>
                  <a:lnTo>
                    <a:pt x="1" y="78"/>
                  </a:lnTo>
                  <a:lnTo>
                    <a:pt x="4" y="80"/>
                  </a:lnTo>
                  <a:lnTo>
                    <a:pt x="9" y="80"/>
                  </a:lnTo>
                  <a:lnTo>
                    <a:pt x="11" y="79"/>
                  </a:lnTo>
                  <a:lnTo>
                    <a:pt x="12" y="76"/>
                  </a:lnTo>
                  <a:lnTo>
                    <a:pt x="12" y="76"/>
                  </a:lnTo>
                  <a:lnTo>
                    <a:pt x="18" y="57"/>
                  </a:lnTo>
                  <a:lnTo>
                    <a:pt x="24" y="48"/>
                  </a:lnTo>
                  <a:lnTo>
                    <a:pt x="29" y="40"/>
                  </a:lnTo>
                  <a:lnTo>
                    <a:pt x="35" y="31"/>
                  </a:lnTo>
                  <a:lnTo>
                    <a:pt x="42" y="24"/>
                  </a:lnTo>
                  <a:lnTo>
                    <a:pt x="50" y="17"/>
                  </a:lnTo>
                  <a:lnTo>
                    <a:pt x="59" y="11"/>
                  </a:lnTo>
                  <a:lnTo>
                    <a:pt x="59" y="11"/>
                  </a:lnTo>
                  <a:lnTo>
                    <a:pt x="60" y="10"/>
                  </a:lnTo>
                  <a:lnTo>
                    <a:pt x="62" y="7"/>
                  </a:lnTo>
                  <a:lnTo>
                    <a:pt x="60" y="3"/>
                  </a:lnTo>
                  <a:lnTo>
                    <a:pt x="58" y="0"/>
                  </a:lnTo>
                  <a:lnTo>
                    <a:pt x="55" y="0"/>
                  </a:lnTo>
                  <a:lnTo>
                    <a:pt x="52" y="2"/>
                  </a:lnTo>
                  <a:lnTo>
                    <a:pt x="52"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7" name="Freeform 912"/>
            <p:cNvSpPr>
              <a:spLocks/>
            </p:cNvSpPr>
            <p:nvPr/>
          </p:nvSpPr>
          <p:spPr bwMode="auto">
            <a:xfrm>
              <a:off x="3549651" y="3498851"/>
              <a:ext cx="23813" cy="34925"/>
            </a:xfrm>
            <a:custGeom>
              <a:avLst/>
              <a:gdLst/>
              <a:ahLst/>
              <a:cxnLst>
                <a:cxn ang="0">
                  <a:pos x="49" y="6"/>
                </a:cxn>
                <a:cxn ang="0">
                  <a:pos x="49" y="6"/>
                </a:cxn>
                <a:cxn ang="0">
                  <a:pos x="46" y="14"/>
                </a:cxn>
                <a:cxn ang="0">
                  <a:pos x="41" y="23"/>
                </a:cxn>
                <a:cxn ang="0">
                  <a:pos x="34" y="32"/>
                </a:cxn>
                <a:cxn ang="0">
                  <a:pos x="29" y="39"/>
                </a:cxn>
                <a:cxn ang="0">
                  <a:pos x="29" y="39"/>
                </a:cxn>
                <a:cxn ang="0">
                  <a:pos x="20" y="48"/>
                </a:cxn>
                <a:cxn ang="0">
                  <a:pos x="13" y="59"/>
                </a:cxn>
                <a:cxn ang="0">
                  <a:pos x="7" y="69"/>
                </a:cxn>
                <a:cxn ang="0">
                  <a:pos x="0" y="79"/>
                </a:cxn>
                <a:cxn ang="0">
                  <a:pos x="0" y="79"/>
                </a:cxn>
                <a:cxn ang="0">
                  <a:pos x="0" y="81"/>
                </a:cxn>
                <a:cxn ang="0">
                  <a:pos x="0" y="83"/>
                </a:cxn>
                <a:cxn ang="0">
                  <a:pos x="3" y="87"/>
                </a:cxn>
                <a:cxn ang="0">
                  <a:pos x="7" y="87"/>
                </a:cxn>
                <a:cxn ang="0">
                  <a:pos x="10" y="87"/>
                </a:cxn>
                <a:cxn ang="0">
                  <a:pos x="11" y="85"/>
                </a:cxn>
                <a:cxn ang="0">
                  <a:pos x="11" y="85"/>
                </a:cxn>
                <a:cxn ang="0">
                  <a:pos x="17" y="73"/>
                </a:cxn>
                <a:cxn ang="0">
                  <a:pos x="24" y="62"/>
                </a:cxn>
                <a:cxn ang="0">
                  <a:pos x="24" y="62"/>
                </a:cxn>
                <a:cxn ang="0">
                  <a:pos x="33" y="52"/>
                </a:cxn>
                <a:cxn ang="0">
                  <a:pos x="38" y="47"/>
                </a:cxn>
                <a:cxn ang="0">
                  <a:pos x="42" y="40"/>
                </a:cxn>
                <a:cxn ang="0">
                  <a:pos x="42" y="40"/>
                </a:cxn>
                <a:cxn ang="0">
                  <a:pos x="54" y="25"/>
                </a:cxn>
                <a:cxn ang="0">
                  <a:pos x="58" y="15"/>
                </a:cxn>
                <a:cxn ang="0">
                  <a:pos x="59" y="11"/>
                </a:cxn>
                <a:cxn ang="0">
                  <a:pos x="61" y="6"/>
                </a:cxn>
                <a:cxn ang="0">
                  <a:pos x="61" y="6"/>
                </a:cxn>
                <a:cxn ang="0">
                  <a:pos x="61" y="4"/>
                </a:cxn>
                <a:cxn ang="0">
                  <a:pos x="59" y="2"/>
                </a:cxn>
                <a:cxn ang="0">
                  <a:pos x="58" y="1"/>
                </a:cxn>
                <a:cxn ang="0">
                  <a:pos x="55" y="0"/>
                </a:cxn>
                <a:cxn ang="0">
                  <a:pos x="51" y="2"/>
                </a:cxn>
                <a:cxn ang="0">
                  <a:pos x="50" y="4"/>
                </a:cxn>
                <a:cxn ang="0">
                  <a:pos x="49" y="6"/>
                </a:cxn>
                <a:cxn ang="0">
                  <a:pos x="49" y="6"/>
                </a:cxn>
              </a:cxnLst>
              <a:rect l="0" t="0" r="r" b="b"/>
              <a:pathLst>
                <a:path w="61" h="87">
                  <a:moveTo>
                    <a:pt x="49" y="6"/>
                  </a:moveTo>
                  <a:lnTo>
                    <a:pt x="49" y="6"/>
                  </a:lnTo>
                  <a:lnTo>
                    <a:pt x="46" y="14"/>
                  </a:lnTo>
                  <a:lnTo>
                    <a:pt x="41" y="23"/>
                  </a:lnTo>
                  <a:lnTo>
                    <a:pt x="34" y="32"/>
                  </a:lnTo>
                  <a:lnTo>
                    <a:pt x="29" y="39"/>
                  </a:lnTo>
                  <a:lnTo>
                    <a:pt x="29" y="39"/>
                  </a:lnTo>
                  <a:lnTo>
                    <a:pt x="20" y="48"/>
                  </a:lnTo>
                  <a:lnTo>
                    <a:pt x="13" y="59"/>
                  </a:lnTo>
                  <a:lnTo>
                    <a:pt x="7" y="69"/>
                  </a:lnTo>
                  <a:lnTo>
                    <a:pt x="0" y="79"/>
                  </a:lnTo>
                  <a:lnTo>
                    <a:pt x="0" y="79"/>
                  </a:lnTo>
                  <a:lnTo>
                    <a:pt x="0" y="81"/>
                  </a:lnTo>
                  <a:lnTo>
                    <a:pt x="0" y="83"/>
                  </a:lnTo>
                  <a:lnTo>
                    <a:pt x="3" y="87"/>
                  </a:lnTo>
                  <a:lnTo>
                    <a:pt x="7" y="87"/>
                  </a:lnTo>
                  <a:lnTo>
                    <a:pt x="10" y="87"/>
                  </a:lnTo>
                  <a:lnTo>
                    <a:pt x="11" y="85"/>
                  </a:lnTo>
                  <a:lnTo>
                    <a:pt x="11" y="85"/>
                  </a:lnTo>
                  <a:lnTo>
                    <a:pt x="17" y="73"/>
                  </a:lnTo>
                  <a:lnTo>
                    <a:pt x="24" y="62"/>
                  </a:lnTo>
                  <a:lnTo>
                    <a:pt x="24" y="62"/>
                  </a:lnTo>
                  <a:lnTo>
                    <a:pt x="33" y="52"/>
                  </a:lnTo>
                  <a:lnTo>
                    <a:pt x="38" y="47"/>
                  </a:lnTo>
                  <a:lnTo>
                    <a:pt x="42" y="40"/>
                  </a:lnTo>
                  <a:lnTo>
                    <a:pt x="42" y="40"/>
                  </a:lnTo>
                  <a:lnTo>
                    <a:pt x="54" y="25"/>
                  </a:lnTo>
                  <a:lnTo>
                    <a:pt x="58" y="15"/>
                  </a:lnTo>
                  <a:lnTo>
                    <a:pt x="59" y="11"/>
                  </a:lnTo>
                  <a:lnTo>
                    <a:pt x="61" y="6"/>
                  </a:lnTo>
                  <a:lnTo>
                    <a:pt x="61" y="6"/>
                  </a:lnTo>
                  <a:lnTo>
                    <a:pt x="61" y="4"/>
                  </a:lnTo>
                  <a:lnTo>
                    <a:pt x="59" y="2"/>
                  </a:lnTo>
                  <a:lnTo>
                    <a:pt x="58" y="1"/>
                  </a:lnTo>
                  <a:lnTo>
                    <a:pt x="55" y="0"/>
                  </a:lnTo>
                  <a:lnTo>
                    <a:pt x="51" y="2"/>
                  </a:lnTo>
                  <a:lnTo>
                    <a:pt x="50" y="4"/>
                  </a:lnTo>
                  <a:lnTo>
                    <a:pt x="49" y="6"/>
                  </a:lnTo>
                  <a:lnTo>
                    <a:pt x="49"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8" name="Freeform 913"/>
            <p:cNvSpPr>
              <a:spLocks/>
            </p:cNvSpPr>
            <p:nvPr/>
          </p:nvSpPr>
          <p:spPr bwMode="auto">
            <a:xfrm>
              <a:off x="3594101" y="3487738"/>
              <a:ext cx="28575" cy="36513"/>
            </a:xfrm>
            <a:custGeom>
              <a:avLst/>
              <a:gdLst/>
              <a:ahLst/>
              <a:cxnLst>
                <a:cxn ang="0">
                  <a:pos x="63" y="1"/>
                </a:cxn>
                <a:cxn ang="0">
                  <a:pos x="63" y="1"/>
                </a:cxn>
                <a:cxn ang="0">
                  <a:pos x="45" y="19"/>
                </a:cxn>
                <a:cxn ang="0">
                  <a:pos x="29" y="39"/>
                </a:cxn>
                <a:cxn ang="0">
                  <a:pos x="15" y="60"/>
                </a:cxn>
                <a:cxn ang="0">
                  <a:pos x="2" y="82"/>
                </a:cxn>
                <a:cxn ang="0">
                  <a:pos x="2" y="82"/>
                </a:cxn>
                <a:cxn ang="0">
                  <a:pos x="0" y="85"/>
                </a:cxn>
                <a:cxn ang="0">
                  <a:pos x="0" y="87"/>
                </a:cxn>
                <a:cxn ang="0">
                  <a:pos x="3" y="90"/>
                </a:cxn>
                <a:cxn ang="0">
                  <a:pos x="8" y="91"/>
                </a:cxn>
                <a:cxn ang="0">
                  <a:pos x="9" y="90"/>
                </a:cxn>
                <a:cxn ang="0">
                  <a:pos x="11" y="88"/>
                </a:cxn>
                <a:cxn ang="0">
                  <a:pos x="11" y="88"/>
                </a:cxn>
                <a:cxn ang="0">
                  <a:pos x="24" y="66"/>
                </a:cxn>
                <a:cxn ang="0">
                  <a:pos x="38" y="47"/>
                </a:cxn>
                <a:cxn ang="0">
                  <a:pos x="54" y="27"/>
                </a:cxn>
                <a:cxn ang="0">
                  <a:pos x="71" y="9"/>
                </a:cxn>
                <a:cxn ang="0">
                  <a:pos x="71" y="9"/>
                </a:cxn>
                <a:cxn ang="0">
                  <a:pos x="72" y="7"/>
                </a:cxn>
                <a:cxn ang="0">
                  <a:pos x="72" y="5"/>
                </a:cxn>
                <a:cxn ang="0">
                  <a:pos x="71" y="1"/>
                </a:cxn>
                <a:cxn ang="0">
                  <a:pos x="67" y="0"/>
                </a:cxn>
                <a:cxn ang="0">
                  <a:pos x="64" y="0"/>
                </a:cxn>
                <a:cxn ang="0">
                  <a:pos x="63" y="1"/>
                </a:cxn>
                <a:cxn ang="0">
                  <a:pos x="63" y="1"/>
                </a:cxn>
              </a:cxnLst>
              <a:rect l="0" t="0" r="r" b="b"/>
              <a:pathLst>
                <a:path w="72" h="91">
                  <a:moveTo>
                    <a:pt x="63" y="1"/>
                  </a:moveTo>
                  <a:lnTo>
                    <a:pt x="63" y="1"/>
                  </a:lnTo>
                  <a:lnTo>
                    <a:pt x="45" y="19"/>
                  </a:lnTo>
                  <a:lnTo>
                    <a:pt x="29" y="39"/>
                  </a:lnTo>
                  <a:lnTo>
                    <a:pt x="15" y="60"/>
                  </a:lnTo>
                  <a:lnTo>
                    <a:pt x="2" y="82"/>
                  </a:lnTo>
                  <a:lnTo>
                    <a:pt x="2" y="82"/>
                  </a:lnTo>
                  <a:lnTo>
                    <a:pt x="0" y="85"/>
                  </a:lnTo>
                  <a:lnTo>
                    <a:pt x="0" y="87"/>
                  </a:lnTo>
                  <a:lnTo>
                    <a:pt x="3" y="90"/>
                  </a:lnTo>
                  <a:lnTo>
                    <a:pt x="8" y="91"/>
                  </a:lnTo>
                  <a:lnTo>
                    <a:pt x="9" y="90"/>
                  </a:lnTo>
                  <a:lnTo>
                    <a:pt x="11" y="88"/>
                  </a:lnTo>
                  <a:lnTo>
                    <a:pt x="11" y="88"/>
                  </a:lnTo>
                  <a:lnTo>
                    <a:pt x="24" y="66"/>
                  </a:lnTo>
                  <a:lnTo>
                    <a:pt x="38" y="47"/>
                  </a:lnTo>
                  <a:lnTo>
                    <a:pt x="54" y="27"/>
                  </a:lnTo>
                  <a:lnTo>
                    <a:pt x="71" y="9"/>
                  </a:lnTo>
                  <a:lnTo>
                    <a:pt x="71" y="9"/>
                  </a:lnTo>
                  <a:lnTo>
                    <a:pt x="72" y="7"/>
                  </a:lnTo>
                  <a:lnTo>
                    <a:pt x="72" y="5"/>
                  </a:lnTo>
                  <a:lnTo>
                    <a:pt x="71" y="1"/>
                  </a:lnTo>
                  <a:lnTo>
                    <a:pt x="67" y="0"/>
                  </a:lnTo>
                  <a:lnTo>
                    <a:pt x="64" y="0"/>
                  </a:lnTo>
                  <a:lnTo>
                    <a:pt x="63" y="1"/>
                  </a:lnTo>
                  <a:lnTo>
                    <a:pt x="63"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49" name="Freeform 914"/>
            <p:cNvSpPr>
              <a:spLocks/>
            </p:cNvSpPr>
            <p:nvPr/>
          </p:nvSpPr>
          <p:spPr bwMode="auto">
            <a:xfrm>
              <a:off x="3641726" y="3463926"/>
              <a:ext cx="25400" cy="36513"/>
            </a:xfrm>
            <a:custGeom>
              <a:avLst/>
              <a:gdLst/>
              <a:ahLst/>
              <a:cxnLst>
                <a:cxn ang="0">
                  <a:pos x="55" y="3"/>
                </a:cxn>
                <a:cxn ang="0">
                  <a:pos x="55" y="3"/>
                </a:cxn>
                <a:cxn ang="0">
                  <a:pos x="50" y="11"/>
                </a:cxn>
                <a:cxn ang="0">
                  <a:pos x="44" y="18"/>
                </a:cxn>
                <a:cxn ang="0">
                  <a:pos x="34" y="35"/>
                </a:cxn>
                <a:cxn ang="0">
                  <a:pos x="34" y="35"/>
                </a:cxn>
                <a:cxn ang="0">
                  <a:pos x="27" y="48"/>
                </a:cxn>
                <a:cxn ang="0">
                  <a:pos x="20" y="60"/>
                </a:cxn>
                <a:cxn ang="0">
                  <a:pos x="1" y="82"/>
                </a:cxn>
                <a:cxn ang="0">
                  <a:pos x="1" y="82"/>
                </a:cxn>
                <a:cxn ang="0">
                  <a:pos x="1" y="84"/>
                </a:cxn>
                <a:cxn ang="0">
                  <a:pos x="0" y="86"/>
                </a:cxn>
                <a:cxn ang="0">
                  <a:pos x="3" y="90"/>
                </a:cxn>
                <a:cxn ang="0">
                  <a:pos x="4" y="92"/>
                </a:cxn>
                <a:cxn ang="0">
                  <a:pos x="6" y="92"/>
                </a:cxn>
                <a:cxn ang="0">
                  <a:pos x="8" y="92"/>
                </a:cxn>
                <a:cxn ang="0">
                  <a:pos x="10" y="90"/>
                </a:cxn>
                <a:cxn ang="0">
                  <a:pos x="10" y="90"/>
                </a:cxn>
                <a:cxn ang="0">
                  <a:pos x="25" y="71"/>
                </a:cxn>
                <a:cxn ang="0">
                  <a:pos x="39" y="51"/>
                </a:cxn>
                <a:cxn ang="0">
                  <a:pos x="39" y="51"/>
                </a:cxn>
                <a:cxn ang="0">
                  <a:pos x="44" y="41"/>
                </a:cxn>
                <a:cxn ang="0">
                  <a:pos x="51" y="30"/>
                </a:cxn>
                <a:cxn ang="0">
                  <a:pos x="56" y="20"/>
                </a:cxn>
                <a:cxn ang="0">
                  <a:pos x="63" y="11"/>
                </a:cxn>
                <a:cxn ang="0">
                  <a:pos x="63" y="11"/>
                </a:cxn>
                <a:cxn ang="0">
                  <a:pos x="64" y="8"/>
                </a:cxn>
                <a:cxn ang="0">
                  <a:pos x="64" y="5"/>
                </a:cxn>
                <a:cxn ang="0">
                  <a:pos x="63" y="3"/>
                </a:cxn>
                <a:cxn ang="0">
                  <a:pos x="61" y="1"/>
                </a:cxn>
                <a:cxn ang="0">
                  <a:pos x="59" y="0"/>
                </a:cxn>
                <a:cxn ang="0">
                  <a:pos x="57" y="1"/>
                </a:cxn>
                <a:cxn ang="0">
                  <a:pos x="55" y="3"/>
                </a:cxn>
                <a:cxn ang="0">
                  <a:pos x="55" y="3"/>
                </a:cxn>
              </a:cxnLst>
              <a:rect l="0" t="0" r="r" b="b"/>
              <a:pathLst>
                <a:path w="64" h="92">
                  <a:moveTo>
                    <a:pt x="55" y="3"/>
                  </a:moveTo>
                  <a:lnTo>
                    <a:pt x="55" y="3"/>
                  </a:lnTo>
                  <a:lnTo>
                    <a:pt x="50" y="11"/>
                  </a:lnTo>
                  <a:lnTo>
                    <a:pt x="44" y="18"/>
                  </a:lnTo>
                  <a:lnTo>
                    <a:pt x="34" y="35"/>
                  </a:lnTo>
                  <a:lnTo>
                    <a:pt x="34" y="35"/>
                  </a:lnTo>
                  <a:lnTo>
                    <a:pt x="27" y="48"/>
                  </a:lnTo>
                  <a:lnTo>
                    <a:pt x="20" y="60"/>
                  </a:lnTo>
                  <a:lnTo>
                    <a:pt x="1" y="82"/>
                  </a:lnTo>
                  <a:lnTo>
                    <a:pt x="1" y="82"/>
                  </a:lnTo>
                  <a:lnTo>
                    <a:pt x="1" y="84"/>
                  </a:lnTo>
                  <a:lnTo>
                    <a:pt x="0" y="86"/>
                  </a:lnTo>
                  <a:lnTo>
                    <a:pt x="3" y="90"/>
                  </a:lnTo>
                  <a:lnTo>
                    <a:pt x="4" y="92"/>
                  </a:lnTo>
                  <a:lnTo>
                    <a:pt x="6" y="92"/>
                  </a:lnTo>
                  <a:lnTo>
                    <a:pt x="8" y="92"/>
                  </a:lnTo>
                  <a:lnTo>
                    <a:pt x="10" y="90"/>
                  </a:lnTo>
                  <a:lnTo>
                    <a:pt x="10" y="90"/>
                  </a:lnTo>
                  <a:lnTo>
                    <a:pt x="25" y="71"/>
                  </a:lnTo>
                  <a:lnTo>
                    <a:pt x="39" y="51"/>
                  </a:lnTo>
                  <a:lnTo>
                    <a:pt x="39" y="51"/>
                  </a:lnTo>
                  <a:lnTo>
                    <a:pt x="44" y="41"/>
                  </a:lnTo>
                  <a:lnTo>
                    <a:pt x="51" y="30"/>
                  </a:lnTo>
                  <a:lnTo>
                    <a:pt x="56" y="20"/>
                  </a:lnTo>
                  <a:lnTo>
                    <a:pt x="63" y="11"/>
                  </a:lnTo>
                  <a:lnTo>
                    <a:pt x="63" y="11"/>
                  </a:lnTo>
                  <a:lnTo>
                    <a:pt x="64" y="8"/>
                  </a:lnTo>
                  <a:lnTo>
                    <a:pt x="64" y="5"/>
                  </a:lnTo>
                  <a:lnTo>
                    <a:pt x="63" y="3"/>
                  </a:lnTo>
                  <a:lnTo>
                    <a:pt x="61" y="1"/>
                  </a:lnTo>
                  <a:lnTo>
                    <a:pt x="59" y="0"/>
                  </a:lnTo>
                  <a:lnTo>
                    <a:pt x="57" y="1"/>
                  </a:lnTo>
                  <a:lnTo>
                    <a:pt x="55" y="3"/>
                  </a:lnTo>
                  <a:lnTo>
                    <a:pt x="5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50" name="Freeform 915"/>
            <p:cNvSpPr>
              <a:spLocks/>
            </p:cNvSpPr>
            <p:nvPr/>
          </p:nvSpPr>
          <p:spPr bwMode="auto">
            <a:xfrm>
              <a:off x="3375026" y="3309938"/>
              <a:ext cx="42863" cy="44450"/>
            </a:xfrm>
            <a:custGeom>
              <a:avLst/>
              <a:gdLst/>
              <a:ahLst/>
              <a:cxnLst>
                <a:cxn ang="0">
                  <a:pos x="55" y="0"/>
                </a:cxn>
                <a:cxn ang="0">
                  <a:pos x="55" y="0"/>
                </a:cxn>
                <a:cxn ang="0">
                  <a:pos x="42" y="2"/>
                </a:cxn>
                <a:cxn ang="0">
                  <a:pos x="32" y="6"/>
                </a:cxn>
                <a:cxn ang="0">
                  <a:pos x="22" y="11"/>
                </a:cxn>
                <a:cxn ang="0">
                  <a:pos x="15" y="19"/>
                </a:cxn>
                <a:cxn ang="0">
                  <a:pos x="8" y="26"/>
                </a:cxn>
                <a:cxn ang="0">
                  <a:pos x="4" y="37"/>
                </a:cxn>
                <a:cxn ang="0">
                  <a:pos x="2" y="47"/>
                </a:cxn>
                <a:cxn ang="0">
                  <a:pos x="0" y="58"/>
                </a:cxn>
                <a:cxn ang="0">
                  <a:pos x="2" y="68"/>
                </a:cxn>
                <a:cxn ang="0">
                  <a:pos x="4" y="79"/>
                </a:cxn>
                <a:cxn ang="0">
                  <a:pos x="8" y="88"/>
                </a:cxn>
                <a:cxn ang="0">
                  <a:pos x="15" y="97"/>
                </a:cxn>
                <a:cxn ang="0">
                  <a:pos x="22" y="104"/>
                </a:cxn>
                <a:cxn ang="0">
                  <a:pos x="32" y="110"/>
                </a:cxn>
                <a:cxn ang="0">
                  <a:pos x="42" y="113"/>
                </a:cxn>
                <a:cxn ang="0">
                  <a:pos x="55" y="114"/>
                </a:cxn>
                <a:cxn ang="0">
                  <a:pos x="55" y="114"/>
                </a:cxn>
                <a:cxn ang="0">
                  <a:pos x="68" y="113"/>
                </a:cxn>
                <a:cxn ang="0">
                  <a:pos x="80" y="110"/>
                </a:cxn>
                <a:cxn ang="0">
                  <a:pos x="89" y="104"/>
                </a:cxn>
                <a:cxn ang="0">
                  <a:pos x="97" y="97"/>
                </a:cxn>
                <a:cxn ang="0">
                  <a:pos x="104" y="88"/>
                </a:cxn>
                <a:cxn ang="0">
                  <a:pos x="108" y="79"/>
                </a:cxn>
                <a:cxn ang="0">
                  <a:pos x="110" y="68"/>
                </a:cxn>
                <a:cxn ang="0">
                  <a:pos x="111" y="58"/>
                </a:cxn>
                <a:cxn ang="0">
                  <a:pos x="110" y="47"/>
                </a:cxn>
                <a:cxn ang="0">
                  <a:pos x="108" y="37"/>
                </a:cxn>
                <a:cxn ang="0">
                  <a:pos x="104" y="26"/>
                </a:cxn>
                <a:cxn ang="0">
                  <a:pos x="97" y="19"/>
                </a:cxn>
                <a:cxn ang="0">
                  <a:pos x="89" y="11"/>
                </a:cxn>
                <a:cxn ang="0">
                  <a:pos x="80" y="6"/>
                </a:cxn>
                <a:cxn ang="0">
                  <a:pos x="68" y="2"/>
                </a:cxn>
                <a:cxn ang="0">
                  <a:pos x="55" y="0"/>
                </a:cxn>
                <a:cxn ang="0">
                  <a:pos x="55" y="0"/>
                </a:cxn>
              </a:cxnLst>
              <a:rect l="0" t="0" r="r" b="b"/>
              <a:pathLst>
                <a:path w="111" h="114">
                  <a:moveTo>
                    <a:pt x="55" y="0"/>
                  </a:moveTo>
                  <a:lnTo>
                    <a:pt x="55" y="0"/>
                  </a:lnTo>
                  <a:lnTo>
                    <a:pt x="42" y="2"/>
                  </a:lnTo>
                  <a:lnTo>
                    <a:pt x="32" y="6"/>
                  </a:lnTo>
                  <a:lnTo>
                    <a:pt x="22" y="11"/>
                  </a:lnTo>
                  <a:lnTo>
                    <a:pt x="15" y="19"/>
                  </a:lnTo>
                  <a:lnTo>
                    <a:pt x="8" y="26"/>
                  </a:lnTo>
                  <a:lnTo>
                    <a:pt x="4" y="37"/>
                  </a:lnTo>
                  <a:lnTo>
                    <a:pt x="2" y="47"/>
                  </a:lnTo>
                  <a:lnTo>
                    <a:pt x="0" y="58"/>
                  </a:lnTo>
                  <a:lnTo>
                    <a:pt x="2" y="68"/>
                  </a:lnTo>
                  <a:lnTo>
                    <a:pt x="4" y="79"/>
                  </a:lnTo>
                  <a:lnTo>
                    <a:pt x="8" y="88"/>
                  </a:lnTo>
                  <a:lnTo>
                    <a:pt x="15" y="97"/>
                  </a:lnTo>
                  <a:lnTo>
                    <a:pt x="22" y="104"/>
                  </a:lnTo>
                  <a:lnTo>
                    <a:pt x="32" y="110"/>
                  </a:lnTo>
                  <a:lnTo>
                    <a:pt x="42" y="113"/>
                  </a:lnTo>
                  <a:lnTo>
                    <a:pt x="55" y="114"/>
                  </a:lnTo>
                  <a:lnTo>
                    <a:pt x="55" y="114"/>
                  </a:lnTo>
                  <a:lnTo>
                    <a:pt x="68" y="113"/>
                  </a:lnTo>
                  <a:lnTo>
                    <a:pt x="80" y="110"/>
                  </a:lnTo>
                  <a:lnTo>
                    <a:pt x="89" y="104"/>
                  </a:lnTo>
                  <a:lnTo>
                    <a:pt x="97" y="97"/>
                  </a:lnTo>
                  <a:lnTo>
                    <a:pt x="104" y="88"/>
                  </a:lnTo>
                  <a:lnTo>
                    <a:pt x="108" y="79"/>
                  </a:lnTo>
                  <a:lnTo>
                    <a:pt x="110" y="68"/>
                  </a:lnTo>
                  <a:lnTo>
                    <a:pt x="111" y="58"/>
                  </a:lnTo>
                  <a:lnTo>
                    <a:pt x="110" y="47"/>
                  </a:lnTo>
                  <a:lnTo>
                    <a:pt x="108" y="37"/>
                  </a:lnTo>
                  <a:lnTo>
                    <a:pt x="104" y="26"/>
                  </a:lnTo>
                  <a:lnTo>
                    <a:pt x="97" y="19"/>
                  </a:lnTo>
                  <a:lnTo>
                    <a:pt x="89" y="11"/>
                  </a:lnTo>
                  <a:lnTo>
                    <a:pt x="80" y="6"/>
                  </a:lnTo>
                  <a:lnTo>
                    <a:pt x="68" y="2"/>
                  </a:lnTo>
                  <a:lnTo>
                    <a:pt x="55" y="0"/>
                  </a:lnTo>
                  <a:lnTo>
                    <a:pt x="55"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51" name="Freeform 916"/>
            <p:cNvSpPr>
              <a:spLocks/>
            </p:cNvSpPr>
            <p:nvPr/>
          </p:nvSpPr>
          <p:spPr bwMode="auto">
            <a:xfrm>
              <a:off x="3533776" y="3309938"/>
              <a:ext cx="42863" cy="44450"/>
            </a:xfrm>
            <a:custGeom>
              <a:avLst/>
              <a:gdLst/>
              <a:ahLst/>
              <a:cxnLst>
                <a:cxn ang="0">
                  <a:pos x="54" y="0"/>
                </a:cxn>
                <a:cxn ang="0">
                  <a:pos x="54" y="0"/>
                </a:cxn>
                <a:cxn ang="0">
                  <a:pos x="41" y="2"/>
                </a:cxn>
                <a:cxn ang="0">
                  <a:pos x="30" y="6"/>
                </a:cxn>
                <a:cxn ang="0">
                  <a:pos x="20" y="11"/>
                </a:cxn>
                <a:cxn ang="0">
                  <a:pos x="13" y="19"/>
                </a:cxn>
                <a:cxn ang="0">
                  <a:pos x="7" y="26"/>
                </a:cxn>
                <a:cxn ang="0">
                  <a:pos x="2" y="37"/>
                </a:cxn>
                <a:cxn ang="0">
                  <a:pos x="0" y="47"/>
                </a:cxn>
                <a:cxn ang="0">
                  <a:pos x="0" y="58"/>
                </a:cxn>
                <a:cxn ang="0">
                  <a:pos x="0" y="68"/>
                </a:cxn>
                <a:cxn ang="0">
                  <a:pos x="2" y="79"/>
                </a:cxn>
                <a:cxn ang="0">
                  <a:pos x="7" y="88"/>
                </a:cxn>
                <a:cxn ang="0">
                  <a:pos x="13" y="97"/>
                </a:cxn>
                <a:cxn ang="0">
                  <a:pos x="20" y="104"/>
                </a:cxn>
                <a:cxn ang="0">
                  <a:pos x="30" y="110"/>
                </a:cxn>
                <a:cxn ang="0">
                  <a:pos x="41" y="113"/>
                </a:cxn>
                <a:cxn ang="0">
                  <a:pos x="54" y="114"/>
                </a:cxn>
                <a:cxn ang="0">
                  <a:pos x="54" y="114"/>
                </a:cxn>
                <a:cxn ang="0">
                  <a:pos x="68" y="113"/>
                </a:cxn>
                <a:cxn ang="0">
                  <a:pos x="78" y="110"/>
                </a:cxn>
                <a:cxn ang="0">
                  <a:pos x="88" y="104"/>
                </a:cxn>
                <a:cxn ang="0">
                  <a:pos x="95" y="97"/>
                </a:cxn>
                <a:cxn ang="0">
                  <a:pos x="102" y="88"/>
                </a:cxn>
                <a:cxn ang="0">
                  <a:pos x="105" y="79"/>
                </a:cxn>
                <a:cxn ang="0">
                  <a:pos x="108" y="68"/>
                </a:cxn>
                <a:cxn ang="0">
                  <a:pos x="109" y="58"/>
                </a:cxn>
                <a:cxn ang="0">
                  <a:pos x="108" y="47"/>
                </a:cxn>
                <a:cxn ang="0">
                  <a:pos x="105" y="37"/>
                </a:cxn>
                <a:cxn ang="0">
                  <a:pos x="102" y="26"/>
                </a:cxn>
                <a:cxn ang="0">
                  <a:pos x="95" y="19"/>
                </a:cxn>
                <a:cxn ang="0">
                  <a:pos x="88" y="11"/>
                </a:cxn>
                <a:cxn ang="0">
                  <a:pos x="78" y="6"/>
                </a:cxn>
                <a:cxn ang="0">
                  <a:pos x="68" y="2"/>
                </a:cxn>
                <a:cxn ang="0">
                  <a:pos x="54" y="0"/>
                </a:cxn>
                <a:cxn ang="0">
                  <a:pos x="54" y="0"/>
                </a:cxn>
              </a:cxnLst>
              <a:rect l="0" t="0" r="r" b="b"/>
              <a:pathLst>
                <a:path w="109" h="114">
                  <a:moveTo>
                    <a:pt x="54" y="0"/>
                  </a:moveTo>
                  <a:lnTo>
                    <a:pt x="54" y="0"/>
                  </a:lnTo>
                  <a:lnTo>
                    <a:pt x="41" y="2"/>
                  </a:lnTo>
                  <a:lnTo>
                    <a:pt x="30" y="6"/>
                  </a:lnTo>
                  <a:lnTo>
                    <a:pt x="20" y="11"/>
                  </a:lnTo>
                  <a:lnTo>
                    <a:pt x="13" y="19"/>
                  </a:lnTo>
                  <a:lnTo>
                    <a:pt x="7" y="26"/>
                  </a:lnTo>
                  <a:lnTo>
                    <a:pt x="2" y="37"/>
                  </a:lnTo>
                  <a:lnTo>
                    <a:pt x="0" y="47"/>
                  </a:lnTo>
                  <a:lnTo>
                    <a:pt x="0" y="58"/>
                  </a:lnTo>
                  <a:lnTo>
                    <a:pt x="0" y="68"/>
                  </a:lnTo>
                  <a:lnTo>
                    <a:pt x="2" y="79"/>
                  </a:lnTo>
                  <a:lnTo>
                    <a:pt x="7" y="88"/>
                  </a:lnTo>
                  <a:lnTo>
                    <a:pt x="13" y="97"/>
                  </a:lnTo>
                  <a:lnTo>
                    <a:pt x="20" y="104"/>
                  </a:lnTo>
                  <a:lnTo>
                    <a:pt x="30" y="110"/>
                  </a:lnTo>
                  <a:lnTo>
                    <a:pt x="41" y="113"/>
                  </a:lnTo>
                  <a:lnTo>
                    <a:pt x="54" y="114"/>
                  </a:lnTo>
                  <a:lnTo>
                    <a:pt x="54" y="114"/>
                  </a:lnTo>
                  <a:lnTo>
                    <a:pt x="68" y="113"/>
                  </a:lnTo>
                  <a:lnTo>
                    <a:pt x="78" y="110"/>
                  </a:lnTo>
                  <a:lnTo>
                    <a:pt x="88" y="104"/>
                  </a:lnTo>
                  <a:lnTo>
                    <a:pt x="95" y="97"/>
                  </a:lnTo>
                  <a:lnTo>
                    <a:pt x="102" y="88"/>
                  </a:lnTo>
                  <a:lnTo>
                    <a:pt x="105" y="79"/>
                  </a:lnTo>
                  <a:lnTo>
                    <a:pt x="108" y="68"/>
                  </a:lnTo>
                  <a:lnTo>
                    <a:pt x="109" y="58"/>
                  </a:lnTo>
                  <a:lnTo>
                    <a:pt x="108" y="47"/>
                  </a:lnTo>
                  <a:lnTo>
                    <a:pt x="105" y="37"/>
                  </a:lnTo>
                  <a:lnTo>
                    <a:pt x="102" y="26"/>
                  </a:lnTo>
                  <a:lnTo>
                    <a:pt x="95" y="19"/>
                  </a:lnTo>
                  <a:lnTo>
                    <a:pt x="88" y="11"/>
                  </a:lnTo>
                  <a:lnTo>
                    <a:pt x="78" y="6"/>
                  </a:lnTo>
                  <a:lnTo>
                    <a:pt x="68" y="2"/>
                  </a:lnTo>
                  <a:lnTo>
                    <a:pt x="54" y="0"/>
                  </a:lnTo>
                  <a:lnTo>
                    <a:pt x="54"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52" name="Freeform 917"/>
            <p:cNvSpPr>
              <a:spLocks noEditPoints="1"/>
            </p:cNvSpPr>
            <p:nvPr/>
          </p:nvSpPr>
          <p:spPr bwMode="auto">
            <a:xfrm>
              <a:off x="3213101" y="3067051"/>
              <a:ext cx="527050" cy="474663"/>
            </a:xfrm>
            <a:custGeom>
              <a:avLst/>
              <a:gdLst/>
              <a:ahLst/>
              <a:cxnLst>
                <a:cxn ang="0">
                  <a:pos x="509" y="1190"/>
                </a:cxn>
                <a:cxn ang="0">
                  <a:pos x="373" y="1160"/>
                </a:cxn>
                <a:cxn ang="0">
                  <a:pos x="292" y="1118"/>
                </a:cxn>
                <a:cxn ang="0">
                  <a:pos x="163" y="1012"/>
                </a:cxn>
                <a:cxn ang="0">
                  <a:pos x="97" y="938"/>
                </a:cxn>
                <a:cxn ang="0">
                  <a:pos x="45" y="821"/>
                </a:cxn>
                <a:cxn ang="0">
                  <a:pos x="16" y="706"/>
                </a:cxn>
                <a:cxn ang="0">
                  <a:pos x="2" y="565"/>
                </a:cxn>
                <a:cxn ang="0">
                  <a:pos x="8" y="433"/>
                </a:cxn>
                <a:cxn ang="0">
                  <a:pos x="33" y="331"/>
                </a:cxn>
                <a:cxn ang="0">
                  <a:pos x="87" y="218"/>
                </a:cxn>
                <a:cxn ang="0">
                  <a:pos x="164" y="131"/>
                </a:cxn>
                <a:cxn ang="0">
                  <a:pos x="242" y="78"/>
                </a:cxn>
                <a:cxn ang="0">
                  <a:pos x="363" y="33"/>
                </a:cxn>
                <a:cxn ang="0">
                  <a:pos x="541" y="9"/>
                </a:cxn>
                <a:cxn ang="0">
                  <a:pos x="671" y="6"/>
                </a:cxn>
                <a:cxn ang="0">
                  <a:pos x="709" y="0"/>
                </a:cxn>
                <a:cxn ang="0">
                  <a:pos x="902" y="27"/>
                </a:cxn>
                <a:cxn ang="0">
                  <a:pos x="1042" y="78"/>
                </a:cxn>
                <a:cxn ang="0">
                  <a:pos x="1140" y="137"/>
                </a:cxn>
                <a:cxn ang="0">
                  <a:pos x="1222" y="213"/>
                </a:cxn>
                <a:cxn ang="0">
                  <a:pos x="1293" y="309"/>
                </a:cxn>
                <a:cxn ang="0">
                  <a:pos x="1318" y="379"/>
                </a:cxn>
                <a:cxn ang="0">
                  <a:pos x="1329" y="493"/>
                </a:cxn>
                <a:cxn ang="0">
                  <a:pos x="1323" y="731"/>
                </a:cxn>
                <a:cxn ang="0">
                  <a:pos x="1310" y="850"/>
                </a:cxn>
                <a:cxn ang="0">
                  <a:pos x="1286" y="926"/>
                </a:cxn>
                <a:cxn ang="0">
                  <a:pos x="1217" y="1033"/>
                </a:cxn>
                <a:cxn ang="0">
                  <a:pos x="1148" y="1095"/>
                </a:cxn>
                <a:cxn ang="0">
                  <a:pos x="1046" y="1148"/>
                </a:cxn>
                <a:cxn ang="0">
                  <a:pos x="923" y="1182"/>
                </a:cxn>
                <a:cxn ang="0">
                  <a:pos x="780" y="1195"/>
                </a:cxn>
                <a:cxn ang="0">
                  <a:pos x="648" y="1197"/>
                </a:cxn>
                <a:cxn ang="0">
                  <a:pos x="465" y="60"/>
                </a:cxn>
                <a:cxn ang="0">
                  <a:pos x="331" y="89"/>
                </a:cxn>
                <a:cxn ang="0">
                  <a:pos x="210" y="153"/>
                </a:cxn>
                <a:cxn ang="0">
                  <a:pos x="155" y="203"/>
                </a:cxn>
                <a:cxn ang="0">
                  <a:pos x="97" y="290"/>
                </a:cxn>
                <a:cxn ang="0">
                  <a:pos x="53" y="447"/>
                </a:cxn>
                <a:cxn ang="0">
                  <a:pos x="49" y="590"/>
                </a:cxn>
                <a:cxn ang="0">
                  <a:pos x="67" y="718"/>
                </a:cxn>
                <a:cxn ang="0">
                  <a:pos x="118" y="888"/>
                </a:cxn>
                <a:cxn ang="0">
                  <a:pos x="215" y="1003"/>
                </a:cxn>
                <a:cxn ang="0">
                  <a:pos x="300" y="1068"/>
                </a:cxn>
                <a:cxn ang="0">
                  <a:pos x="363" y="1105"/>
                </a:cxn>
                <a:cxn ang="0">
                  <a:pos x="463" y="1134"/>
                </a:cxn>
                <a:cxn ang="0">
                  <a:pos x="641" y="1149"/>
                </a:cxn>
                <a:cxn ang="0">
                  <a:pos x="817" y="1147"/>
                </a:cxn>
                <a:cxn ang="0">
                  <a:pos x="983" y="1121"/>
                </a:cxn>
                <a:cxn ang="0">
                  <a:pos x="1110" y="1066"/>
                </a:cxn>
                <a:cxn ang="0">
                  <a:pos x="1184" y="999"/>
                </a:cxn>
                <a:cxn ang="0">
                  <a:pos x="1256" y="866"/>
                </a:cxn>
                <a:cxn ang="0">
                  <a:pos x="1277" y="707"/>
                </a:cxn>
                <a:cxn ang="0">
                  <a:pos x="1284" y="507"/>
                </a:cxn>
                <a:cxn ang="0">
                  <a:pos x="1263" y="362"/>
                </a:cxn>
                <a:cxn ang="0">
                  <a:pos x="1237" y="305"/>
                </a:cxn>
                <a:cxn ang="0">
                  <a:pos x="1144" y="193"/>
                </a:cxn>
                <a:cxn ang="0">
                  <a:pos x="1033" y="124"/>
                </a:cxn>
                <a:cxn ang="0">
                  <a:pos x="814" y="55"/>
                </a:cxn>
                <a:cxn ang="0">
                  <a:pos x="725" y="48"/>
                </a:cxn>
                <a:cxn ang="0">
                  <a:pos x="709" y="54"/>
                </a:cxn>
              </a:cxnLst>
              <a:rect l="0" t="0" r="r" b="b"/>
              <a:pathLst>
                <a:path w="1329" h="1197">
                  <a:moveTo>
                    <a:pt x="648" y="1197"/>
                  </a:moveTo>
                  <a:lnTo>
                    <a:pt x="648" y="1197"/>
                  </a:lnTo>
                  <a:lnTo>
                    <a:pt x="602" y="1197"/>
                  </a:lnTo>
                  <a:lnTo>
                    <a:pt x="556" y="1195"/>
                  </a:lnTo>
                  <a:lnTo>
                    <a:pt x="509" y="1190"/>
                  </a:lnTo>
                  <a:lnTo>
                    <a:pt x="462" y="1183"/>
                  </a:lnTo>
                  <a:lnTo>
                    <a:pt x="440" y="1180"/>
                  </a:lnTo>
                  <a:lnTo>
                    <a:pt x="418" y="1174"/>
                  </a:lnTo>
                  <a:lnTo>
                    <a:pt x="395" y="1168"/>
                  </a:lnTo>
                  <a:lnTo>
                    <a:pt x="373" y="1160"/>
                  </a:lnTo>
                  <a:lnTo>
                    <a:pt x="352" y="1151"/>
                  </a:lnTo>
                  <a:lnTo>
                    <a:pt x="331" y="1142"/>
                  </a:lnTo>
                  <a:lnTo>
                    <a:pt x="312" y="1130"/>
                  </a:lnTo>
                  <a:lnTo>
                    <a:pt x="292" y="1118"/>
                  </a:lnTo>
                  <a:lnTo>
                    <a:pt x="292" y="1118"/>
                  </a:lnTo>
                  <a:lnTo>
                    <a:pt x="246" y="1084"/>
                  </a:lnTo>
                  <a:lnTo>
                    <a:pt x="224" y="1067"/>
                  </a:lnTo>
                  <a:lnTo>
                    <a:pt x="203" y="1049"/>
                  </a:lnTo>
                  <a:lnTo>
                    <a:pt x="182" y="1030"/>
                  </a:lnTo>
                  <a:lnTo>
                    <a:pt x="163" y="1012"/>
                  </a:lnTo>
                  <a:lnTo>
                    <a:pt x="143" y="993"/>
                  </a:lnTo>
                  <a:lnTo>
                    <a:pt x="125" y="972"/>
                  </a:lnTo>
                  <a:lnTo>
                    <a:pt x="125" y="972"/>
                  </a:lnTo>
                  <a:lnTo>
                    <a:pt x="110" y="955"/>
                  </a:lnTo>
                  <a:lnTo>
                    <a:pt x="97" y="938"/>
                  </a:lnTo>
                  <a:lnTo>
                    <a:pt x="87" y="921"/>
                  </a:lnTo>
                  <a:lnTo>
                    <a:pt x="76" y="904"/>
                  </a:lnTo>
                  <a:lnTo>
                    <a:pt x="68" y="885"/>
                  </a:lnTo>
                  <a:lnTo>
                    <a:pt x="61" y="866"/>
                  </a:lnTo>
                  <a:lnTo>
                    <a:pt x="45" y="821"/>
                  </a:lnTo>
                  <a:lnTo>
                    <a:pt x="45" y="821"/>
                  </a:lnTo>
                  <a:lnTo>
                    <a:pt x="37" y="792"/>
                  </a:lnTo>
                  <a:lnTo>
                    <a:pt x="29" y="764"/>
                  </a:lnTo>
                  <a:lnTo>
                    <a:pt x="23" y="735"/>
                  </a:lnTo>
                  <a:lnTo>
                    <a:pt x="16" y="706"/>
                  </a:lnTo>
                  <a:lnTo>
                    <a:pt x="12" y="677"/>
                  </a:lnTo>
                  <a:lnTo>
                    <a:pt x="8" y="649"/>
                  </a:lnTo>
                  <a:lnTo>
                    <a:pt x="4" y="621"/>
                  </a:lnTo>
                  <a:lnTo>
                    <a:pt x="3" y="594"/>
                  </a:lnTo>
                  <a:lnTo>
                    <a:pt x="2" y="565"/>
                  </a:lnTo>
                  <a:lnTo>
                    <a:pt x="0" y="537"/>
                  </a:lnTo>
                  <a:lnTo>
                    <a:pt x="2" y="511"/>
                  </a:lnTo>
                  <a:lnTo>
                    <a:pt x="3" y="484"/>
                  </a:lnTo>
                  <a:lnTo>
                    <a:pt x="6" y="458"/>
                  </a:lnTo>
                  <a:lnTo>
                    <a:pt x="8" y="433"/>
                  </a:lnTo>
                  <a:lnTo>
                    <a:pt x="14" y="407"/>
                  </a:lnTo>
                  <a:lnTo>
                    <a:pt x="19" y="383"/>
                  </a:lnTo>
                  <a:lnTo>
                    <a:pt x="19" y="383"/>
                  </a:lnTo>
                  <a:lnTo>
                    <a:pt x="25" y="356"/>
                  </a:lnTo>
                  <a:lnTo>
                    <a:pt x="33" y="331"/>
                  </a:lnTo>
                  <a:lnTo>
                    <a:pt x="42" y="307"/>
                  </a:lnTo>
                  <a:lnTo>
                    <a:pt x="51" y="284"/>
                  </a:lnTo>
                  <a:lnTo>
                    <a:pt x="62" y="260"/>
                  </a:lnTo>
                  <a:lnTo>
                    <a:pt x="74" y="239"/>
                  </a:lnTo>
                  <a:lnTo>
                    <a:pt x="87" y="218"/>
                  </a:lnTo>
                  <a:lnTo>
                    <a:pt x="100" y="199"/>
                  </a:lnTo>
                  <a:lnTo>
                    <a:pt x="114" y="180"/>
                  </a:lnTo>
                  <a:lnTo>
                    <a:pt x="130" y="163"/>
                  </a:lnTo>
                  <a:lnTo>
                    <a:pt x="146" y="146"/>
                  </a:lnTo>
                  <a:lnTo>
                    <a:pt x="164" y="131"/>
                  </a:lnTo>
                  <a:lnTo>
                    <a:pt x="182" y="116"/>
                  </a:lnTo>
                  <a:lnTo>
                    <a:pt x="201" y="102"/>
                  </a:lnTo>
                  <a:lnTo>
                    <a:pt x="221" y="90"/>
                  </a:lnTo>
                  <a:lnTo>
                    <a:pt x="242" y="78"/>
                  </a:lnTo>
                  <a:lnTo>
                    <a:pt x="242" y="78"/>
                  </a:lnTo>
                  <a:lnTo>
                    <a:pt x="266" y="67"/>
                  </a:lnTo>
                  <a:lnTo>
                    <a:pt x="290" y="56"/>
                  </a:lnTo>
                  <a:lnTo>
                    <a:pt x="313" y="47"/>
                  </a:lnTo>
                  <a:lnTo>
                    <a:pt x="338" y="39"/>
                  </a:lnTo>
                  <a:lnTo>
                    <a:pt x="363" y="33"/>
                  </a:lnTo>
                  <a:lnTo>
                    <a:pt x="388" y="27"/>
                  </a:lnTo>
                  <a:lnTo>
                    <a:pt x="412" y="22"/>
                  </a:lnTo>
                  <a:lnTo>
                    <a:pt x="437" y="18"/>
                  </a:lnTo>
                  <a:lnTo>
                    <a:pt x="488" y="13"/>
                  </a:lnTo>
                  <a:lnTo>
                    <a:pt x="541" y="9"/>
                  </a:lnTo>
                  <a:lnTo>
                    <a:pt x="594" y="8"/>
                  </a:lnTo>
                  <a:lnTo>
                    <a:pt x="649" y="8"/>
                  </a:lnTo>
                  <a:lnTo>
                    <a:pt x="670" y="8"/>
                  </a:lnTo>
                  <a:lnTo>
                    <a:pt x="671" y="6"/>
                  </a:lnTo>
                  <a:lnTo>
                    <a:pt x="671" y="6"/>
                  </a:lnTo>
                  <a:lnTo>
                    <a:pt x="678" y="3"/>
                  </a:lnTo>
                  <a:lnTo>
                    <a:pt x="687" y="0"/>
                  </a:lnTo>
                  <a:lnTo>
                    <a:pt x="687" y="0"/>
                  </a:lnTo>
                  <a:lnTo>
                    <a:pt x="709" y="0"/>
                  </a:lnTo>
                  <a:lnTo>
                    <a:pt x="709" y="0"/>
                  </a:lnTo>
                  <a:lnTo>
                    <a:pt x="747" y="1"/>
                  </a:lnTo>
                  <a:lnTo>
                    <a:pt x="785" y="4"/>
                  </a:lnTo>
                  <a:lnTo>
                    <a:pt x="825" y="9"/>
                  </a:lnTo>
                  <a:lnTo>
                    <a:pt x="862" y="17"/>
                  </a:lnTo>
                  <a:lnTo>
                    <a:pt x="902" y="27"/>
                  </a:lnTo>
                  <a:lnTo>
                    <a:pt x="941" y="39"/>
                  </a:lnTo>
                  <a:lnTo>
                    <a:pt x="980" y="52"/>
                  </a:lnTo>
                  <a:lnTo>
                    <a:pt x="1019" y="69"/>
                  </a:lnTo>
                  <a:lnTo>
                    <a:pt x="1019" y="69"/>
                  </a:lnTo>
                  <a:lnTo>
                    <a:pt x="1042" y="78"/>
                  </a:lnTo>
                  <a:lnTo>
                    <a:pt x="1063" y="89"/>
                  </a:lnTo>
                  <a:lnTo>
                    <a:pt x="1084" y="101"/>
                  </a:lnTo>
                  <a:lnTo>
                    <a:pt x="1102" y="111"/>
                  </a:lnTo>
                  <a:lnTo>
                    <a:pt x="1121" y="124"/>
                  </a:lnTo>
                  <a:lnTo>
                    <a:pt x="1140" y="137"/>
                  </a:lnTo>
                  <a:lnTo>
                    <a:pt x="1157" y="150"/>
                  </a:lnTo>
                  <a:lnTo>
                    <a:pt x="1174" y="165"/>
                  </a:lnTo>
                  <a:lnTo>
                    <a:pt x="1191" y="180"/>
                  </a:lnTo>
                  <a:lnTo>
                    <a:pt x="1206" y="196"/>
                  </a:lnTo>
                  <a:lnTo>
                    <a:pt x="1222" y="213"/>
                  </a:lnTo>
                  <a:lnTo>
                    <a:pt x="1237" y="230"/>
                  </a:lnTo>
                  <a:lnTo>
                    <a:pt x="1251" y="248"/>
                  </a:lnTo>
                  <a:lnTo>
                    <a:pt x="1265" y="268"/>
                  </a:lnTo>
                  <a:lnTo>
                    <a:pt x="1280" y="288"/>
                  </a:lnTo>
                  <a:lnTo>
                    <a:pt x="1293" y="309"/>
                  </a:lnTo>
                  <a:lnTo>
                    <a:pt x="1293" y="309"/>
                  </a:lnTo>
                  <a:lnTo>
                    <a:pt x="1298" y="319"/>
                  </a:lnTo>
                  <a:lnTo>
                    <a:pt x="1303" y="329"/>
                  </a:lnTo>
                  <a:lnTo>
                    <a:pt x="1312" y="354"/>
                  </a:lnTo>
                  <a:lnTo>
                    <a:pt x="1318" y="379"/>
                  </a:lnTo>
                  <a:lnTo>
                    <a:pt x="1323" y="405"/>
                  </a:lnTo>
                  <a:lnTo>
                    <a:pt x="1326" y="431"/>
                  </a:lnTo>
                  <a:lnTo>
                    <a:pt x="1328" y="455"/>
                  </a:lnTo>
                  <a:lnTo>
                    <a:pt x="1329" y="493"/>
                  </a:lnTo>
                  <a:lnTo>
                    <a:pt x="1329" y="493"/>
                  </a:lnTo>
                  <a:lnTo>
                    <a:pt x="1329" y="552"/>
                  </a:lnTo>
                  <a:lnTo>
                    <a:pt x="1329" y="612"/>
                  </a:lnTo>
                  <a:lnTo>
                    <a:pt x="1327" y="671"/>
                  </a:lnTo>
                  <a:lnTo>
                    <a:pt x="1326" y="701"/>
                  </a:lnTo>
                  <a:lnTo>
                    <a:pt x="1323" y="731"/>
                  </a:lnTo>
                  <a:lnTo>
                    <a:pt x="1323" y="731"/>
                  </a:lnTo>
                  <a:lnTo>
                    <a:pt x="1319" y="772"/>
                  </a:lnTo>
                  <a:lnTo>
                    <a:pt x="1319" y="772"/>
                  </a:lnTo>
                  <a:lnTo>
                    <a:pt x="1315" y="811"/>
                  </a:lnTo>
                  <a:lnTo>
                    <a:pt x="1310" y="850"/>
                  </a:lnTo>
                  <a:lnTo>
                    <a:pt x="1306" y="868"/>
                  </a:lnTo>
                  <a:lnTo>
                    <a:pt x="1301" y="888"/>
                  </a:lnTo>
                  <a:lnTo>
                    <a:pt x="1294" y="906"/>
                  </a:lnTo>
                  <a:lnTo>
                    <a:pt x="1286" y="926"/>
                  </a:lnTo>
                  <a:lnTo>
                    <a:pt x="1286" y="926"/>
                  </a:lnTo>
                  <a:lnTo>
                    <a:pt x="1273" y="949"/>
                  </a:lnTo>
                  <a:lnTo>
                    <a:pt x="1260" y="972"/>
                  </a:lnTo>
                  <a:lnTo>
                    <a:pt x="1247" y="994"/>
                  </a:lnTo>
                  <a:lnTo>
                    <a:pt x="1231" y="1013"/>
                  </a:lnTo>
                  <a:lnTo>
                    <a:pt x="1217" y="1033"/>
                  </a:lnTo>
                  <a:lnTo>
                    <a:pt x="1200" y="1050"/>
                  </a:lnTo>
                  <a:lnTo>
                    <a:pt x="1183" y="1067"/>
                  </a:lnTo>
                  <a:lnTo>
                    <a:pt x="1166" y="1081"/>
                  </a:lnTo>
                  <a:lnTo>
                    <a:pt x="1166" y="1081"/>
                  </a:lnTo>
                  <a:lnTo>
                    <a:pt x="1148" y="1095"/>
                  </a:lnTo>
                  <a:lnTo>
                    <a:pt x="1129" y="1106"/>
                  </a:lnTo>
                  <a:lnTo>
                    <a:pt x="1110" y="1118"/>
                  </a:lnTo>
                  <a:lnTo>
                    <a:pt x="1089" y="1129"/>
                  </a:lnTo>
                  <a:lnTo>
                    <a:pt x="1068" y="1139"/>
                  </a:lnTo>
                  <a:lnTo>
                    <a:pt x="1046" y="1148"/>
                  </a:lnTo>
                  <a:lnTo>
                    <a:pt x="1023" y="1156"/>
                  </a:lnTo>
                  <a:lnTo>
                    <a:pt x="1000" y="1164"/>
                  </a:lnTo>
                  <a:lnTo>
                    <a:pt x="975" y="1170"/>
                  </a:lnTo>
                  <a:lnTo>
                    <a:pt x="949" y="1177"/>
                  </a:lnTo>
                  <a:lnTo>
                    <a:pt x="923" y="1182"/>
                  </a:lnTo>
                  <a:lnTo>
                    <a:pt x="896" y="1186"/>
                  </a:lnTo>
                  <a:lnTo>
                    <a:pt x="868" y="1189"/>
                  </a:lnTo>
                  <a:lnTo>
                    <a:pt x="840" y="1193"/>
                  </a:lnTo>
                  <a:lnTo>
                    <a:pt x="810" y="1194"/>
                  </a:lnTo>
                  <a:lnTo>
                    <a:pt x="780" y="1195"/>
                  </a:lnTo>
                  <a:lnTo>
                    <a:pt x="780" y="1195"/>
                  </a:lnTo>
                  <a:lnTo>
                    <a:pt x="743" y="1195"/>
                  </a:lnTo>
                  <a:lnTo>
                    <a:pt x="743" y="1195"/>
                  </a:lnTo>
                  <a:lnTo>
                    <a:pt x="648" y="1197"/>
                  </a:lnTo>
                  <a:lnTo>
                    <a:pt x="648" y="1197"/>
                  </a:lnTo>
                  <a:close/>
                  <a:moveTo>
                    <a:pt x="630" y="54"/>
                  </a:moveTo>
                  <a:lnTo>
                    <a:pt x="630" y="54"/>
                  </a:lnTo>
                  <a:lnTo>
                    <a:pt x="575" y="54"/>
                  </a:lnTo>
                  <a:lnTo>
                    <a:pt x="520" y="56"/>
                  </a:lnTo>
                  <a:lnTo>
                    <a:pt x="465" y="60"/>
                  </a:lnTo>
                  <a:lnTo>
                    <a:pt x="437" y="64"/>
                  </a:lnTo>
                  <a:lnTo>
                    <a:pt x="410" y="69"/>
                  </a:lnTo>
                  <a:lnTo>
                    <a:pt x="384" y="74"/>
                  </a:lnTo>
                  <a:lnTo>
                    <a:pt x="358" y="81"/>
                  </a:lnTo>
                  <a:lnTo>
                    <a:pt x="331" y="89"/>
                  </a:lnTo>
                  <a:lnTo>
                    <a:pt x="305" y="98"/>
                  </a:lnTo>
                  <a:lnTo>
                    <a:pt x="280" y="110"/>
                  </a:lnTo>
                  <a:lnTo>
                    <a:pt x="257" y="122"/>
                  </a:lnTo>
                  <a:lnTo>
                    <a:pt x="232" y="136"/>
                  </a:lnTo>
                  <a:lnTo>
                    <a:pt x="210" y="153"/>
                  </a:lnTo>
                  <a:lnTo>
                    <a:pt x="210" y="153"/>
                  </a:lnTo>
                  <a:lnTo>
                    <a:pt x="194" y="165"/>
                  </a:lnTo>
                  <a:lnTo>
                    <a:pt x="181" y="176"/>
                  </a:lnTo>
                  <a:lnTo>
                    <a:pt x="168" y="190"/>
                  </a:lnTo>
                  <a:lnTo>
                    <a:pt x="155" y="203"/>
                  </a:lnTo>
                  <a:lnTo>
                    <a:pt x="143" y="217"/>
                  </a:lnTo>
                  <a:lnTo>
                    <a:pt x="133" y="230"/>
                  </a:lnTo>
                  <a:lnTo>
                    <a:pt x="123" y="244"/>
                  </a:lnTo>
                  <a:lnTo>
                    <a:pt x="114" y="260"/>
                  </a:lnTo>
                  <a:lnTo>
                    <a:pt x="97" y="290"/>
                  </a:lnTo>
                  <a:lnTo>
                    <a:pt x="84" y="322"/>
                  </a:lnTo>
                  <a:lnTo>
                    <a:pt x="74" y="353"/>
                  </a:lnTo>
                  <a:lnTo>
                    <a:pt x="65" y="384"/>
                  </a:lnTo>
                  <a:lnTo>
                    <a:pt x="58" y="416"/>
                  </a:lnTo>
                  <a:lnTo>
                    <a:pt x="53" y="447"/>
                  </a:lnTo>
                  <a:lnTo>
                    <a:pt x="49" y="479"/>
                  </a:lnTo>
                  <a:lnTo>
                    <a:pt x="48" y="507"/>
                  </a:lnTo>
                  <a:lnTo>
                    <a:pt x="48" y="536"/>
                  </a:lnTo>
                  <a:lnTo>
                    <a:pt x="48" y="564"/>
                  </a:lnTo>
                  <a:lnTo>
                    <a:pt x="49" y="590"/>
                  </a:lnTo>
                  <a:lnTo>
                    <a:pt x="50" y="613"/>
                  </a:lnTo>
                  <a:lnTo>
                    <a:pt x="50" y="613"/>
                  </a:lnTo>
                  <a:lnTo>
                    <a:pt x="53" y="638"/>
                  </a:lnTo>
                  <a:lnTo>
                    <a:pt x="57" y="663"/>
                  </a:lnTo>
                  <a:lnTo>
                    <a:pt x="67" y="718"/>
                  </a:lnTo>
                  <a:lnTo>
                    <a:pt x="80" y="777"/>
                  </a:lnTo>
                  <a:lnTo>
                    <a:pt x="99" y="841"/>
                  </a:lnTo>
                  <a:lnTo>
                    <a:pt x="99" y="841"/>
                  </a:lnTo>
                  <a:lnTo>
                    <a:pt x="106" y="864"/>
                  </a:lnTo>
                  <a:lnTo>
                    <a:pt x="118" y="888"/>
                  </a:lnTo>
                  <a:lnTo>
                    <a:pt x="133" y="913"/>
                  </a:lnTo>
                  <a:lnTo>
                    <a:pt x="150" y="936"/>
                  </a:lnTo>
                  <a:lnTo>
                    <a:pt x="169" y="960"/>
                  </a:lnTo>
                  <a:lnTo>
                    <a:pt x="191" y="982"/>
                  </a:lnTo>
                  <a:lnTo>
                    <a:pt x="215" y="1003"/>
                  </a:lnTo>
                  <a:lnTo>
                    <a:pt x="241" y="1023"/>
                  </a:lnTo>
                  <a:lnTo>
                    <a:pt x="241" y="1023"/>
                  </a:lnTo>
                  <a:lnTo>
                    <a:pt x="271" y="1046"/>
                  </a:lnTo>
                  <a:lnTo>
                    <a:pt x="271" y="1046"/>
                  </a:lnTo>
                  <a:lnTo>
                    <a:pt x="300" y="1068"/>
                  </a:lnTo>
                  <a:lnTo>
                    <a:pt x="314" y="1079"/>
                  </a:lnTo>
                  <a:lnTo>
                    <a:pt x="330" y="1088"/>
                  </a:lnTo>
                  <a:lnTo>
                    <a:pt x="330" y="1088"/>
                  </a:lnTo>
                  <a:lnTo>
                    <a:pt x="346" y="1097"/>
                  </a:lnTo>
                  <a:lnTo>
                    <a:pt x="363" y="1105"/>
                  </a:lnTo>
                  <a:lnTo>
                    <a:pt x="380" y="1112"/>
                  </a:lnTo>
                  <a:lnTo>
                    <a:pt x="397" y="1117"/>
                  </a:lnTo>
                  <a:lnTo>
                    <a:pt x="431" y="1126"/>
                  </a:lnTo>
                  <a:lnTo>
                    <a:pt x="463" y="1134"/>
                  </a:lnTo>
                  <a:lnTo>
                    <a:pt x="463" y="1134"/>
                  </a:lnTo>
                  <a:lnTo>
                    <a:pt x="494" y="1138"/>
                  </a:lnTo>
                  <a:lnTo>
                    <a:pt x="522" y="1142"/>
                  </a:lnTo>
                  <a:lnTo>
                    <a:pt x="552" y="1146"/>
                  </a:lnTo>
                  <a:lnTo>
                    <a:pt x="581" y="1147"/>
                  </a:lnTo>
                  <a:lnTo>
                    <a:pt x="641" y="1149"/>
                  </a:lnTo>
                  <a:lnTo>
                    <a:pt x="704" y="1149"/>
                  </a:lnTo>
                  <a:lnTo>
                    <a:pt x="739" y="1149"/>
                  </a:lnTo>
                  <a:lnTo>
                    <a:pt x="739" y="1149"/>
                  </a:lnTo>
                  <a:lnTo>
                    <a:pt x="779" y="1149"/>
                  </a:lnTo>
                  <a:lnTo>
                    <a:pt x="817" y="1147"/>
                  </a:lnTo>
                  <a:lnTo>
                    <a:pt x="853" y="1144"/>
                  </a:lnTo>
                  <a:lnTo>
                    <a:pt x="889" y="1140"/>
                  </a:lnTo>
                  <a:lnTo>
                    <a:pt x="921" y="1135"/>
                  </a:lnTo>
                  <a:lnTo>
                    <a:pt x="953" y="1129"/>
                  </a:lnTo>
                  <a:lnTo>
                    <a:pt x="983" y="1121"/>
                  </a:lnTo>
                  <a:lnTo>
                    <a:pt x="1012" y="1113"/>
                  </a:lnTo>
                  <a:lnTo>
                    <a:pt x="1038" y="1102"/>
                  </a:lnTo>
                  <a:lnTo>
                    <a:pt x="1064" y="1091"/>
                  </a:lnTo>
                  <a:lnTo>
                    <a:pt x="1087" y="1079"/>
                  </a:lnTo>
                  <a:lnTo>
                    <a:pt x="1110" y="1066"/>
                  </a:lnTo>
                  <a:lnTo>
                    <a:pt x="1131" y="1050"/>
                  </a:lnTo>
                  <a:lnTo>
                    <a:pt x="1150" y="1034"/>
                  </a:lnTo>
                  <a:lnTo>
                    <a:pt x="1169" y="1017"/>
                  </a:lnTo>
                  <a:lnTo>
                    <a:pt x="1184" y="999"/>
                  </a:lnTo>
                  <a:lnTo>
                    <a:pt x="1184" y="999"/>
                  </a:lnTo>
                  <a:lnTo>
                    <a:pt x="1204" y="974"/>
                  </a:lnTo>
                  <a:lnTo>
                    <a:pt x="1221" y="948"/>
                  </a:lnTo>
                  <a:lnTo>
                    <a:pt x="1235" y="922"/>
                  </a:lnTo>
                  <a:lnTo>
                    <a:pt x="1247" y="894"/>
                  </a:lnTo>
                  <a:lnTo>
                    <a:pt x="1256" y="866"/>
                  </a:lnTo>
                  <a:lnTo>
                    <a:pt x="1264" y="836"/>
                  </a:lnTo>
                  <a:lnTo>
                    <a:pt x="1269" y="802"/>
                  </a:lnTo>
                  <a:lnTo>
                    <a:pt x="1273" y="766"/>
                  </a:lnTo>
                  <a:lnTo>
                    <a:pt x="1273" y="766"/>
                  </a:lnTo>
                  <a:lnTo>
                    <a:pt x="1277" y="707"/>
                  </a:lnTo>
                  <a:lnTo>
                    <a:pt x="1281" y="649"/>
                  </a:lnTo>
                  <a:lnTo>
                    <a:pt x="1282" y="590"/>
                  </a:lnTo>
                  <a:lnTo>
                    <a:pt x="1284" y="532"/>
                  </a:lnTo>
                  <a:lnTo>
                    <a:pt x="1284" y="532"/>
                  </a:lnTo>
                  <a:lnTo>
                    <a:pt x="1284" y="507"/>
                  </a:lnTo>
                  <a:lnTo>
                    <a:pt x="1282" y="481"/>
                  </a:lnTo>
                  <a:lnTo>
                    <a:pt x="1280" y="452"/>
                  </a:lnTo>
                  <a:lnTo>
                    <a:pt x="1277" y="422"/>
                  </a:lnTo>
                  <a:lnTo>
                    <a:pt x="1271" y="392"/>
                  </a:lnTo>
                  <a:lnTo>
                    <a:pt x="1263" y="362"/>
                  </a:lnTo>
                  <a:lnTo>
                    <a:pt x="1257" y="346"/>
                  </a:lnTo>
                  <a:lnTo>
                    <a:pt x="1251" y="332"/>
                  </a:lnTo>
                  <a:lnTo>
                    <a:pt x="1244" y="318"/>
                  </a:lnTo>
                  <a:lnTo>
                    <a:pt x="1237" y="305"/>
                  </a:lnTo>
                  <a:lnTo>
                    <a:pt x="1237" y="305"/>
                  </a:lnTo>
                  <a:lnTo>
                    <a:pt x="1222" y="280"/>
                  </a:lnTo>
                  <a:lnTo>
                    <a:pt x="1204" y="256"/>
                  </a:lnTo>
                  <a:lnTo>
                    <a:pt x="1186" y="234"/>
                  </a:lnTo>
                  <a:lnTo>
                    <a:pt x="1165" y="213"/>
                  </a:lnTo>
                  <a:lnTo>
                    <a:pt x="1144" y="193"/>
                  </a:lnTo>
                  <a:lnTo>
                    <a:pt x="1121" y="175"/>
                  </a:lnTo>
                  <a:lnTo>
                    <a:pt x="1099" y="159"/>
                  </a:lnTo>
                  <a:lnTo>
                    <a:pt x="1076" y="146"/>
                  </a:lnTo>
                  <a:lnTo>
                    <a:pt x="1076" y="146"/>
                  </a:lnTo>
                  <a:lnTo>
                    <a:pt x="1033" y="124"/>
                  </a:lnTo>
                  <a:lnTo>
                    <a:pt x="989" y="105"/>
                  </a:lnTo>
                  <a:lnTo>
                    <a:pt x="946" y="89"/>
                  </a:lnTo>
                  <a:lnTo>
                    <a:pt x="902" y="74"/>
                  </a:lnTo>
                  <a:lnTo>
                    <a:pt x="859" y="64"/>
                  </a:lnTo>
                  <a:lnTo>
                    <a:pt x="814" y="55"/>
                  </a:lnTo>
                  <a:lnTo>
                    <a:pt x="771" y="50"/>
                  </a:lnTo>
                  <a:lnTo>
                    <a:pt x="729" y="46"/>
                  </a:lnTo>
                  <a:lnTo>
                    <a:pt x="726" y="46"/>
                  </a:lnTo>
                  <a:lnTo>
                    <a:pt x="725" y="48"/>
                  </a:lnTo>
                  <a:lnTo>
                    <a:pt x="725" y="48"/>
                  </a:lnTo>
                  <a:lnTo>
                    <a:pt x="721" y="51"/>
                  </a:lnTo>
                  <a:lnTo>
                    <a:pt x="717" y="52"/>
                  </a:lnTo>
                  <a:lnTo>
                    <a:pt x="713" y="54"/>
                  </a:lnTo>
                  <a:lnTo>
                    <a:pt x="709" y="54"/>
                  </a:lnTo>
                  <a:lnTo>
                    <a:pt x="709" y="54"/>
                  </a:lnTo>
                  <a:lnTo>
                    <a:pt x="670" y="54"/>
                  </a:lnTo>
                  <a:lnTo>
                    <a:pt x="670" y="54"/>
                  </a:lnTo>
                  <a:lnTo>
                    <a:pt x="630" y="54"/>
                  </a:lnTo>
                  <a:lnTo>
                    <a:pt x="630" y="5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53" name="Freeform 918"/>
            <p:cNvSpPr>
              <a:spLocks/>
            </p:cNvSpPr>
            <p:nvPr/>
          </p:nvSpPr>
          <p:spPr bwMode="auto">
            <a:xfrm>
              <a:off x="3213101" y="3149601"/>
              <a:ext cx="519113" cy="127000"/>
            </a:xfrm>
            <a:custGeom>
              <a:avLst/>
              <a:gdLst/>
              <a:ahLst/>
              <a:cxnLst>
                <a:cxn ang="0">
                  <a:pos x="103" y="321"/>
                </a:cxn>
                <a:cxn ang="0">
                  <a:pos x="15" y="309"/>
                </a:cxn>
                <a:cxn ang="0">
                  <a:pos x="6" y="306"/>
                </a:cxn>
                <a:cxn ang="0">
                  <a:pos x="0" y="292"/>
                </a:cxn>
                <a:cxn ang="0">
                  <a:pos x="2" y="281"/>
                </a:cxn>
                <a:cxn ang="0">
                  <a:pos x="14" y="268"/>
                </a:cxn>
                <a:cxn ang="0">
                  <a:pos x="23" y="265"/>
                </a:cxn>
                <a:cxn ang="0">
                  <a:pos x="55" y="270"/>
                </a:cxn>
                <a:cxn ang="0">
                  <a:pos x="137" y="277"/>
                </a:cxn>
                <a:cxn ang="0">
                  <a:pos x="202" y="273"/>
                </a:cxn>
                <a:cxn ang="0">
                  <a:pos x="308" y="256"/>
                </a:cxn>
                <a:cxn ang="0">
                  <a:pos x="430" y="224"/>
                </a:cxn>
                <a:cxn ang="0">
                  <a:pos x="481" y="206"/>
                </a:cxn>
                <a:cxn ang="0">
                  <a:pos x="548" y="173"/>
                </a:cxn>
                <a:cxn ang="0">
                  <a:pos x="608" y="128"/>
                </a:cxn>
                <a:cxn ang="0">
                  <a:pos x="625" y="113"/>
                </a:cxn>
                <a:cxn ang="0">
                  <a:pos x="660" y="92"/>
                </a:cxn>
                <a:cxn ang="0">
                  <a:pos x="718" y="48"/>
                </a:cxn>
                <a:cxn ang="0">
                  <a:pos x="765" y="10"/>
                </a:cxn>
                <a:cxn ang="0">
                  <a:pos x="766" y="9"/>
                </a:cxn>
                <a:cxn ang="0">
                  <a:pos x="781" y="0"/>
                </a:cxn>
                <a:cxn ang="0">
                  <a:pos x="791" y="0"/>
                </a:cxn>
                <a:cxn ang="0">
                  <a:pos x="802" y="6"/>
                </a:cxn>
                <a:cxn ang="0">
                  <a:pos x="806" y="15"/>
                </a:cxn>
                <a:cxn ang="0">
                  <a:pos x="821" y="48"/>
                </a:cxn>
                <a:cxn ang="0">
                  <a:pos x="846" y="74"/>
                </a:cxn>
                <a:cxn ang="0">
                  <a:pos x="883" y="100"/>
                </a:cxn>
                <a:cxn ang="0">
                  <a:pos x="942" y="142"/>
                </a:cxn>
                <a:cxn ang="0">
                  <a:pos x="1020" y="190"/>
                </a:cxn>
                <a:cxn ang="0">
                  <a:pos x="1066" y="218"/>
                </a:cxn>
                <a:cxn ang="0">
                  <a:pos x="1114" y="238"/>
                </a:cxn>
                <a:cxn ang="0">
                  <a:pos x="1148" y="243"/>
                </a:cxn>
                <a:cxn ang="0">
                  <a:pos x="1218" y="247"/>
                </a:cxn>
                <a:cxn ang="0">
                  <a:pos x="1286" y="249"/>
                </a:cxn>
                <a:cxn ang="0">
                  <a:pos x="1300" y="255"/>
                </a:cxn>
                <a:cxn ang="0">
                  <a:pos x="1307" y="265"/>
                </a:cxn>
                <a:cxn ang="0">
                  <a:pos x="1307" y="282"/>
                </a:cxn>
                <a:cxn ang="0">
                  <a:pos x="1296" y="294"/>
                </a:cxn>
                <a:cxn ang="0">
                  <a:pos x="1287" y="295"/>
                </a:cxn>
                <a:cxn ang="0">
                  <a:pos x="1250" y="295"/>
                </a:cxn>
                <a:cxn ang="0">
                  <a:pos x="1142" y="290"/>
                </a:cxn>
                <a:cxn ang="0">
                  <a:pos x="1109" y="283"/>
                </a:cxn>
                <a:cxn ang="0">
                  <a:pos x="1055" y="261"/>
                </a:cxn>
                <a:cxn ang="0">
                  <a:pos x="1004" y="232"/>
                </a:cxn>
                <a:cxn ang="0">
                  <a:pos x="940" y="196"/>
                </a:cxn>
                <a:cxn ang="0">
                  <a:pos x="876" y="151"/>
                </a:cxn>
                <a:cxn ang="0">
                  <a:pos x="817" y="109"/>
                </a:cxn>
                <a:cxn ang="0">
                  <a:pos x="785" y="79"/>
                </a:cxn>
                <a:cxn ang="0">
                  <a:pos x="768" y="65"/>
                </a:cxn>
                <a:cxn ang="0">
                  <a:pos x="673" y="139"/>
                </a:cxn>
                <a:cxn ang="0">
                  <a:pos x="605" y="192"/>
                </a:cxn>
                <a:cxn ang="0">
                  <a:pos x="547" y="230"/>
                </a:cxn>
                <a:cxn ang="0">
                  <a:pos x="484" y="255"/>
                </a:cxn>
                <a:cxn ang="0">
                  <a:pos x="371" y="287"/>
                </a:cxn>
                <a:cxn ang="0">
                  <a:pos x="256" y="312"/>
                </a:cxn>
                <a:cxn ang="0">
                  <a:pos x="134" y="321"/>
                </a:cxn>
              </a:cxnLst>
              <a:rect l="0" t="0" r="r" b="b"/>
              <a:pathLst>
                <a:path w="1308" h="321">
                  <a:moveTo>
                    <a:pt x="134" y="321"/>
                  </a:moveTo>
                  <a:lnTo>
                    <a:pt x="134" y="321"/>
                  </a:lnTo>
                  <a:lnTo>
                    <a:pt x="103" y="321"/>
                  </a:lnTo>
                  <a:lnTo>
                    <a:pt x="73" y="319"/>
                  </a:lnTo>
                  <a:lnTo>
                    <a:pt x="44" y="315"/>
                  </a:lnTo>
                  <a:lnTo>
                    <a:pt x="15" y="309"/>
                  </a:lnTo>
                  <a:lnTo>
                    <a:pt x="15" y="309"/>
                  </a:lnTo>
                  <a:lnTo>
                    <a:pt x="10" y="308"/>
                  </a:lnTo>
                  <a:lnTo>
                    <a:pt x="6" y="306"/>
                  </a:lnTo>
                  <a:lnTo>
                    <a:pt x="4" y="303"/>
                  </a:lnTo>
                  <a:lnTo>
                    <a:pt x="1" y="299"/>
                  </a:lnTo>
                  <a:lnTo>
                    <a:pt x="0" y="292"/>
                  </a:lnTo>
                  <a:lnTo>
                    <a:pt x="0" y="289"/>
                  </a:lnTo>
                  <a:lnTo>
                    <a:pt x="0" y="289"/>
                  </a:lnTo>
                  <a:lnTo>
                    <a:pt x="2" y="281"/>
                  </a:lnTo>
                  <a:lnTo>
                    <a:pt x="8" y="273"/>
                  </a:lnTo>
                  <a:lnTo>
                    <a:pt x="10" y="270"/>
                  </a:lnTo>
                  <a:lnTo>
                    <a:pt x="14" y="268"/>
                  </a:lnTo>
                  <a:lnTo>
                    <a:pt x="18" y="266"/>
                  </a:lnTo>
                  <a:lnTo>
                    <a:pt x="23" y="265"/>
                  </a:lnTo>
                  <a:lnTo>
                    <a:pt x="23" y="265"/>
                  </a:lnTo>
                  <a:lnTo>
                    <a:pt x="29" y="266"/>
                  </a:lnTo>
                  <a:lnTo>
                    <a:pt x="29" y="266"/>
                  </a:lnTo>
                  <a:lnTo>
                    <a:pt x="55" y="270"/>
                  </a:lnTo>
                  <a:lnTo>
                    <a:pt x="81" y="274"/>
                  </a:lnTo>
                  <a:lnTo>
                    <a:pt x="108" y="275"/>
                  </a:lnTo>
                  <a:lnTo>
                    <a:pt x="137" y="277"/>
                  </a:lnTo>
                  <a:lnTo>
                    <a:pt x="137" y="277"/>
                  </a:lnTo>
                  <a:lnTo>
                    <a:pt x="168" y="275"/>
                  </a:lnTo>
                  <a:lnTo>
                    <a:pt x="202" y="273"/>
                  </a:lnTo>
                  <a:lnTo>
                    <a:pt x="236" y="269"/>
                  </a:lnTo>
                  <a:lnTo>
                    <a:pt x="272" y="264"/>
                  </a:lnTo>
                  <a:lnTo>
                    <a:pt x="308" y="256"/>
                  </a:lnTo>
                  <a:lnTo>
                    <a:pt x="348" y="247"/>
                  </a:lnTo>
                  <a:lnTo>
                    <a:pt x="387" y="236"/>
                  </a:lnTo>
                  <a:lnTo>
                    <a:pt x="430" y="224"/>
                  </a:lnTo>
                  <a:lnTo>
                    <a:pt x="430" y="224"/>
                  </a:lnTo>
                  <a:lnTo>
                    <a:pt x="456" y="215"/>
                  </a:lnTo>
                  <a:lnTo>
                    <a:pt x="481" y="206"/>
                  </a:lnTo>
                  <a:lnTo>
                    <a:pt x="505" y="197"/>
                  </a:lnTo>
                  <a:lnTo>
                    <a:pt x="527" y="187"/>
                  </a:lnTo>
                  <a:lnTo>
                    <a:pt x="548" y="173"/>
                  </a:lnTo>
                  <a:lnTo>
                    <a:pt x="569" y="160"/>
                  </a:lnTo>
                  <a:lnTo>
                    <a:pt x="588" y="145"/>
                  </a:lnTo>
                  <a:lnTo>
                    <a:pt x="608" y="128"/>
                  </a:lnTo>
                  <a:lnTo>
                    <a:pt x="608" y="128"/>
                  </a:lnTo>
                  <a:lnTo>
                    <a:pt x="616" y="120"/>
                  </a:lnTo>
                  <a:lnTo>
                    <a:pt x="625" y="113"/>
                  </a:lnTo>
                  <a:lnTo>
                    <a:pt x="646" y="100"/>
                  </a:lnTo>
                  <a:lnTo>
                    <a:pt x="646" y="100"/>
                  </a:lnTo>
                  <a:lnTo>
                    <a:pt x="660" y="92"/>
                  </a:lnTo>
                  <a:lnTo>
                    <a:pt x="673" y="83"/>
                  </a:lnTo>
                  <a:lnTo>
                    <a:pt x="673" y="83"/>
                  </a:lnTo>
                  <a:lnTo>
                    <a:pt x="718" y="48"/>
                  </a:lnTo>
                  <a:lnTo>
                    <a:pt x="760" y="14"/>
                  </a:lnTo>
                  <a:lnTo>
                    <a:pt x="760" y="14"/>
                  </a:lnTo>
                  <a:lnTo>
                    <a:pt x="765" y="10"/>
                  </a:lnTo>
                  <a:lnTo>
                    <a:pt x="765" y="10"/>
                  </a:lnTo>
                  <a:lnTo>
                    <a:pt x="766" y="9"/>
                  </a:lnTo>
                  <a:lnTo>
                    <a:pt x="766" y="9"/>
                  </a:lnTo>
                  <a:lnTo>
                    <a:pt x="770" y="5"/>
                  </a:lnTo>
                  <a:lnTo>
                    <a:pt x="775" y="2"/>
                  </a:lnTo>
                  <a:lnTo>
                    <a:pt x="781" y="0"/>
                  </a:lnTo>
                  <a:lnTo>
                    <a:pt x="787" y="0"/>
                  </a:lnTo>
                  <a:lnTo>
                    <a:pt x="787" y="0"/>
                  </a:lnTo>
                  <a:lnTo>
                    <a:pt x="791" y="0"/>
                  </a:lnTo>
                  <a:lnTo>
                    <a:pt x="796" y="2"/>
                  </a:lnTo>
                  <a:lnTo>
                    <a:pt x="799" y="3"/>
                  </a:lnTo>
                  <a:lnTo>
                    <a:pt x="802" y="6"/>
                  </a:lnTo>
                  <a:lnTo>
                    <a:pt x="804" y="10"/>
                  </a:lnTo>
                  <a:lnTo>
                    <a:pt x="806" y="15"/>
                  </a:lnTo>
                  <a:lnTo>
                    <a:pt x="806" y="15"/>
                  </a:lnTo>
                  <a:lnTo>
                    <a:pt x="809" y="27"/>
                  </a:lnTo>
                  <a:lnTo>
                    <a:pt x="815" y="39"/>
                  </a:lnTo>
                  <a:lnTo>
                    <a:pt x="821" y="48"/>
                  </a:lnTo>
                  <a:lnTo>
                    <a:pt x="829" y="57"/>
                  </a:lnTo>
                  <a:lnTo>
                    <a:pt x="837" y="66"/>
                  </a:lnTo>
                  <a:lnTo>
                    <a:pt x="846" y="74"/>
                  </a:lnTo>
                  <a:lnTo>
                    <a:pt x="866" y="88"/>
                  </a:lnTo>
                  <a:lnTo>
                    <a:pt x="866" y="88"/>
                  </a:lnTo>
                  <a:lnTo>
                    <a:pt x="883" y="100"/>
                  </a:lnTo>
                  <a:lnTo>
                    <a:pt x="883" y="100"/>
                  </a:lnTo>
                  <a:lnTo>
                    <a:pt x="913" y="122"/>
                  </a:lnTo>
                  <a:lnTo>
                    <a:pt x="942" y="142"/>
                  </a:lnTo>
                  <a:lnTo>
                    <a:pt x="1002" y="179"/>
                  </a:lnTo>
                  <a:lnTo>
                    <a:pt x="1002" y="179"/>
                  </a:lnTo>
                  <a:lnTo>
                    <a:pt x="1020" y="190"/>
                  </a:lnTo>
                  <a:lnTo>
                    <a:pt x="1020" y="190"/>
                  </a:lnTo>
                  <a:lnTo>
                    <a:pt x="1050" y="209"/>
                  </a:lnTo>
                  <a:lnTo>
                    <a:pt x="1066" y="218"/>
                  </a:lnTo>
                  <a:lnTo>
                    <a:pt x="1082" y="226"/>
                  </a:lnTo>
                  <a:lnTo>
                    <a:pt x="1097" y="232"/>
                  </a:lnTo>
                  <a:lnTo>
                    <a:pt x="1114" y="238"/>
                  </a:lnTo>
                  <a:lnTo>
                    <a:pt x="1131" y="240"/>
                  </a:lnTo>
                  <a:lnTo>
                    <a:pt x="1148" y="243"/>
                  </a:lnTo>
                  <a:lnTo>
                    <a:pt x="1148" y="243"/>
                  </a:lnTo>
                  <a:lnTo>
                    <a:pt x="1184" y="244"/>
                  </a:lnTo>
                  <a:lnTo>
                    <a:pt x="1218" y="247"/>
                  </a:lnTo>
                  <a:lnTo>
                    <a:pt x="1218" y="247"/>
                  </a:lnTo>
                  <a:lnTo>
                    <a:pt x="1252" y="248"/>
                  </a:lnTo>
                  <a:lnTo>
                    <a:pt x="1286" y="249"/>
                  </a:lnTo>
                  <a:lnTo>
                    <a:pt x="1286" y="249"/>
                  </a:lnTo>
                  <a:lnTo>
                    <a:pt x="1291" y="251"/>
                  </a:lnTo>
                  <a:lnTo>
                    <a:pt x="1296" y="252"/>
                  </a:lnTo>
                  <a:lnTo>
                    <a:pt x="1300" y="255"/>
                  </a:lnTo>
                  <a:lnTo>
                    <a:pt x="1303" y="257"/>
                  </a:lnTo>
                  <a:lnTo>
                    <a:pt x="1305" y="261"/>
                  </a:lnTo>
                  <a:lnTo>
                    <a:pt x="1307" y="265"/>
                  </a:lnTo>
                  <a:lnTo>
                    <a:pt x="1308" y="274"/>
                  </a:lnTo>
                  <a:lnTo>
                    <a:pt x="1308" y="274"/>
                  </a:lnTo>
                  <a:lnTo>
                    <a:pt x="1307" y="282"/>
                  </a:lnTo>
                  <a:lnTo>
                    <a:pt x="1303" y="289"/>
                  </a:lnTo>
                  <a:lnTo>
                    <a:pt x="1300" y="291"/>
                  </a:lnTo>
                  <a:lnTo>
                    <a:pt x="1296" y="294"/>
                  </a:lnTo>
                  <a:lnTo>
                    <a:pt x="1292" y="295"/>
                  </a:lnTo>
                  <a:lnTo>
                    <a:pt x="1287" y="295"/>
                  </a:lnTo>
                  <a:lnTo>
                    <a:pt x="1287" y="295"/>
                  </a:lnTo>
                  <a:lnTo>
                    <a:pt x="1287" y="295"/>
                  </a:lnTo>
                  <a:lnTo>
                    <a:pt x="1250" y="295"/>
                  </a:lnTo>
                  <a:lnTo>
                    <a:pt x="1250" y="295"/>
                  </a:lnTo>
                  <a:lnTo>
                    <a:pt x="1214" y="295"/>
                  </a:lnTo>
                  <a:lnTo>
                    <a:pt x="1177" y="294"/>
                  </a:lnTo>
                  <a:lnTo>
                    <a:pt x="1142" y="290"/>
                  </a:lnTo>
                  <a:lnTo>
                    <a:pt x="1125" y="287"/>
                  </a:lnTo>
                  <a:lnTo>
                    <a:pt x="1109" y="283"/>
                  </a:lnTo>
                  <a:lnTo>
                    <a:pt x="1109" y="283"/>
                  </a:lnTo>
                  <a:lnTo>
                    <a:pt x="1095" y="279"/>
                  </a:lnTo>
                  <a:lnTo>
                    <a:pt x="1082" y="274"/>
                  </a:lnTo>
                  <a:lnTo>
                    <a:pt x="1055" y="261"/>
                  </a:lnTo>
                  <a:lnTo>
                    <a:pt x="1029" y="248"/>
                  </a:lnTo>
                  <a:lnTo>
                    <a:pt x="1004" y="232"/>
                  </a:lnTo>
                  <a:lnTo>
                    <a:pt x="1004" y="232"/>
                  </a:lnTo>
                  <a:lnTo>
                    <a:pt x="962" y="209"/>
                  </a:lnTo>
                  <a:lnTo>
                    <a:pt x="962" y="209"/>
                  </a:lnTo>
                  <a:lnTo>
                    <a:pt x="940" y="196"/>
                  </a:lnTo>
                  <a:lnTo>
                    <a:pt x="918" y="181"/>
                  </a:lnTo>
                  <a:lnTo>
                    <a:pt x="876" y="151"/>
                  </a:lnTo>
                  <a:lnTo>
                    <a:pt x="876" y="151"/>
                  </a:lnTo>
                  <a:lnTo>
                    <a:pt x="847" y="130"/>
                  </a:lnTo>
                  <a:lnTo>
                    <a:pt x="817" y="109"/>
                  </a:lnTo>
                  <a:lnTo>
                    <a:pt x="817" y="109"/>
                  </a:lnTo>
                  <a:lnTo>
                    <a:pt x="806" y="100"/>
                  </a:lnTo>
                  <a:lnTo>
                    <a:pt x="794" y="91"/>
                  </a:lnTo>
                  <a:lnTo>
                    <a:pt x="785" y="79"/>
                  </a:lnTo>
                  <a:lnTo>
                    <a:pt x="777" y="68"/>
                  </a:lnTo>
                  <a:lnTo>
                    <a:pt x="773" y="61"/>
                  </a:lnTo>
                  <a:lnTo>
                    <a:pt x="768" y="65"/>
                  </a:lnTo>
                  <a:lnTo>
                    <a:pt x="768" y="65"/>
                  </a:lnTo>
                  <a:lnTo>
                    <a:pt x="720" y="103"/>
                  </a:lnTo>
                  <a:lnTo>
                    <a:pt x="673" y="139"/>
                  </a:lnTo>
                  <a:lnTo>
                    <a:pt x="673" y="139"/>
                  </a:lnTo>
                  <a:lnTo>
                    <a:pt x="605" y="192"/>
                  </a:lnTo>
                  <a:lnTo>
                    <a:pt x="605" y="192"/>
                  </a:lnTo>
                  <a:lnTo>
                    <a:pt x="586" y="206"/>
                  </a:lnTo>
                  <a:lnTo>
                    <a:pt x="566" y="218"/>
                  </a:lnTo>
                  <a:lnTo>
                    <a:pt x="547" y="230"/>
                  </a:lnTo>
                  <a:lnTo>
                    <a:pt x="526" y="239"/>
                  </a:lnTo>
                  <a:lnTo>
                    <a:pt x="505" y="247"/>
                  </a:lnTo>
                  <a:lnTo>
                    <a:pt x="484" y="255"/>
                  </a:lnTo>
                  <a:lnTo>
                    <a:pt x="442" y="268"/>
                  </a:lnTo>
                  <a:lnTo>
                    <a:pt x="442" y="268"/>
                  </a:lnTo>
                  <a:lnTo>
                    <a:pt x="371" y="287"/>
                  </a:lnTo>
                  <a:lnTo>
                    <a:pt x="333" y="296"/>
                  </a:lnTo>
                  <a:lnTo>
                    <a:pt x="295" y="304"/>
                  </a:lnTo>
                  <a:lnTo>
                    <a:pt x="256" y="312"/>
                  </a:lnTo>
                  <a:lnTo>
                    <a:pt x="216" y="317"/>
                  </a:lnTo>
                  <a:lnTo>
                    <a:pt x="175" y="320"/>
                  </a:lnTo>
                  <a:lnTo>
                    <a:pt x="134" y="321"/>
                  </a:lnTo>
                  <a:lnTo>
                    <a:pt x="134" y="32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54" name="Freeform 919"/>
            <p:cNvSpPr>
              <a:spLocks/>
            </p:cNvSpPr>
            <p:nvPr/>
          </p:nvSpPr>
          <p:spPr bwMode="auto">
            <a:xfrm>
              <a:off x="3368676" y="3514726"/>
              <a:ext cx="252413" cy="92075"/>
            </a:xfrm>
            <a:custGeom>
              <a:avLst/>
              <a:gdLst/>
              <a:ahLst/>
              <a:cxnLst>
                <a:cxn ang="0">
                  <a:pos x="112" y="229"/>
                </a:cxn>
                <a:cxn ang="0">
                  <a:pos x="92" y="223"/>
                </a:cxn>
                <a:cxn ang="0">
                  <a:pos x="69" y="206"/>
                </a:cxn>
                <a:cxn ang="0">
                  <a:pos x="51" y="181"/>
                </a:cxn>
                <a:cxn ang="0">
                  <a:pos x="19" y="100"/>
                </a:cxn>
                <a:cxn ang="0">
                  <a:pos x="1" y="50"/>
                </a:cxn>
                <a:cxn ang="0">
                  <a:pos x="0" y="36"/>
                </a:cxn>
                <a:cxn ang="0">
                  <a:pos x="3" y="26"/>
                </a:cxn>
                <a:cxn ang="0">
                  <a:pos x="18" y="15"/>
                </a:cxn>
                <a:cxn ang="0">
                  <a:pos x="30" y="15"/>
                </a:cxn>
                <a:cxn ang="0">
                  <a:pos x="40" y="25"/>
                </a:cxn>
                <a:cxn ang="0">
                  <a:pos x="54" y="68"/>
                </a:cxn>
                <a:cxn ang="0">
                  <a:pos x="65" y="101"/>
                </a:cxn>
                <a:cxn ang="0">
                  <a:pos x="92" y="158"/>
                </a:cxn>
                <a:cxn ang="0">
                  <a:pos x="105" y="175"/>
                </a:cxn>
                <a:cxn ang="0">
                  <a:pos x="119" y="182"/>
                </a:cxn>
                <a:cxn ang="0">
                  <a:pos x="132" y="182"/>
                </a:cxn>
                <a:cxn ang="0">
                  <a:pos x="153" y="170"/>
                </a:cxn>
                <a:cxn ang="0">
                  <a:pos x="177" y="149"/>
                </a:cxn>
                <a:cxn ang="0">
                  <a:pos x="198" y="127"/>
                </a:cxn>
                <a:cxn ang="0">
                  <a:pos x="228" y="92"/>
                </a:cxn>
                <a:cxn ang="0">
                  <a:pos x="260" y="63"/>
                </a:cxn>
                <a:cxn ang="0">
                  <a:pos x="279" y="54"/>
                </a:cxn>
                <a:cxn ang="0">
                  <a:pos x="285" y="46"/>
                </a:cxn>
                <a:cxn ang="0">
                  <a:pos x="302" y="38"/>
                </a:cxn>
                <a:cxn ang="0">
                  <a:pos x="315" y="42"/>
                </a:cxn>
                <a:cxn ang="0">
                  <a:pos x="324" y="54"/>
                </a:cxn>
                <a:cxn ang="0">
                  <a:pos x="327" y="58"/>
                </a:cxn>
                <a:cxn ang="0">
                  <a:pos x="379" y="107"/>
                </a:cxn>
                <a:cxn ang="0">
                  <a:pos x="413" y="141"/>
                </a:cxn>
                <a:cxn ang="0">
                  <a:pos x="451" y="172"/>
                </a:cxn>
                <a:cxn ang="0">
                  <a:pos x="465" y="175"/>
                </a:cxn>
                <a:cxn ang="0">
                  <a:pos x="494" y="165"/>
                </a:cxn>
                <a:cxn ang="0">
                  <a:pos x="525" y="136"/>
                </a:cxn>
                <a:cxn ang="0">
                  <a:pos x="578" y="62"/>
                </a:cxn>
                <a:cxn ang="0">
                  <a:pos x="591" y="30"/>
                </a:cxn>
                <a:cxn ang="0">
                  <a:pos x="592" y="17"/>
                </a:cxn>
                <a:cxn ang="0">
                  <a:pos x="600" y="5"/>
                </a:cxn>
                <a:cxn ang="0">
                  <a:pos x="616" y="0"/>
                </a:cxn>
                <a:cxn ang="0">
                  <a:pos x="625" y="3"/>
                </a:cxn>
                <a:cxn ang="0">
                  <a:pos x="631" y="7"/>
                </a:cxn>
                <a:cxn ang="0">
                  <a:pos x="637" y="17"/>
                </a:cxn>
                <a:cxn ang="0">
                  <a:pos x="637" y="33"/>
                </a:cxn>
                <a:cxn ang="0">
                  <a:pos x="629" y="63"/>
                </a:cxn>
                <a:cxn ang="0">
                  <a:pos x="595" y="121"/>
                </a:cxn>
                <a:cxn ang="0">
                  <a:pos x="554" y="168"/>
                </a:cxn>
                <a:cxn ang="0">
                  <a:pos x="545" y="178"/>
                </a:cxn>
                <a:cxn ang="0">
                  <a:pos x="502" y="219"/>
                </a:cxn>
                <a:cxn ang="0">
                  <a:pos x="473" y="229"/>
                </a:cxn>
                <a:cxn ang="0">
                  <a:pos x="464" y="228"/>
                </a:cxn>
                <a:cxn ang="0">
                  <a:pos x="435" y="216"/>
                </a:cxn>
                <a:cxn ang="0">
                  <a:pos x="388" y="182"/>
                </a:cxn>
                <a:cxn ang="0">
                  <a:pos x="349" y="145"/>
                </a:cxn>
                <a:cxn ang="0">
                  <a:pos x="329" y="128"/>
                </a:cxn>
                <a:cxn ang="0">
                  <a:pos x="298" y="98"/>
                </a:cxn>
                <a:cxn ang="0">
                  <a:pos x="289" y="100"/>
                </a:cxn>
                <a:cxn ang="0">
                  <a:pos x="273" y="110"/>
                </a:cxn>
                <a:cxn ang="0">
                  <a:pos x="256" y="134"/>
                </a:cxn>
                <a:cxn ang="0">
                  <a:pos x="240" y="155"/>
                </a:cxn>
                <a:cxn ang="0">
                  <a:pos x="215" y="177"/>
                </a:cxn>
                <a:cxn ang="0">
                  <a:pos x="185" y="202"/>
                </a:cxn>
                <a:cxn ang="0">
                  <a:pos x="146" y="226"/>
                </a:cxn>
                <a:cxn ang="0">
                  <a:pos x="124" y="230"/>
                </a:cxn>
              </a:cxnLst>
              <a:rect l="0" t="0" r="r" b="b"/>
              <a:pathLst>
                <a:path w="637" h="230">
                  <a:moveTo>
                    <a:pt x="124" y="230"/>
                  </a:moveTo>
                  <a:lnTo>
                    <a:pt x="124" y="230"/>
                  </a:lnTo>
                  <a:lnTo>
                    <a:pt x="112" y="229"/>
                  </a:lnTo>
                  <a:lnTo>
                    <a:pt x="112" y="229"/>
                  </a:lnTo>
                  <a:lnTo>
                    <a:pt x="103" y="226"/>
                  </a:lnTo>
                  <a:lnTo>
                    <a:pt x="92" y="223"/>
                  </a:lnTo>
                  <a:lnTo>
                    <a:pt x="85" y="217"/>
                  </a:lnTo>
                  <a:lnTo>
                    <a:pt x="77" y="212"/>
                  </a:lnTo>
                  <a:lnTo>
                    <a:pt x="69" y="206"/>
                  </a:lnTo>
                  <a:lnTo>
                    <a:pt x="62" y="198"/>
                  </a:lnTo>
                  <a:lnTo>
                    <a:pt x="57" y="190"/>
                  </a:lnTo>
                  <a:lnTo>
                    <a:pt x="51" y="181"/>
                  </a:lnTo>
                  <a:lnTo>
                    <a:pt x="41" y="161"/>
                  </a:lnTo>
                  <a:lnTo>
                    <a:pt x="32" y="141"/>
                  </a:lnTo>
                  <a:lnTo>
                    <a:pt x="19" y="100"/>
                  </a:lnTo>
                  <a:lnTo>
                    <a:pt x="19" y="100"/>
                  </a:lnTo>
                  <a:lnTo>
                    <a:pt x="10" y="73"/>
                  </a:lnTo>
                  <a:lnTo>
                    <a:pt x="1" y="50"/>
                  </a:lnTo>
                  <a:lnTo>
                    <a:pt x="1" y="50"/>
                  </a:lnTo>
                  <a:lnTo>
                    <a:pt x="0" y="42"/>
                  </a:lnTo>
                  <a:lnTo>
                    <a:pt x="0" y="36"/>
                  </a:lnTo>
                  <a:lnTo>
                    <a:pt x="1" y="30"/>
                  </a:lnTo>
                  <a:lnTo>
                    <a:pt x="3" y="26"/>
                  </a:lnTo>
                  <a:lnTo>
                    <a:pt x="3" y="26"/>
                  </a:lnTo>
                  <a:lnTo>
                    <a:pt x="7" y="21"/>
                  </a:lnTo>
                  <a:lnTo>
                    <a:pt x="13" y="17"/>
                  </a:lnTo>
                  <a:lnTo>
                    <a:pt x="18" y="15"/>
                  </a:lnTo>
                  <a:lnTo>
                    <a:pt x="24" y="15"/>
                  </a:lnTo>
                  <a:lnTo>
                    <a:pt x="24" y="15"/>
                  </a:lnTo>
                  <a:lnTo>
                    <a:pt x="30" y="15"/>
                  </a:lnTo>
                  <a:lnTo>
                    <a:pt x="34" y="17"/>
                  </a:lnTo>
                  <a:lnTo>
                    <a:pt x="37" y="21"/>
                  </a:lnTo>
                  <a:lnTo>
                    <a:pt x="40" y="25"/>
                  </a:lnTo>
                  <a:lnTo>
                    <a:pt x="40" y="25"/>
                  </a:lnTo>
                  <a:lnTo>
                    <a:pt x="48" y="47"/>
                  </a:lnTo>
                  <a:lnTo>
                    <a:pt x="54" y="68"/>
                  </a:lnTo>
                  <a:lnTo>
                    <a:pt x="54" y="68"/>
                  </a:lnTo>
                  <a:lnTo>
                    <a:pt x="65" y="101"/>
                  </a:lnTo>
                  <a:lnTo>
                    <a:pt x="65" y="101"/>
                  </a:lnTo>
                  <a:lnTo>
                    <a:pt x="73" y="119"/>
                  </a:lnTo>
                  <a:lnTo>
                    <a:pt x="82" y="139"/>
                  </a:lnTo>
                  <a:lnTo>
                    <a:pt x="92" y="158"/>
                  </a:lnTo>
                  <a:lnTo>
                    <a:pt x="99" y="168"/>
                  </a:lnTo>
                  <a:lnTo>
                    <a:pt x="105" y="175"/>
                  </a:lnTo>
                  <a:lnTo>
                    <a:pt x="105" y="175"/>
                  </a:lnTo>
                  <a:lnTo>
                    <a:pt x="109" y="178"/>
                  </a:lnTo>
                  <a:lnTo>
                    <a:pt x="115" y="181"/>
                  </a:lnTo>
                  <a:lnTo>
                    <a:pt x="119" y="182"/>
                  </a:lnTo>
                  <a:lnTo>
                    <a:pt x="124" y="182"/>
                  </a:lnTo>
                  <a:lnTo>
                    <a:pt x="124" y="182"/>
                  </a:lnTo>
                  <a:lnTo>
                    <a:pt x="132" y="182"/>
                  </a:lnTo>
                  <a:lnTo>
                    <a:pt x="138" y="179"/>
                  </a:lnTo>
                  <a:lnTo>
                    <a:pt x="146" y="175"/>
                  </a:lnTo>
                  <a:lnTo>
                    <a:pt x="153" y="170"/>
                  </a:lnTo>
                  <a:lnTo>
                    <a:pt x="166" y="160"/>
                  </a:lnTo>
                  <a:lnTo>
                    <a:pt x="177" y="149"/>
                  </a:lnTo>
                  <a:lnTo>
                    <a:pt x="177" y="149"/>
                  </a:lnTo>
                  <a:lnTo>
                    <a:pt x="184" y="143"/>
                  </a:lnTo>
                  <a:lnTo>
                    <a:pt x="184" y="143"/>
                  </a:lnTo>
                  <a:lnTo>
                    <a:pt x="198" y="127"/>
                  </a:lnTo>
                  <a:lnTo>
                    <a:pt x="214" y="109"/>
                  </a:lnTo>
                  <a:lnTo>
                    <a:pt x="214" y="109"/>
                  </a:lnTo>
                  <a:lnTo>
                    <a:pt x="228" y="92"/>
                  </a:lnTo>
                  <a:lnTo>
                    <a:pt x="243" y="76"/>
                  </a:lnTo>
                  <a:lnTo>
                    <a:pt x="251" y="68"/>
                  </a:lnTo>
                  <a:lnTo>
                    <a:pt x="260" y="63"/>
                  </a:lnTo>
                  <a:lnTo>
                    <a:pt x="268" y="58"/>
                  </a:lnTo>
                  <a:lnTo>
                    <a:pt x="277" y="55"/>
                  </a:lnTo>
                  <a:lnTo>
                    <a:pt x="279" y="54"/>
                  </a:lnTo>
                  <a:lnTo>
                    <a:pt x="281" y="51"/>
                  </a:lnTo>
                  <a:lnTo>
                    <a:pt x="281" y="51"/>
                  </a:lnTo>
                  <a:lnTo>
                    <a:pt x="285" y="46"/>
                  </a:lnTo>
                  <a:lnTo>
                    <a:pt x="290" y="42"/>
                  </a:lnTo>
                  <a:lnTo>
                    <a:pt x="296" y="39"/>
                  </a:lnTo>
                  <a:lnTo>
                    <a:pt x="302" y="38"/>
                  </a:lnTo>
                  <a:lnTo>
                    <a:pt x="302" y="38"/>
                  </a:lnTo>
                  <a:lnTo>
                    <a:pt x="308" y="39"/>
                  </a:lnTo>
                  <a:lnTo>
                    <a:pt x="315" y="42"/>
                  </a:lnTo>
                  <a:lnTo>
                    <a:pt x="321" y="47"/>
                  </a:lnTo>
                  <a:lnTo>
                    <a:pt x="323" y="50"/>
                  </a:lnTo>
                  <a:lnTo>
                    <a:pt x="324" y="54"/>
                  </a:lnTo>
                  <a:lnTo>
                    <a:pt x="325" y="56"/>
                  </a:lnTo>
                  <a:lnTo>
                    <a:pt x="327" y="58"/>
                  </a:lnTo>
                  <a:lnTo>
                    <a:pt x="327" y="58"/>
                  </a:lnTo>
                  <a:lnTo>
                    <a:pt x="340" y="68"/>
                  </a:lnTo>
                  <a:lnTo>
                    <a:pt x="353" y="81"/>
                  </a:lnTo>
                  <a:lnTo>
                    <a:pt x="379" y="107"/>
                  </a:lnTo>
                  <a:lnTo>
                    <a:pt x="379" y="107"/>
                  </a:lnTo>
                  <a:lnTo>
                    <a:pt x="396" y="124"/>
                  </a:lnTo>
                  <a:lnTo>
                    <a:pt x="413" y="141"/>
                  </a:lnTo>
                  <a:lnTo>
                    <a:pt x="431" y="158"/>
                  </a:lnTo>
                  <a:lnTo>
                    <a:pt x="451" y="172"/>
                  </a:lnTo>
                  <a:lnTo>
                    <a:pt x="451" y="172"/>
                  </a:lnTo>
                  <a:lnTo>
                    <a:pt x="457" y="174"/>
                  </a:lnTo>
                  <a:lnTo>
                    <a:pt x="465" y="175"/>
                  </a:lnTo>
                  <a:lnTo>
                    <a:pt x="465" y="175"/>
                  </a:lnTo>
                  <a:lnTo>
                    <a:pt x="474" y="174"/>
                  </a:lnTo>
                  <a:lnTo>
                    <a:pt x="484" y="170"/>
                  </a:lnTo>
                  <a:lnTo>
                    <a:pt x="494" y="165"/>
                  </a:lnTo>
                  <a:lnTo>
                    <a:pt x="504" y="157"/>
                  </a:lnTo>
                  <a:lnTo>
                    <a:pt x="515" y="148"/>
                  </a:lnTo>
                  <a:lnTo>
                    <a:pt x="525" y="136"/>
                  </a:lnTo>
                  <a:lnTo>
                    <a:pt x="545" y="113"/>
                  </a:lnTo>
                  <a:lnTo>
                    <a:pt x="563" y="87"/>
                  </a:lnTo>
                  <a:lnTo>
                    <a:pt x="578" y="62"/>
                  </a:lnTo>
                  <a:lnTo>
                    <a:pt x="583" y="50"/>
                  </a:lnTo>
                  <a:lnTo>
                    <a:pt x="588" y="39"/>
                  </a:lnTo>
                  <a:lnTo>
                    <a:pt x="591" y="30"/>
                  </a:lnTo>
                  <a:lnTo>
                    <a:pt x="592" y="22"/>
                  </a:lnTo>
                  <a:lnTo>
                    <a:pt x="592" y="22"/>
                  </a:lnTo>
                  <a:lnTo>
                    <a:pt x="592" y="17"/>
                  </a:lnTo>
                  <a:lnTo>
                    <a:pt x="593" y="13"/>
                  </a:lnTo>
                  <a:lnTo>
                    <a:pt x="596" y="9"/>
                  </a:lnTo>
                  <a:lnTo>
                    <a:pt x="600" y="5"/>
                  </a:lnTo>
                  <a:lnTo>
                    <a:pt x="603" y="4"/>
                  </a:lnTo>
                  <a:lnTo>
                    <a:pt x="606" y="2"/>
                  </a:lnTo>
                  <a:lnTo>
                    <a:pt x="616" y="0"/>
                  </a:lnTo>
                  <a:lnTo>
                    <a:pt x="616" y="0"/>
                  </a:lnTo>
                  <a:lnTo>
                    <a:pt x="620" y="2"/>
                  </a:lnTo>
                  <a:lnTo>
                    <a:pt x="625" y="3"/>
                  </a:lnTo>
                  <a:lnTo>
                    <a:pt x="629" y="4"/>
                  </a:lnTo>
                  <a:lnTo>
                    <a:pt x="631" y="7"/>
                  </a:lnTo>
                  <a:lnTo>
                    <a:pt x="631" y="7"/>
                  </a:lnTo>
                  <a:lnTo>
                    <a:pt x="634" y="11"/>
                  </a:lnTo>
                  <a:lnTo>
                    <a:pt x="637" y="13"/>
                  </a:lnTo>
                  <a:lnTo>
                    <a:pt x="637" y="17"/>
                  </a:lnTo>
                  <a:lnTo>
                    <a:pt x="637" y="22"/>
                  </a:lnTo>
                  <a:lnTo>
                    <a:pt x="637" y="22"/>
                  </a:lnTo>
                  <a:lnTo>
                    <a:pt x="637" y="33"/>
                  </a:lnTo>
                  <a:lnTo>
                    <a:pt x="634" y="43"/>
                  </a:lnTo>
                  <a:lnTo>
                    <a:pt x="631" y="53"/>
                  </a:lnTo>
                  <a:lnTo>
                    <a:pt x="629" y="63"/>
                  </a:lnTo>
                  <a:lnTo>
                    <a:pt x="620" y="83"/>
                  </a:lnTo>
                  <a:lnTo>
                    <a:pt x="608" y="102"/>
                  </a:lnTo>
                  <a:lnTo>
                    <a:pt x="595" y="121"/>
                  </a:lnTo>
                  <a:lnTo>
                    <a:pt x="582" y="138"/>
                  </a:lnTo>
                  <a:lnTo>
                    <a:pt x="567" y="153"/>
                  </a:lnTo>
                  <a:lnTo>
                    <a:pt x="554" y="168"/>
                  </a:lnTo>
                  <a:lnTo>
                    <a:pt x="554" y="168"/>
                  </a:lnTo>
                  <a:lnTo>
                    <a:pt x="545" y="178"/>
                  </a:lnTo>
                  <a:lnTo>
                    <a:pt x="545" y="178"/>
                  </a:lnTo>
                  <a:lnTo>
                    <a:pt x="529" y="195"/>
                  </a:lnTo>
                  <a:lnTo>
                    <a:pt x="511" y="211"/>
                  </a:lnTo>
                  <a:lnTo>
                    <a:pt x="502" y="219"/>
                  </a:lnTo>
                  <a:lnTo>
                    <a:pt x="493" y="224"/>
                  </a:lnTo>
                  <a:lnTo>
                    <a:pt x="482" y="228"/>
                  </a:lnTo>
                  <a:lnTo>
                    <a:pt x="473" y="229"/>
                  </a:lnTo>
                  <a:lnTo>
                    <a:pt x="473" y="229"/>
                  </a:lnTo>
                  <a:lnTo>
                    <a:pt x="473" y="229"/>
                  </a:lnTo>
                  <a:lnTo>
                    <a:pt x="464" y="228"/>
                  </a:lnTo>
                  <a:lnTo>
                    <a:pt x="464" y="228"/>
                  </a:lnTo>
                  <a:lnTo>
                    <a:pt x="450" y="223"/>
                  </a:lnTo>
                  <a:lnTo>
                    <a:pt x="435" y="216"/>
                  </a:lnTo>
                  <a:lnTo>
                    <a:pt x="423" y="209"/>
                  </a:lnTo>
                  <a:lnTo>
                    <a:pt x="412" y="200"/>
                  </a:lnTo>
                  <a:lnTo>
                    <a:pt x="388" y="182"/>
                  </a:lnTo>
                  <a:lnTo>
                    <a:pt x="366" y="161"/>
                  </a:lnTo>
                  <a:lnTo>
                    <a:pt x="366" y="161"/>
                  </a:lnTo>
                  <a:lnTo>
                    <a:pt x="349" y="145"/>
                  </a:lnTo>
                  <a:lnTo>
                    <a:pt x="332" y="130"/>
                  </a:lnTo>
                  <a:lnTo>
                    <a:pt x="329" y="128"/>
                  </a:lnTo>
                  <a:lnTo>
                    <a:pt x="329" y="128"/>
                  </a:lnTo>
                  <a:lnTo>
                    <a:pt x="313" y="115"/>
                  </a:lnTo>
                  <a:lnTo>
                    <a:pt x="299" y="101"/>
                  </a:lnTo>
                  <a:lnTo>
                    <a:pt x="298" y="98"/>
                  </a:lnTo>
                  <a:lnTo>
                    <a:pt x="295" y="98"/>
                  </a:lnTo>
                  <a:lnTo>
                    <a:pt x="295" y="98"/>
                  </a:lnTo>
                  <a:lnTo>
                    <a:pt x="289" y="100"/>
                  </a:lnTo>
                  <a:lnTo>
                    <a:pt x="283" y="102"/>
                  </a:lnTo>
                  <a:lnTo>
                    <a:pt x="277" y="106"/>
                  </a:lnTo>
                  <a:lnTo>
                    <a:pt x="273" y="110"/>
                  </a:lnTo>
                  <a:lnTo>
                    <a:pt x="264" y="122"/>
                  </a:lnTo>
                  <a:lnTo>
                    <a:pt x="256" y="134"/>
                  </a:lnTo>
                  <a:lnTo>
                    <a:pt x="256" y="134"/>
                  </a:lnTo>
                  <a:lnTo>
                    <a:pt x="247" y="147"/>
                  </a:lnTo>
                  <a:lnTo>
                    <a:pt x="247" y="147"/>
                  </a:lnTo>
                  <a:lnTo>
                    <a:pt x="240" y="155"/>
                  </a:lnTo>
                  <a:lnTo>
                    <a:pt x="232" y="162"/>
                  </a:lnTo>
                  <a:lnTo>
                    <a:pt x="215" y="177"/>
                  </a:lnTo>
                  <a:lnTo>
                    <a:pt x="215" y="177"/>
                  </a:lnTo>
                  <a:lnTo>
                    <a:pt x="204" y="187"/>
                  </a:lnTo>
                  <a:lnTo>
                    <a:pt x="204" y="187"/>
                  </a:lnTo>
                  <a:lnTo>
                    <a:pt x="185" y="202"/>
                  </a:lnTo>
                  <a:lnTo>
                    <a:pt x="167" y="216"/>
                  </a:lnTo>
                  <a:lnTo>
                    <a:pt x="157" y="221"/>
                  </a:lnTo>
                  <a:lnTo>
                    <a:pt x="146" y="226"/>
                  </a:lnTo>
                  <a:lnTo>
                    <a:pt x="134" y="229"/>
                  </a:lnTo>
                  <a:lnTo>
                    <a:pt x="124" y="230"/>
                  </a:lnTo>
                  <a:lnTo>
                    <a:pt x="124" y="23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55" name="Freeform 920"/>
            <p:cNvSpPr>
              <a:spLocks/>
            </p:cNvSpPr>
            <p:nvPr/>
          </p:nvSpPr>
          <p:spPr bwMode="auto">
            <a:xfrm>
              <a:off x="3444876" y="3551238"/>
              <a:ext cx="80963" cy="52388"/>
            </a:xfrm>
            <a:custGeom>
              <a:avLst/>
              <a:gdLst/>
              <a:ahLst/>
              <a:cxnLst>
                <a:cxn ang="0">
                  <a:pos x="204" y="100"/>
                </a:cxn>
                <a:cxn ang="0">
                  <a:pos x="197" y="63"/>
                </a:cxn>
                <a:cxn ang="0">
                  <a:pos x="188" y="26"/>
                </a:cxn>
                <a:cxn ang="0">
                  <a:pos x="187" y="21"/>
                </a:cxn>
                <a:cxn ang="0">
                  <a:pos x="182" y="14"/>
                </a:cxn>
                <a:cxn ang="0">
                  <a:pos x="174" y="10"/>
                </a:cxn>
                <a:cxn ang="0">
                  <a:pos x="162" y="10"/>
                </a:cxn>
                <a:cxn ang="0">
                  <a:pos x="150" y="17"/>
                </a:cxn>
                <a:cxn ang="0">
                  <a:pos x="145" y="23"/>
                </a:cxn>
                <a:cxn ang="0">
                  <a:pos x="144" y="32"/>
                </a:cxn>
                <a:cxn ang="0">
                  <a:pos x="144" y="38"/>
                </a:cxn>
                <a:cxn ang="0">
                  <a:pos x="157" y="86"/>
                </a:cxn>
                <a:cxn ang="0">
                  <a:pos x="142" y="87"/>
                </a:cxn>
                <a:cxn ang="0">
                  <a:pos x="101" y="85"/>
                </a:cxn>
                <a:cxn ang="0">
                  <a:pos x="77" y="85"/>
                </a:cxn>
                <a:cxn ang="0">
                  <a:pos x="53" y="85"/>
                </a:cxn>
                <a:cxn ang="0">
                  <a:pos x="48" y="83"/>
                </a:cxn>
                <a:cxn ang="0">
                  <a:pos x="50" y="74"/>
                </a:cxn>
                <a:cxn ang="0">
                  <a:pos x="57" y="52"/>
                </a:cxn>
                <a:cxn ang="0">
                  <a:pos x="64" y="29"/>
                </a:cxn>
                <a:cxn ang="0">
                  <a:pos x="64" y="23"/>
                </a:cxn>
                <a:cxn ang="0">
                  <a:pos x="63" y="14"/>
                </a:cxn>
                <a:cxn ang="0">
                  <a:pos x="53" y="4"/>
                </a:cxn>
                <a:cxn ang="0">
                  <a:pos x="38" y="0"/>
                </a:cxn>
                <a:cxn ang="0">
                  <a:pos x="30" y="2"/>
                </a:cxn>
                <a:cxn ang="0">
                  <a:pos x="23" y="8"/>
                </a:cxn>
                <a:cxn ang="0">
                  <a:pos x="21" y="17"/>
                </a:cxn>
                <a:cxn ang="0">
                  <a:pos x="17" y="32"/>
                </a:cxn>
                <a:cxn ang="0">
                  <a:pos x="5" y="70"/>
                </a:cxn>
                <a:cxn ang="0">
                  <a:pos x="0" y="98"/>
                </a:cxn>
                <a:cxn ang="0">
                  <a:pos x="2" y="112"/>
                </a:cxn>
                <a:cxn ang="0">
                  <a:pos x="12" y="123"/>
                </a:cxn>
                <a:cxn ang="0">
                  <a:pos x="30" y="129"/>
                </a:cxn>
                <a:cxn ang="0">
                  <a:pos x="42" y="129"/>
                </a:cxn>
                <a:cxn ang="0">
                  <a:pos x="102" y="129"/>
                </a:cxn>
                <a:cxn ang="0">
                  <a:pos x="161" y="131"/>
                </a:cxn>
                <a:cxn ang="0">
                  <a:pos x="174" y="129"/>
                </a:cxn>
                <a:cxn ang="0">
                  <a:pos x="187" y="125"/>
                </a:cxn>
                <a:cxn ang="0">
                  <a:pos x="195" y="121"/>
                </a:cxn>
                <a:cxn ang="0">
                  <a:pos x="191" y="121"/>
                </a:cxn>
                <a:cxn ang="0">
                  <a:pos x="193" y="120"/>
                </a:cxn>
                <a:cxn ang="0">
                  <a:pos x="196" y="117"/>
                </a:cxn>
                <a:cxn ang="0">
                  <a:pos x="203" y="110"/>
                </a:cxn>
                <a:cxn ang="0">
                  <a:pos x="204" y="100"/>
                </a:cxn>
              </a:cxnLst>
              <a:rect l="0" t="0" r="r" b="b"/>
              <a:pathLst>
                <a:path w="204" h="131">
                  <a:moveTo>
                    <a:pt x="204" y="100"/>
                  </a:moveTo>
                  <a:lnTo>
                    <a:pt x="204" y="100"/>
                  </a:lnTo>
                  <a:lnTo>
                    <a:pt x="201" y="82"/>
                  </a:lnTo>
                  <a:lnTo>
                    <a:pt x="197" y="63"/>
                  </a:lnTo>
                  <a:lnTo>
                    <a:pt x="192" y="44"/>
                  </a:lnTo>
                  <a:lnTo>
                    <a:pt x="188" y="26"/>
                  </a:lnTo>
                  <a:lnTo>
                    <a:pt x="188" y="26"/>
                  </a:lnTo>
                  <a:lnTo>
                    <a:pt x="187" y="21"/>
                  </a:lnTo>
                  <a:lnTo>
                    <a:pt x="184" y="17"/>
                  </a:lnTo>
                  <a:lnTo>
                    <a:pt x="182" y="14"/>
                  </a:lnTo>
                  <a:lnTo>
                    <a:pt x="178" y="12"/>
                  </a:lnTo>
                  <a:lnTo>
                    <a:pt x="174" y="10"/>
                  </a:lnTo>
                  <a:lnTo>
                    <a:pt x="170" y="9"/>
                  </a:lnTo>
                  <a:lnTo>
                    <a:pt x="162" y="10"/>
                  </a:lnTo>
                  <a:lnTo>
                    <a:pt x="154" y="14"/>
                  </a:lnTo>
                  <a:lnTo>
                    <a:pt x="150" y="17"/>
                  </a:lnTo>
                  <a:lnTo>
                    <a:pt x="148" y="19"/>
                  </a:lnTo>
                  <a:lnTo>
                    <a:pt x="145" y="23"/>
                  </a:lnTo>
                  <a:lnTo>
                    <a:pt x="144" y="27"/>
                  </a:lnTo>
                  <a:lnTo>
                    <a:pt x="144" y="32"/>
                  </a:lnTo>
                  <a:lnTo>
                    <a:pt x="144" y="38"/>
                  </a:lnTo>
                  <a:lnTo>
                    <a:pt x="144" y="38"/>
                  </a:lnTo>
                  <a:lnTo>
                    <a:pt x="150" y="61"/>
                  </a:lnTo>
                  <a:lnTo>
                    <a:pt x="157" y="86"/>
                  </a:lnTo>
                  <a:lnTo>
                    <a:pt x="157" y="86"/>
                  </a:lnTo>
                  <a:lnTo>
                    <a:pt x="142" y="87"/>
                  </a:lnTo>
                  <a:lnTo>
                    <a:pt x="128" y="86"/>
                  </a:lnTo>
                  <a:lnTo>
                    <a:pt x="101" y="85"/>
                  </a:lnTo>
                  <a:lnTo>
                    <a:pt x="101" y="85"/>
                  </a:lnTo>
                  <a:lnTo>
                    <a:pt x="77" y="85"/>
                  </a:lnTo>
                  <a:lnTo>
                    <a:pt x="53" y="85"/>
                  </a:lnTo>
                  <a:lnTo>
                    <a:pt x="53" y="85"/>
                  </a:lnTo>
                  <a:lnTo>
                    <a:pt x="48" y="83"/>
                  </a:lnTo>
                  <a:lnTo>
                    <a:pt x="48" y="83"/>
                  </a:lnTo>
                  <a:lnTo>
                    <a:pt x="50" y="74"/>
                  </a:lnTo>
                  <a:lnTo>
                    <a:pt x="50" y="74"/>
                  </a:lnTo>
                  <a:lnTo>
                    <a:pt x="53" y="63"/>
                  </a:lnTo>
                  <a:lnTo>
                    <a:pt x="57" y="52"/>
                  </a:lnTo>
                  <a:lnTo>
                    <a:pt x="61" y="40"/>
                  </a:lnTo>
                  <a:lnTo>
                    <a:pt x="64" y="29"/>
                  </a:lnTo>
                  <a:lnTo>
                    <a:pt x="64" y="29"/>
                  </a:lnTo>
                  <a:lnTo>
                    <a:pt x="64" y="23"/>
                  </a:lnTo>
                  <a:lnTo>
                    <a:pt x="64" y="18"/>
                  </a:lnTo>
                  <a:lnTo>
                    <a:pt x="63" y="14"/>
                  </a:lnTo>
                  <a:lnTo>
                    <a:pt x="60" y="10"/>
                  </a:lnTo>
                  <a:lnTo>
                    <a:pt x="53" y="4"/>
                  </a:lnTo>
                  <a:lnTo>
                    <a:pt x="46" y="1"/>
                  </a:lnTo>
                  <a:lnTo>
                    <a:pt x="38" y="0"/>
                  </a:lnTo>
                  <a:lnTo>
                    <a:pt x="34" y="0"/>
                  </a:lnTo>
                  <a:lnTo>
                    <a:pt x="30" y="2"/>
                  </a:lnTo>
                  <a:lnTo>
                    <a:pt x="26" y="4"/>
                  </a:lnTo>
                  <a:lnTo>
                    <a:pt x="23" y="8"/>
                  </a:lnTo>
                  <a:lnTo>
                    <a:pt x="22" y="12"/>
                  </a:lnTo>
                  <a:lnTo>
                    <a:pt x="21" y="17"/>
                  </a:lnTo>
                  <a:lnTo>
                    <a:pt x="21" y="17"/>
                  </a:lnTo>
                  <a:lnTo>
                    <a:pt x="17" y="32"/>
                  </a:lnTo>
                  <a:lnTo>
                    <a:pt x="10" y="51"/>
                  </a:lnTo>
                  <a:lnTo>
                    <a:pt x="5" y="70"/>
                  </a:lnTo>
                  <a:lnTo>
                    <a:pt x="1" y="89"/>
                  </a:lnTo>
                  <a:lnTo>
                    <a:pt x="0" y="98"/>
                  </a:lnTo>
                  <a:lnTo>
                    <a:pt x="1" y="106"/>
                  </a:lnTo>
                  <a:lnTo>
                    <a:pt x="2" y="112"/>
                  </a:lnTo>
                  <a:lnTo>
                    <a:pt x="6" y="119"/>
                  </a:lnTo>
                  <a:lnTo>
                    <a:pt x="12" y="123"/>
                  </a:lnTo>
                  <a:lnTo>
                    <a:pt x="19" y="127"/>
                  </a:lnTo>
                  <a:lnTo>
                    <a:pt x="30" y="129"/>
                  </a:lnTo>
                  <a:lnTo>
                    <a:pt x="42" y="129"/>
                  </a:lnTo>
                  <a:lnTo>
                    <a:pt x="42" y="129"/>
                  </a:lnTo>
                  <a:lnTo>
                    <a:pt x="72" y="128"/>
                  </a:lnTo>
                  <a:lnTo>
                    <a:pt x="102" y="129"/>
                  </a:lnTo>
                  <a:lnTo>
                    <a:pt x="132" y="131"/>
                  </a:lnTo>
                  <a:lnTo>
                    <a:pt x="161" y="131"/>
                  </a:lnTo>
                  <a:lnTo>
                    <a:pt x="161" y="131"/>
                  </a:lnTo>
                  <a:lnTo>
                    <a:pt x="174" y="129"/>
                  </a:lnTo>
                  <a:lnTo>
                    <a:pt x="180" y="128"/>
                  </a:lnTo>
                  <a:lnTo>
                    <a:pt x="187" y="125"/>
                  </a:lnTo>
                  <a:lnTo>
                    <a:pt x="187" y="125"/>
                  </a:lnTo>
                  <a:lnTo>
                    <a:pt x="195" y="121"/>
                  </a:lnTo>
                  <a:lnTo>
                    <a:pt x="196" y="120"/>
                  </a:lnTo>
                  <a:lnTo>
                    <a:pt x="191" y="121"/>
                  </a:lnTo>
                  <a:lnTo>
                    <a:pt x="191" y="121"/>
                  </a:lnTo>
                  <a:lnTo>
                    <a:pt x="193" y="120"/>
                  </a:lnTo>
                  <a:lnTo>
                    <a:pt x="196" y="117"/>
                  </a:lnTo>
                  <a:lnTo>
                    <a:pt x="196" y="117"/>
                  </a:lnTo>
                  <a:lnTo>
                    <a:pt x="200" y="114"/>
                  </a:lnTo>
                  <a:lnTo>
                    <a:pt x="203" y="110"/>
                  </a:lnTo>
                  <a:lnTo>
                    <a:pt x="204" y="104"/>
                  </a:lnTo>
                  <a:lnTo>
                    <a:pt x="204" y="100"/>
                  </a:lnTo>
                  <a:lnTo>
                    <a:pt x="204" y="10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56" name="Freeform 921"/>
            <p:cNvSpPr>
              <a:spLocks/>
            </p:cNvSpPr>
            <p:nvPr/>
          </p:nvSpPr>
          <p:spPr bwMode="auto">
            <a:xfrm>
              <a:off x="3436938" y="3586163"/>
              <a:ext cx="96838" cy="152400"/>
            </a:xfrm>
            <a:custGeom>
              <a:avLst/>
              <a:gdLst/>
              <a:ahLst/>
              <a:cxnLst>
                <a:cxn ang="0">
                  <a:pos x="228" y="124"/>
                </a:cxn>
                <a:cxn ang="0">
                  <a:pos x="218" y="80"/>
                </a:cxn>
                <a:cxn ang="0">
                  <a:pos x="206" y="41"/>
                </a:cxn>
                <a:cxn ang="0">
                  <a:pos x="206" y="30"/>
                </a:cxn>
                <a:cxn ang="0">
                  <a:pos x="205" y="16"/>
                </a:cxn>
                <a:cxn ang="0">
                  <a:pos x="188" y="1"/>
                </a:cxn>
                <a:cxn ang="0">
                  <a:pos x="172" y="3"/>
                </a:cxn>
                <a:cxn ang="0">
                  <a:pos x="163" y="13"/>
                </a:cxn>
                <a:cxn ang="0">
                  <a:pos x="160" y="26"/>
                </a:cxn>
                <a:cxn ang="0">
                  <a:pos x="167" y="61"/>
                </a:cxn>
                <a:cxn ang="0">
                  <a:pos x="177" y="105"/>
                </a:cxn>
                <a:cxn ang="0">
                  <a:pos x="188" y="190"/>
                </a:cxn>
                <a:cxn ang="0">
                  <a:pos x="193" y="234"/>
                </a:cxn>
                <a:cxn ang="0">
                  <a:pos x="192" y="268"/>
                </a:cxn>
                <a:cxn ang="0">
                  <a:pos x="189" y="276"/>
                </a:cxn>
                <a:cxn ang="0">
                  <a:pos x="137" y="327"/>
                </a:cxn>
                <a:cxn ang="0">
                  <a:pos x="120" y="335"/>
                </a:cxn>
                <a:cxn ang="0">
                  <a:pos x="82" y="298"/>
                </a:cxn>
                <a:cxn ang="0">
                  <a:pos x="60" y="275"/>
                </a:cxn>
                <a:cxn ang="0">
                  <a:pos x="47" y="267"/>
                </a:cxn>
                <a:cxn ang="0">
                  <a:pos x="57" y="225"/>
                </a:cxn>
                <a:cxn ang="0">
                  <a:pos x="62" y="199"/>
                </a:cxn>
                <a:cxn ang="0">
                  <a:pos x="73" y="118"/>
                </a:cxn>
                <a:cxn ang="0">
                  <a:pos x="87" y="46"/>
                </a:cxn>
                <a:cxn ang="0">
                  <a:pos x="91" y="17"/>
                </a:cxn>
                <a:cxn ang="0">
                  <a:pos x="86" y="5"/>
                </a:cxn>
                <a:cxn ang="0">
                  <a:pos x="70" y="0"/>
                </a:cxn>
                <a:cxn ang="0">
                  <a:pos x="51" y="8"/>
                </a:cxn>
                <a:cxn ang="0">
                  <a:pos x="45" y="22"/>
                </a:cxn>
                <a:cxn ang="0">
                  <a:pos x="34" y="84"/>
                </a:cxn>
                <a:cxn ang="0">
                  <a:pos x="20" y="145"/>
                </a:cxn>
                <a:cxn ang="0">
                  <a:pos x="2" y="247"/>
                </a:cxn>
                <a:cxn ang="0">
                  <a:pos x="0" y="265"/>
                </a:cxn>
                <a:cxn ang="0">
                  <a:pos x="10" y="292"/>
                </a:cxn>
                <a:cxn ang="0">
                  <a:pos x="45" y="331"/>
                </a:cxn>
                <a:cxn ang="0">
                  <a:pos x="90" y="369"/>
                </a:cxn>
                <a:cxn ang="0">
                  <a:pos x="103" y="375"/>
                </a:cxn>
                <a:cxn ang="0">
                  <a:pos x="109" y="382"/>
                </a:cxn>
                <a:cxn ang="0">
                  <a:pos x="121" y="383"/>
                </a:cxn>
                <a:cxn ang="0">
                  <a:pos x="149" y="374"/>
                </a:cxn>
                <a:cxn ang="0">
                  <a:pos x="197" y="341"/>
                </a:cxn>
                <a:cxn ang="0">
                  <a:pos x="228" y="305"/>
                </a:cxn>
                <a:cxn ang="0">
                  <a:pos x="240" y="279"/>
                </a:cxn>
                <a:cxn ang="0">
                  <a:pos x="240" y="238"/>
                </a:cxn>
                <a:cxn ang="0">
                  <a:pos x="230" y="140"/>
                </a:cxn>
              </a:cxnLst>
              <a:rect l="0" t="0" r="r" b="b"/>
              <a:pathLst>
                <a:path w="242" h="383">
                  <a:moveTo>
                    <a:pt x="230" y="140"/>
                  </a:moveTo>
                  <a:lnTo>
                    <a:pt x="230" y="140"/>
                  </a:lnTo>
                  <a:lnTo>
                    <a:pt x="228" y="124"/>
                  </a:lnTo>
                  <a:lnTo>
                    <a:pt x="226" y="110"/>
                  </a:lnTo>
                  <a:lnTo>
                    <a:pt x="218" y="80"/>
                  </a:lnTo>
                  <a:lnTo>
                    <a:pt x="218" y="80"/>
                  </a:lnTo>
                  <a:lnTo>
                    <a:pt x="215" y="68"/>
                  </a:lnTo>
                  <a:lnTo>
                    <a:pt x="210" y="54"/>
                  </a:lnTo>
                  <a:lnTo>
                    <a:pt x="206" y="41"/>
                  </a:lnTo>
                  <a:lnTo>
                    <a:pt x="206" y="34"/>
                  </a:lnTo>
                  <a:lnTo>
                    <a:pt x="206" y="30"/>
                  </a:lnTo>
                  <a:lnTo>
                    <a:pt x="206" y="30"/>
                  </a:lnTo>
                  <a:lnTo>
                    <a:pt x="206" y="25"/>
                  </a:lnTo>
                  <a:lnTo>
                    <a:pt x="206" y="20"/>
                  </a:lnTo>
                  <a:lnTo>
                    <a:pt x="205" y="16"/>
                  </a:lnTo>
                  <a:lnTo>
                    <a:pt x="202" y="12"/>
                  </a:lnTo>
                  <a:lnTo>
                    <a:pt x="196" y="5"/>
                  </a:lnTo>
                  <a:lnTo>
                    <a:pt x="188" y="1"/>
                  </a:lnTo>
                  <a:lnTo>
                    <a:pt x="180" y="1"/>
                  </a:lnTo>
                  <a:lnTo>
                    <a:pt x="175" y="1"/>
                  </a:lnTo>
                  <a:lnTo>
                    <a:pt x="172" y="3"/>
                  </a:lnTo>
                  <a:lnTo>
                    <a:pt x="168" y="5"/>
                  </a:lnTo>
                  <a:lnTo>
                    <a:pt x="166" y="8"/>
                  </a:lnTo>
                  <a:lnTo>
                    <a:pt x="163" y="13"/>
                  </a:lnTo>
                  <a:lnTo>
                    <a:pt x="162" y="17"/>
                  </a:lnTo>
                  <a:lnTo>
                    <a:pt x="162" y="17"/>
                  </a:lnTo>
                  <a:lnTo>
                    <a:pt x="160" y="26"/>
                  </a:lnTo>
                  <a:lnTo>
                    <a:pt x="162" y="33"/>
                  </a:lnTo>
                  <a:lnTo>
                    <a:pt x="163" y="47"/>
                  </a:lnTo>
                  <a:lnTo>
                    <a:pt x="167" y="61"/>
                  </a:lnTo>
                  <a:lnTo>
                    <a:pt x="171" y="77"/>
                  </a:lnTo>
                  <a:lnTo>
                    <a:pt x="171" y="77"/>
                  </a:lnTo>
                  <a:lnTo>
                    <a:pt x="177" y="105"/>
                  </a:lnTo>
                  <a:lnTo>
                    <a:pt x="181" y="133"/>
                  </a:lnTo>
                  <a:lnTo>
                    <a:pt x="185" y="161"/>
                  </a:lnTo>
                  <a:lnTo>
                    <a:pt x="188" y="190"/>
                  </a:lnTo>
                  <a:lnTo>
                    <a:pt x="188" y="190"/>
                  </a:lnTo>
                  <a:lnTo>
                    <a:pt x="189" y="208"/>
                  </a:lnTo>
                  <a:lnTo>
                    <a:pt x="193" y="234"/>
                  </a:lnTo>
                  <a:lnTo>
                    <a:pt x="194" y="247"/>
                  </a:lnTo>
                  <a:lnTo>
                    <a:pt x="194" y="259"/>
                  </a:lnTo>
                  <a:lnTo>
                    <a:pt x="192" y="268"/>
                  </a:lnTo>
                  <a:lnTo>
                    <a:pt x="191" y="272"/>
                  </a:lnTo>
                  <a:lnTo>
                    <a:pt x="189" y="276"/>
                  </a:lnTo>
                  <a:lnTo>
                    <a:pt x="189" y="276"/>
                  </a:lnTo>
                  <a:lnTo>
                    <a:pt x="164" y="303"/>
                  </a:lnTo>
                  <a:lnTo>
                    <a:pt x="151" y="316"/>
                  </a:lnTo>
                  <a:lnTo>
                    <a:pt x="137" y="327"/>
                  </a:lnTo>
                  <a:lnTo>
                    <a:pt x="137" y="327"/>
                  </a:lnTo>
                  <a:lnTo>
                    <a:pt x="129" y="331"/>
                  </a:lnTo>
                  <a:lnTo>
                    <a:pt x="120" y="335"/>
                  </a:lnTo>
                  <a:lnTo>
                    <a:pt x="120" y="335"/>
                  </a:lnTo>
                  <a:lnTo>
                    <a:pt x="94" y="311"/>
                  </a:lnTo>
                  <a:lnTo>
                    <a:pt x="82" y="298"/>
                  </a:lnTo>
                  <a:lnTo>
                    <a:pt x="70" y="285"/>
                  </a:lnTo>
                  <a:lnTo>
                    <a:pt x="70" y="285"/>
                  </a:lnTo>
                  <a:lnTo>
                    <a:pt x="60" y="275"/>
                  </a:lnTo>
                  <a:lnTo>
                    <a:pt x="51" y="267"/>
                  </a:lnTo>
                  <a:lnTo>
                    <a:pt x="48" y="265"/>
                  </a:lnTo>
                  <a:lnTo>
                    <a:pt x="47" y="267"/>
                  </a:lnTo>
                  <a:lnTo>
                    <a:pt x="47" y="267"/>
                  </a:lnTo>
                  <a:lnTo>
                    <a:pt x="47" y="267"/>
                  </a:lnTo>
                  <a:lnTo>
                    <a:pt x="57" y="225"/>
                  </a:lnTo>
                  <a:lnTo>
                    <a:pt x="57" y="225"/>
                  </a:lnTo>
                  <a:lnTo>
                    <a:pt x="60" y="212"/>
                  </a:lnTo>
                  <a:lnTo>
                    <a:pt x="62" y="199"/>
                  </a:lnTo>
                  <a:lnTo>
                    <a:pt x="65" y="171"/>
                  </a:lnTo>
                  <a:lnTo>
                    <a:pt x="68" y="144"/>
                  </a:lnTo>
                  <a:lnTo>
                    <a:pt x="73" y="118"/>
                  </a:lnTo>
                  <a:lnTo>
                    <a:pt x="73" y="118"/>
                  </a:lnTo>
                  <a:lnTo>
                    <a:pt x="83" y="69"/>
                  </a:lnTo>
                  <a:lnTo>
                    <a:pt x="87" y="46"/>
                  </a:lnTo>
                  <a:lnTo>
                    <a:pt x="91" y="22"/>
                  </a:lnTo>
                  <a:lnTo>
                    <a:pt x="91" y="22"/>
                  </a:lnTo>
                  <a:lnTo>
                    <a:pt x="91" y="17"/>
                  </a:lnTo>
                  <a:lnTo>
                    <a:pt x="90" y="12"/>
                  </a:lnTo>
                  <a:lnTo>
                    <a:pt x="88" y="8"/>
                  </a:lnTo>
                  <a:lnTo>
                    <a:pt x="86" y="5"/>
                  </a:lnTo>
                  <a:lnTo>
                    <a:pt x="82" y="3"/>
                  </a:lnTo>
                  <a:lnTo>
                    <a:pt x="78" y="1"/>
                  </a:lnTo>
                  <a:lnTo>
                    <a:pt x="70" y="0"/>
                  </a:lnTo>
                  <a:lnTo>
                    <a:pt x="62" y="1"/>
                  </a:lnTo>
                  <a:lnTo>
                    <a:pt x="54" y="5"/>
                  </a:lnTo>
                  <a:lnTo>
                    <a:pt x="51" y="8"/>
                  </a:lnTo>
                  <a:lnTo>
                    <a:pt x="48" y="12"/>
                  </a:lnTo>
                  <a:lnTo>
                    <a:pt x="47" y="17"/>
                  </a:lnTo>
                  <a:lnTo>
                    <a:pt x="45" y="22"/>
                  </a:lnTo>
                  <a:lnTo>
                    <a:pt x="45" y="22"/>
                  </a:lnTo>
                  <a:lnTo>
                    <a:pt x="40" y="52"/>
                  </a:lnTo>
                  <a:lnTo>
                    <a:pt x="34" y="84"/>
                  </a:lnTo>
                  <a:lnTo>
                    <a:pt x="27" y="114"/>
                  </a:lnTo>
                  <a:lnTo>
                    <a:pt x="20" y="145"/>
                  </a:lnTo>
                  <a:lnTo>
                    <a:pt x="20" y="145"/>
                  </a:lnTo>
                  <a:lnTo>
                    <a:pt x="14" y="196"/>
                  </a:lnTo>
                  <a:lnTo>
                    <a:pt x="9" y="222"/>
                  </a:lnTo>
                  <a:lnTo>
                    <a:pt x="2" y="247"/>
                  </a:lnTo>
                  <a:lnTo>
                    <a:pt x="2" y="247"/>
                  </a:lnTo>
                  <a:lnTo>
                    <a:pt x="0" y="256"/>
                  </a:lnTo>
                  <a:lnTo>
                    <a:pt x="0" y="265"/>
                  </a:lnTo>
                  <a:lnTo>
                    <a:pt x="2" y="275"/>
                  </a:lnTo>
                  <a:lnTo>
                    <a:pt x="5" y="284"/>
                  </a:lnTo>
                  <a:lnTo>
                    <a:pt x="10" y="292"/>
                  </a:lnTo>
                  <a:lnTo>
                    <a:pt x="15" y="299"/>
                  </a:lnTo>
                  <a:lnTo>
                    <a:pt x="30" y="316"/>
                  </a:lnTo>
                  <a:lnTo>
                    <a:pt x="45" y="331"/>
                  </a:lnTo>
                  <a:lnTo>
                    <a:pt x="61" y="345"/>
                  </a:lnTo>
                  <a:lnTo>
                    <a:pt x="77" y="357"/>
                  </a:lnTo>
                  <a:lnTo>
                    <a:pt x="90" y="369"/>
                  </a:lnTo>
                  <a:lnTo>
                    <a:pt x="90" y="369"/>
                  </a:lnTo>
                  <a:lnTo>
                    <a:pt x="96" y="374"/>
                  </a:lnTo>
                  <a:lnTo>
                    <a:pt x="103" y="375"/>
                  </a:lnTo>
                  <a:lnTo>
                    <a:pt x="103" y="375"/>
                  </a:lnTo>
                  <a:lnTo>
                    <a:pt x="105" y="379"/>
                  </a:lnTo>
                  <a:lnTo>
                    <a:pt x="109" y="382"/>
                  </a:lnTo>
                  <a:lnTo>
                    <a:pt x="115" y="383"/>
                  </a:lnTo>
                  <a:lnTo>
                    <a:pt x="121" y="383"/>
                  </a:lnTo>
                  <a:lnTo>
                    <a:pt x="121" y="383"/>
                  </a:lnTo>
                  <a:lnTo>
                    <a:pt x="129" y="382"/>
                  </a:lnTo>
                  <a:lnTo>
                    <a:pt x="138" y="378"/>
                  </a:lnTo>
                  <a:lnTo>
                    <a:pt x="149" y="374"/>
                  </a:lnTo>
                  <a:lnTo>
                    <a:pt x="158" y="369"/>
                  </a:lnTo>
                  <a:lnTo>
                    <a:pt x="177" y="357"/>
                  </a:lnTo>
                  <a:lnTo>
                    <a:pt x="197" y="341"/>
                  </a:lnTo>
                  <a:lnTo>
                    <a:pt x="214" y="323"/>
                  </a:lnTo>
                  <a:lnTo>
                    <a:pt x="222" y="314"/>
                  </a:lnTo>
                  <a:lnTo>
                    <a:pt x="228" y="305"/>
                  </a:lnTo>
                  <a:lnTo>
                    <a:pt x="234" y="296"/>
                  </a:lnTo>
                  <a:lnTo>
                    <a:pt x="238" y="286"/>
                  </a:lnTo>
                  <a:lnTo>
                    <a:pt x="240" y="279"/>
                  </a:lnTo>
                  <a:lnTo>
                    <a:pt x="242" y="269"/>
                  </a:lnTo>
                  <a:lnTo>
                    <a:pt x="242" y="269"/>
                  </a:lnTo>
                  <a:lnTo>
                    <a:pt x="240" y="238"/>
                  </a:lnTo>
                  <a:lnTo>
                    <a:pt x="238" y="205"/>
                  </a:lnTo>
                  <a:lnTo>
                    <a:pt x="230" y="140"/>
                  </a:lnTo>
                  <a:lnTo>
                    <a:pt x="230" y="14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57" name="Freeform 922"/>
            <p:cNvSpPr>
              <a:spLocks/>
            </p:cNvSpPr>
            <p:nvPr/>
          </p:nvSpPr>
          <p:spPr bwMode="auto">
            <a:xfrm>
              <a:off x="3230563" y="3502026"/>
              <a:ext cx="523875" cy="285750"/>
            </a:xfrm>
            <a:custGeom>
              <a:avLst/>
              <a:gdLst/>
              <a:ahLst/>
              <a:cxnLst>
                <a:cxn ang="0">
                  <a:pos x="1287" y="425"/>
                </a:cxn>
                <a:cxn ang="0">
                  <a:pos x="1255" y="322"/>
                </a:cxn>
                <a:cxn ang="0">
                  <a:pos x="1205" y="201"/>
                </a:cxn>
                <a:cxn ang="0">
                  <a:pos x="1140" y="98"/>
                </a:cxn>
                <a:cxn ang="0">
                  <a:pos x="1061" y="17"/>
                </a:cxn>
                <a:cxn ang="0">
                  <a:pos x="1028" y="0"/>
                </a:cxn>
                <a:cxn ang="0">
                  <a:pos x="1009" y="19"/>
                </a:cxn>
                <a:cxn ang="0">
                  <a:pos x="1015" y="40"/>
                </a:cxn>
                <a:cxn ang="0">
                  <a:pos x="1074" y="90"/>
                </a:cxn>
                <a:cxn ang="0">
                  <a:pos x="1143" y="189"/>
                </a:cxn>
                <a:cxn ang="0">
                  <a:pos x="1201" y="305"/>
                </a:cxn>
                <a:cxn ang="0">
                  <a:pos x="1223" y="384"/>
                </a:cxn>
                <a:cxn ang="0">
                  <a:pos x="1255" y="503"/>
                </a:cxn>
                <a:cxn ang="0">
                  <a:pos x="1269" y="594"/>
                </a:cxn>
                <a:cxn ang="0">
                  <a:pos x="1234" y="650"/>
                </a:cxn>
                <a:cxn ang="0">
                  <a:pos x="1126" y="660"/>
                </a:cxn>
                <a:cxn ang="0">
                  <a:pos x="935" y="667"/>
                </a:cxn>
                <a:cxn ang="0">
                  <a:pos x="665" y="675"/>
                </a:cxn>
                <a:cxn ang="0">
                  <a:pos x="659" y="675"/>
                </a:cxn>
                <a:cxn ang="0">
                  <a:pos x="585" y="675"/>
                </a:cxn>
                <a:cxn ang="0">
                  <a:pos x="382" y="667"/>
                </a:cxn>
                <a:cxn ang="0">
                  <a:pos x="191" y="660"/>
                </a:cxn>
                <a:cxn ang="0">
                  <a:pos x="47" y="647"/>
                </a:cxn>
                <a:cxn ang="0">
                  <a:pos x="51" y="575"/>
                </a:cxn>
                <a:cxn ang="0">
                  <a:pos x="64" y="482"/>
                </a:cxn>
                <a:cxn ang="0">
                  <a:pos x="100" y="365"/>
                </a:cxn>
                <a:cxn ang="0">
                  <a:pos x="126" y="285"/>
                </a:cxn>
                <a:cxn ang="0">
                  <a:pos x="186" y="169"/>
                </a:cxn>
                <a:cxn ang="0">
                  <a:pos x="261" y="73"/>
                </a:cxn>
                <a:cxn ang="0">
                  <a:pos x="306" y="36"/>
                </a:cxn>
                <a:cxn ang="0">
                  <a:pos x="305" y="12"/>
                </a:cxn>
                <a:cxn ang="0">
                  <a:pos x="284" y="0"/>
                </a:cxn>
                <a:cxn ang="0">
                  <a:pos x="240" y="31"/>
                </a:cxn>
                <a:cxn ang="0">
                  <a:pos x="165" y="116"/>
                </a:cxn>
                <a:cxn ang="0">
                  <a:pos x="100" y="225"/>
                </a:cxn>
                <a:cxn ang="0">
                  <a:pos x="63" y="322"/>
                </a:cxn>
                <a:cxn ang="0">
                  <a:pos x="25" y="446"/>
                </a:cxn>
                <a:cxn ang="0">
                  <a:pos x="12" y="533"/>
                </a:cxn>
                <a:cxn ang="0">
                  <a:pos x="2" y="651"/>
                </a:cxn>
                <a:cxn ang="0">
                  <a:pos x="12" y="681"/>
                </a:cxn>
                <a:cxn ang="0">
                  <a:pos x="26" y="692"/>
                </a:cxn>
                <a:cxn ang="0">
                  <a:pos x="105" y="697"/>
                </a:cxn>
                <a:cxn ang="0">
                  <a:pos x="268" y="706"/>
                </a:cxn>
                <a:cxn ang="0">
                  <a:pos x="402" y="714"/>
                </a:cxn>
                <a:cxn ang="0">
                  <a:pos x="659" y="720"/>
                </a:cxn>
                <a:cxn ang="0">
                  <a:pos x="879" y="716"/>
                </a:cxn>
                <a:cxn ang="0">
                  <a:pos x="1001" y="707"/>
                </a:cxn>
                <a:cxn ang="0">
                  <a:pos x="1179" y="701"/>
                </a:cxn>
                <a:cxn ang="0">
                  <a:pos x="1286" y="693"/>
                </a:cxn>
                <a:cxn ang="0">
                  <a:pos x="1302" y="685"/>
                </a:cxn>
                <a:cxn ang="0">
                  <a:pos x="1315" y="662"/>
                </a:cxn>
                <a:cxn ang="0">
                  <a:pos x="1314" y="580"/>
                </a:cxn>
              </a:cxnLst>
              <a:rect l="0" t="0" r="r" b="b"/>
              <a:pathLst>
                <a:path w="1317" h="720">
                  <a:moveTo>
                    <a:pt x="1300" y="489"/>
                  </a:moveTo>
                  <a:lnTo>
                    <a:pt x="1300" y="489"/>
                  </a:lnTo>
                  <a:lnTo>
                    <a:pt x="1298" y="467"/>
                  </a:lnTo>
                  <a:lnTo>
                    <a:pt x="1293" y="446"/>
                  </a:lnTo>
                  <a:lnTo>
                    <a:pt x="1287" y="425"/>
                  </a:lnTo>
                  <a:lnTo>
                    <a:pt x="1280" y="405"/>
                  </a:lnTo>
                  <a:lnTo>
                    <a:pt x="1265" y="363"/>
                  </a:lnTo>
                  <a:lnTo>
                    <a:pt x="1260" y="342"/>
                  </a:lnTo>
                  <a:lnTo>
                    <a:pt x="1255" y="322"/>
                  </a:lnTo>
                  <a:lnTo>
                    <a:pt x="1255" y="322"/>
                  </a:lnTo>
                  <a:lnTo>
                    <a:pt x="1248" y="299"/>
                  </a:lnTo>
                  <a:lnTo>
                    <a:pt x="1240" y="274"/>
                  </a:lnTo>
                  <a:lnTo>
                    <a:pt x="1230" y="250"/>
                  </a:lnTo>
                  <a:lnTo>
                    <a:pt x="1218" y="225"/>
                  </a:lnTo>
                  <a:lnTo>
                    <a:pt x="1205" y="201"/>
                  </a:lnTo>
                  <a:lnTo>
                    <a:pt x="1192" y="178"/>
                  </a:lnTo>
                  <a:lnTo>
                    <a:pt x="1166" y="136"/>
                  </a:lnTo>
                  <a:lnTo>
                    <a:pt x="1166" y="136"/>
                  </a:lnTo>
                  <a:lnTo>
                    <a:pt x="1153" y="116"/>
                  </a:lnTo>
                  <a:lnTo>
                    <a:pt x="1140" y="98"/>
                  </a:lnTo>
                  <a:lnTo>
                    <a:pt x="1125" y="81"/>
                  </a:lnTo>
                  <a:lnTo>
                    <a:pt x="1111" y="64"/>
                  </a:lnTo>
                  <a:lnTo>
                    <a:pt x="1095" y="47"/>
                  </a:lnTo>
                  <a:lnTo>
                    <a:pt x="1078" y="31"/>
                  </a:lnTo>
                  <a:lnTo>
                    <a:pt x="1061" y="17"/>
                  </a:lnTo>
                  <a:lnTo>
                    <a:pt x="1041" y="4"/>
                  </a:lnTo>
                  <a:lnTo>
                    <a:pt x="1041" y="4"/>
                  </a:lnTo>
                  <a:lnTo>
                    <a:pt x="1038" y="1"/>
                  </a:lnTo>
                  <a:lnTo>
                    <a:pt x="1034" y="0"/>
                  </a:lnTo>
                  <a:lnTo>
                    <a:pt x="1028" y="0"/>
                  </a:lnTo>
                  <a:lnTo>
                    <a:pt x="1024" y="1"/>
                  </a:lnTo>
                  <a:lnTo>
                    <a:pt x="1021" y="2"/>
                  </a:lnTo>
                  <a:lnTo>
                    <a:pt x="1018" y="5"/>
                  </a:lnTo>
                  <a:lnTo>
                    <a:pt x="1013" y="12"/>
                  </a:lnTo>
                  <a:lnTo>
                    <a:pt x="1009" y="19"/>
                  </a:lnTo>
                  <a:lnTo>
                    <a:pt x="1009" y="23"/>
                  </a:lnTo>
                  <a:lnTo>
                    <a:pt x="1009" y="27"/>
                  </a:lnTo>
                  <a:lnTo>
                    <a:pt x="1010" y="33"/>
                  </a:lnTo>
                  <a:lnTo>
                    <a:pt x="1011" y="36"/>
                  </a:lnTo>
                  <a:lnTo>
                    <a:pt x="1015" y="40"/>
                  </a:lnTo>
                  <a:lnTo>
                    <a:pt x="1019" y="43"/>
                  </a:lnTo>
                  <a:lnTo>
                    <a:pt x="1019" y="43"/>
                  </a:lnTo>
                  <a:lnTo>
                    <a:pt x="1039" y="57"/>
                  </a:lnTo>
                  <a:lnTo>
                    <a:pt x="1057" y="73"/>
                  </a:lnTo>
                  <a:lnTo>
                    <a:pt x="1074" y="90"/>
                  </a:lnTo>
                  <a:lnTo>
                    <a:pt x="1091" y="108"/>
                  </a:lnTo>
                  <a:lnTo>
                    <a:pt x="1106" y="128"/>
                  </a:lnTo>
                  <a:lnTo>
                    <a:pt x="1120" y="148"/>
                  </a:lnTo>
                  <a:lnTo>
                    <a:pt x="1132" y="169"/>
                  </a:lnTo>
                  <a:lnTo>
                    <a:pt x="1143" y="189"/>
                  </a:lnTo>
                  <a:lnTo>
                    <a:pt x="1143" y="189"/>
                  </a:lnTo>
                  <a:lnTo>
                    <a:pt x="1163" y="227"/>
                  </a:lnTo>
                  <a:lnTo>
                    <a:pt x="1183" y="265"/>
                  </a:lnTo>
                  <a:lnTo>
                    <a:pt x="1192" y="285"/>
                  </a:lnTo>
                  <a:lnTo>
                    <a:pt x="1201" y="305"/>
                  </a:lnTo>
                  <a:lnTo>
                    <a:pt x="1208" y="325"/>
                  </a:lnTo>
                  <a:lnTo>
                    <a:pt x="1213" y="345"/>
                  </a:lnTo>
                  <a:lnTo>
                    <a:pt x="1213" y="345"/>
                  </a:lnTo>
                  <a:lnTo>
                    <a:pt x="1218" y="365"/>
                  </a:lnTo>
                  <a:lnTo>
                    <a:pt x="1223" y="384"/>
                  </a:lnTo>
                  <a:lnTo>
                    <a:pt x="1238" y="424"/>
                  </a:lnTo>
                  <a:lnTo>
                    <a:pt x="1243" y="443"/>
                  </a:lnTo>
                  <a:lnTo>
                    <a:pt x="1249" y="463"/>
                  </a:lnTo>
                  <a:lnTo>
                    <a:pt x="1253" y="482"/>
                  </a:lnTo>
                  <a:lnTo>
                    <a:pt x="1255" y="503"/>
                  </a:lnTo>
                  <a:lnTo>
                    <a:pt x="1255" y="503"/>
                  </a:lnTo>
                  <a:lnTo>
                    <a:pt x="1256" y="520"/>
                  </a:lnTo>
                  <a:lnTo>
                    <a:pt x="1260" y="537"/>
                  </a:lnTo>
                  <a:lnTo>
                    <a:pt x="1266" y="575"/>
                  </a:lnTo>
                  <a:lnTo>
                    <a:pt x="1269" y="594"/>
                  </a:lnTo>
                  <a:lnTo>
                    <a:pt x="1272" y="612"/>
                  </a:lnTo>
                  <a:lnTo>
                    <a:pt x="1272" y="630"/>
                  </a:lnTo>
                  <a:lnTo>
                    <a:pt x="1270" y="647"/>
                  </a:lnTo>
                  <a:lnTo>
                    <a:pt x="1270" y="647"/>
                  </a:lnTo>
                  <a:lnTo>
                    <a:pt x="1234" y="650"/>
                  </a:lnTo>
                  <a:lnTo>
                    <a:pt x="1198" y="654"/>
                  </a:lnTo>
                  <a:lnTo>
                    <a:pt x="1162" y="658"/>
                  </a:lnTo>
                  <a:lnTo>
                    <a:pt x="1143" y="659"/>
                  </a:lnTo>
                  <a:lnTo>
                    <a:pt x="1126" y="660"/>
                  </a:lnTo>
                  <a:lnTo>
                    <a:pt x="1126" y="660"/>
                  </a:lnTo>
                  <a:lnTo>
                    <a:pt x="1078" y="660"/>
                  </a:lnTo>
                  <a:lnTo>
                    <a:pt x="1031" y="662"/>
                  </a:lnTo>
                  <a:lnTo>
                    <a:pt x="984" y="663"/>
                  </a:lnTo>
                  <a:lnTo>
                    <a:pt x="935" y="667"/>
                  </a:lnTo>
                  <a:lnTo>
                    <a:pt x="935" y="667"/>
                  </a:lnTo>
                  <a:lnTo>
                    <a:pt x="901" y="669"/>
                  </a:lnTo>
                  <a:lnTo>
                    <a:pt x="867" y="672"/>
                  </a:lnTo>
                  <a:lnTo>
                    <a:pt x="801" y="673"/>
                  </a:lnTo>
                  <a:lnTo>
                    <a:pt x="733" y="675"/>
                  </a:lnTo>
                  <a:lnTo>
                    <a:pt x="665" y="675"/>
                  </a:lnTo>
                  <a:lnTo>
                    <a:pt x="665" y="675"/>
                  </a:lnTo>
                  <a:lnTo>
                    <a:pt x="663" y="675"/>
                  </a:lnTo>
                  <a:lnTo>
                    <a:pt x="663" y="675"/>
                  </a:lnTo>
                  <a:lnTo>
                    <a:pt x="659" y="675"/>
                  </a:lnTo>
                  <a:lnTo>
                    <a:pt x="659" y="675"/>
                  </a:lnTo>
                  <a:lnTo>
                    <a:pt x="654" y="675"/>
                  </a:lnTo>
                  <a:lnTo>
                    <a:pt x="654" y="675"/>
                  </a:lnTo>
                  <a:lnTo>
                    <a:pt x="653" y="675"/>
                  </a:lnTo>
                  <a:lnTo>
                    <a:pt x="653" y="675"/>
                  </a:lnTo>
                  <a:lnTo>
                    <a:pt x="585" y="675"/>
                  </a:lnTo>
                  <a:lnTo>
                    <a:pt x="517" y="673"/>
                  </a:lnTo>
                  <a:lnTo>
                    <a:pt x="450" y="672"/>
                  </a:lnTo>
                  <a:lnTo>
                    <a:pt x="416" y="669"/>
                  </a:lnTo>
                  <a:lnTo>
                    <a:pt x="382" y="667"/>
                  </a:lnTo>
                  <a:lnTo>
                    <a:pt x="382" y="667"/>
                  </a:lnTo>
                  <a:lnTo>
                    <a:pt x="334" y="663"/>
                  </a:lnTo>
                  <a:lnTo>
                    <a:pt x="287" y="662"/>
                  </a:lnTo>
                  <a:lnTo>
                    <a:pt x="240" y="660"/>
                  </a:lnTo>
                  <a:lnTo>
                    <a:pt x="191" y="660"/>
                  </a:lnTo>
                  <a:lnTo>
                    <a:pt x="191" y="660"/>
                  </a:lnTo>
                  <a:lnTo>
                    <a:pt x="174" y="659"/>
                  </a:lnTo>
                  <a:lnTo>
                    <a:pt x="156" y="658"/>
                  </a:lnTo>
                  <a:lnTo>
                    <a:pt x="119" y="654"/>
                  </a:lnTo>
                  <a:lnTo>
                    <a:pt x="84" y="650"/>
                  </a:lnTo>
                  <a:lnTo>
                    <a:pt x="47" y="647"/>
                  </a:lnTo>
                  <a:lnTo>
                    <a:pt x="47" y="647"/>
                  </a:lnTo>
                  <a:lnTo>
                    <a:pt x="46" y="630"/>
                  </a:lnTo>
                  <a:lnTo>
                    <a:pt x="46" y="612"/>
                  </a:lnTo>
                  <a:lnTo>
                    <a:pt x="49" y="594"/>
                  </a:lnTo>
                  <a:lnTo>
                    <a:pt x="51" y="575"/>
                  </a:lnTo>
                  <a:lnTo>
                    <a:pt x="58" y="537"/>
                  </a:lnTo>
                  <a:lnTo>
                    <a:pt x="62" y="520"/>
                  </a:lnTo>
                  <a:lnTo>
                    <a:pt x="63" y="503"/>
                  </a:lnTo>
                  <a:lnTo>
                    <a:pt x="63" y="503"/>
                  </a:lnTo>
                  <a:lnTo>
                    <a:pt x="64" y="482"/>
                  </a:lnTo>
                  <a:lnTo>
                    <a:pt x="68" y="463"/>
                  </a:lnTo>
                  <a:lnTo>
                    <a:pt x="75" y="443"/>
                  </a:lnTo>
                  <a:lnTo>
                    <a:pt x="80" y="424"/>
                  </a:lnTo>
                  <a:lnTo>
                    <a:pt x="94" y="384"/>
                  </a:lnTo>
                  <a:lnTo>
                    <a:pt x="100" y="365"/>
                  </a:lnTo>
                  <a:lnTo>
                    <a:pt x="105" y="345"/>
                  </a:lnTo>
                  <a:lnTo>
                    <a:pt x="105" y="345"/>
                  </a:lnTo>
                  <a:lnTo>
                    <a:pt x="110" y="325"/>
                  </a:lnTo>
                  <a:lnTo>
                    <a:pt x="118" y="305"/>
                  </a:lnTo>
                  <a:lnTo>
                    <a:pt x="126" y="285"/>
                  </a:lnTo>
                  <a:lnTo>
                    <a:pt x="135" y="265"/>
                  </a:lnTo>
                  <a:lnTo>
                    <a:pt x="155" y="227"/>
                  </a:lnTo>
                  <a:lnTo>
                    <a:pt x="174" y="189"/>
                  </a:lnTo>
                  <a:lnTo>
                    <a:pt x="174" y="189"/>
                  </a:lnTo>
                  <a:lnTo>
                    <a:pt x="186" y="169"/>
                  </a:lnTo>
                  <a:lnTo>
                    <a:pt x="198" y="148"/>
                  </a:lnTo>
                  <a:lnTo>
                    <a:pt x="212" y="128"/>
                  </a:lnTo>
                  <a:lnTo>
                    <a:pt x="227" y="108"/>
                  </a:lnTo>
                  <a:lnTo>
                    <a:pt x="244" y="90"/>
                  </a:lnTo>
                  <a:lnTo>
                    <a:pt x="261" y="73"/>
                  </a:lnTo>
                  <a:lnTo>
                    <a:pt x="279" y="57"/>
                  </a:lnTo>
                  <a:lnTo>
                    <a:pt x="298" y="43"/>
                  </a:lnTo>
                  <a:lnTo>
                    <a:pt x="298" y="43"/>
                  </a:lnTo>
                  <a:lnTo>
                    <a:pt x="302" y="40"/>
                  </a:lnTo>
                  <a:lnTo>
                    <a:pt x="306" y="36"/>
                  </a:lnTo>
                  <a:lnTo>
                    <a:pt x="308" y="33"/>
                  </a:lnTo>
                  <a:lnTo>
                    <a:pt x="309" y="27"/>
                  </a:lnTo>
                  <a:lnTo>
                    <a:pt x="309" y="23"/>
                  </a:lnTo>
                  <a:lnTo>
                    <a:pt x="309" y="19"/>
                  </a:lnTo>
                  <a:lnTo>
                    <a:pt x="305" y="12"/>
                  </a:lnTo>
                  <a:lnTo>
                    <a:pt x="300" y="5"/>
                  </a:lnTo>
                  <a:lnTo>
                    <a:pt x="297" y="2"/>
                  </a:lnTo>
                  <a:lnTo>
                    <a:pt x="293" y="1"/>
                  </a:lnTo>
                  <a:lnTo>
                    <a:pt x="289" y="0"/>
                  </a:lnTo>
                  <a:lnTo>
                    <a:pt x="284" y="0"/>
                  </a:lnTo>
                  <a:lnTo>
                    <a:pt x="280" y="1"/>
                  </a:lnTo>
                  <a:lnTo>
                    <a:pt x="276" y="4"/>
                  </a:lnTo>
                  <a:lnTo>
                    <a:pt x="276" y="4"/>
                  </a:lnTo>
                  <a:lnTo>
                    <a:pt x="257" y="17"/>
                  </a:lnTo>
                  <a:lnTo>
                    <a:pt x="240" y="31"/>
                  </a:lnTo>
                  <a:lnTo>
                    <a:pt x="223" y="47"/>
                  </a:lnTo>
                  <a:lnTo>
                    <a:pt x="207" y="64"/>
                  </a:lnTo>
                  <a:lnTo>
                    <a:pt x="192" y="81"/>
                  </a:lnTo>
                  <a:lnTo>
                    <a:pt x="178" y="98"/>
                  </a:lnTo>
                  <a:lnTo>
                    <a:pt x="165" y="116"/>
                  </a:lnTo>
                  <a:lnTo>
                    <a:pt x="152" y="136"/>
                  </a:lnTo>
                  <a:lnTo>
                    <a:pt x="152" y="136"/>
                  </a:lnTo>
                  <a:lnTo>
                    <a:pt x="126" y="178"/>
                  </a:lnTo>
                  <a:lnTo>
                    <a:pt x="113" y="201"/>
                  </a:lnTo>
                  <a:lnTo>
                    <a:pt x="100" y="225"/>
                  </a:lnTo>
                  <a:lnTo>
                    <a:pt x="88" y="250"/>
                  </a:lnTo>
                  <a:lnTo>
                    <a:pt x="77" y="274"/>
                  </a:lnTo>
                  <a:lnTo>
                    <a:pt x="70" y="299"/>
                  </a:lnTo>
                  <a:lnTo>
                    <a:pt x="63" y="322"/>
                  </a:lnTo>
                  <a:lnTo>
                    <a:pt x="63" y="322"/>
                  </a:lnTo>
                  <a:lnTo>
                    <a:pt x="58" y="342"/>
                  </a:lnTo>
                  <a:lnTo>
                    <a:pt x="53" y="363"/>
                  </a:lnTo>
                  <a:lnTo>
                    <a:pt x="38" y="405"/>
                  </a:lnTo>
                  <a:lnTo>
                    <a:pt x="30" y="425"/>
                  </a:lnTo>
                  <a:lnTo>
                    <a:pt x="25" y="446"/>
                  </a:lnTo>
                  <a:lnTo>
                    <a:pt x="20" y="467"/>
                  </a:lnTo>
                  <a:lnTo>
                    <a:pt x="17" y="489"/>
                  </a:lnTo>
                  <a:lnTo>
                    <a:pt x="17" y="489"/>
                  </a:lnTo>
                  <a:lnTo>
                    <a:pt x="16" y="510"/>
                  </a:lnTo>
                  <a:lnTo>
                    <a:pt x="12" y="533"/>
                  </a:lnTo>
                  <a:lnTo>
                    <a:pt x="4" y="580"/>
                  </a:lnTo>
                  <a:lnTo>
                    <a:pt x="0" y="605"/>
                  </a:lnTo>
                  <a:lnTo>
                    <a:pt x="0" y="629"/>
                  </a:lnTo>
                  <a:lnTo>
                    <a:pt x="0" y="641"/>
                  </a:lnTo>
                  <a:lnTo>
                    <a:pt x="2" y="651"/>
                  </a:lnTo>
                  <a:lnTo>
                    <a:pt x="3" y="662"/>
                  </a:lnTo>
                  <a:lnTo>
                    <a:pt x="7" y="672"/>
                  </a:lnTo>
                  <a:lnTo>
                    <a:pt x="7" y="672"/>
                  </a:lnTo>
                  <a:lnTo>
                    <a:pt x="9" y="677"/>
                  </a:lnTo>
                  <a:lnTo>
                    <a:pt x="12" y="681"/>
                  </a:lnTo>
                  <a:lnTo>
                    <a:pt x="16" y="685"/>
                  </a:lnTo>
                  <a:lnTo>
                    <a:pt x="20" y="686"/>
                  </a:lnTo>
                  <a:lnTo>
                    <a:pt x="20" y="686"/>
                  </a:lnTo>
                  <a:lnTo>
                    <a:pt x="24" y="689"/>
                  </a:lnTo>
                  <a:lnTo>
                    <a:pt x="26" y="692"/>
                  </a:lnTo>
                  <a:lnTo>
                    <a:pt x="32" y="693"/>
                  </a:lnTo>
                  <a:lnTo>
                    <a:pt x="36" y="693"/>
                  </a:lnTo>
                  <a:lnTo>
                    <a:pt x="36" y="693"/>
                  </a:lnTo>
                  <a:lnTo>
                    <a:pt x="70" y="694"/>
                  </a:lnTo>
                  <a:lnTo>
                    <a:pt x="105" y="697"/>
                  </a:lnTo>
                  <a:lnTo>
                    <a:pt x="139" y="701"/>
                  </a:lnTo>
                  <a:lnTo>
                    <a:pt x="173" y="705"/>
                  </a:lnTo>
                  <a:lnTo>
                    <a:pt x="173" y="705"/>
                  </a:lnTo>
                  <a:lnTo>
                    <a:pt x="221" y="706"/>
                  </a:lnTo>
                  <a:lnTo>
                    <a:pt x="268" y="706"/>
                  </a:lnTo>
                  <a:lnTo>
                    <a:pt x="317" y="707"/>
                  </a:lnTo>
                  <a:lnTo>
                    <a:pt x="340" y="709"/>
                  </a:lnTo>
                  <a:lnTo>
                    <a:pt x="364" y="711"/>
                  </a:lnTo>
                  <a:lnTo>
                    <a:pt x="364" y="711"/>
                  </a:lnTo>
                  <a:lnTo>
                    <a:pt x="402" y="714"/>
                  </a:lnTo>
                  <a:lnTo>
                    <a:pt x="438" y="716"/>
                  </a:lnTo>
                  <a:lnTo>
                    <a:pt x="475" y="719"/>
                  </a:lnTo>
                  <a:lnTo>
                    <a:pt x="512" y="719"/>
                  </a:lnTo>
                  <a:lnTo>
                    <a:pt x="585" y="720"/>
                  </a:lnTo>
                  <a:lnTo>
                    <a:pt x="659" y="720"/>
                  </a:lnTo>
                  <a:lnTo>
                    <a:pt x="659" y="720"/>
                  </a:lnTo>
                  <a:lnTo>
                    <a:pt x="733" y="720"/>
                  </a:lnTo>
                  <a:lnTo>
                    <a:pt x="806" y="719"/>
                  </a:lnTo>
                  <a:lnTo>
                    <a:pt x="843" y="719"/>
                  </a:lnTo>
                  <a:lnTo>
                    <a:pt x="879" y="716"/>
                  </a:lnTo>
                  <a:lnTo>
                    <a:pt x="916" y="714"/>
                  </a:lnTo>
                  <a:lnTo>
                    <a:pt x="954" y="711"/>
                  </a:lnTo>
                  <a:lnTo>
                    <a:pt x="954" y="711"/>
                  </a:lnTo>
                  <a:lnTo>
                    <a:pt x="977" y="709"/>
                  </a:lnTo>
                  <a:lnTo>
                    <a:pt x="1001" y="707"/>
                  </a:lnTo>
                  <a:lnTo>
                    <a:pt x="1049" y="706"/>
                  </a:lnTo>
                  <a:lnTo>
                    <a:pt x="1098" y="706"/>
                  </a:lnTo>
                  <a:lnTo>
                    <a:pt x="1145" y="705"/>
                  </a:lnTo>
                  <a:lnTo>
                    <a:pt x="1145" y="705"/>
                  </a:lnTo>
                  <a:lnTo>
                    <a:pt x="1179" y="701"/>
                  </a:lnTo>
                  <a:lnTo>
                    <a:pt x="1213" y="697"/>
                  </a:lnTo>
                  <a:lnTo>
                    <a:pt x="1248" y="694"/>
                  </a:lnTo>
                  <a:lnTo>
                    <a:pt x="1282" y="693"/>
                  </a:lnTo>
                  <a:lnTo>
                    <a:pt x="1282" y="693"/>
                  </a:lnTo>
                  <a:lnTo>
                    <a:pt x="1286" y="693"/>
                  </a:lnTo>
                  <a:lnTo>
                    <a:pt x="1291" y="692"/>
                  </a:lnTo>
                  <a:lnTo>
                    <a:pt x="1294" y="689"/>
                  </a:lnTo>
                  <a:lnTo>
                    <a:pt x="1298" y="686"/>
                  </a:lnTo>
                  <a:lnTo>
                    <a:pt x="1298" y="686"/>
                  </a:lnTo>
                  <a:lnTo>
                    <a:pt x="1302" y="685"/>
                  </a:lnTo>
                  <a:lnTo>
                    <a:pt x="1306" y="681"/>
                  </a:lnTo>
                  <a:lnTo>
                    <a:pt x="1308" y="677"/>
                  </a:lnTo>
                  <a:lnTo>
                    <a:pt x="1311" y="672"/>
                  </a:lnTo>
                  <a:lnTo>
                    <a:pt x="1311" y="672"/>
                  </a:lnTo>
                  <a:lnTo>
                    <a:pt x="1315" y="662"/>
                  </a:lnTo>
                  <a:lnTo>
                    <a:pt x="1316" y="651"/>
                  </a:lnTo>
                  <a:lnTo>
                    <a:pt x="1317" y="641"/>
                  </a:lnTo>
                  <a:lnTo>
                    <a:pt x="1317" y="629"/>
                  </a:lnTo>
                  <a:lnTo>
                    <a:pt x="1317" y="605"/>
                  </a:lnTo>
                  <a:lnTo>
                    <a:pt x="1314" y="580"/>
                  </a:lnTo>
                  <a:lnTo>
                    <a:pt x="1306" y="533"/>
                  </a:lnTo>
                  <a:lnTo>
                    <a:pt x="1302" y="510"/>
                  </a:lnTo>
                  <a:lnTo>
                    <a:pt x="1300" y="489"/>
                  </a:lnTo>
                  <a:lnTo>
                    <a:pt x="1300" y="48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58" name="Freeform 923"/>
            <p:cNvSpPr>
              <a:spLocks noEditPoints="1"/>
            </p:cNvSpPr>
            <p:nvPr/>
          </p:nvSpPr>
          <p:spPr bwMode="auto">
            <a:xfrm>
              <a:off x="3565526" y="3633788"/>
              <a:ext cx="120650" cy="47625"/>
            </a:xfrm>
            <a:custGeom>
              <a:avLst/>
              <a:gdLst/>
              <a:ahLst/>
              <a:cxnLst>
                <a:cxn ang="0">
                  <a:pos x="300" y="30"/>
                </a:cxn>
                <a:cxn ang="0">
                  <a:pos x="298" y="21"/>
                </a:cxn>
                <a:cxn ang="0">
                  <a:pos x="294" y="14"/>
                </a:cxn>
                <a:cxn ang="0">
                  <a:pos x="280" y="8"/>
                </a:cxn>
                <a:cxn ang="0">
                  <a:pos x="274" y="8"/>
                </a:cxn>
                <a:cxn ang="0">
                  <a:pos x="214" y="3"/>
                </a:cxn>
                <a:cxn ang="0">
                  <a:pos x="94" y="0"/>
                </a:cxn>
                <a:cxn ang="0">
                  <a:pos x="34" y="0"/>
                </a:cxn>
                <a:cxn ang="0">
                  <a:pos x="27" y="1"/>
                </a:cxn>
                <a:cxn ang="0">
                  <a:pos x="18" y="1"/>
                </a:cxn>
                <a:cxn ang="0">
                  <a:pos x="9" y="5"/>
                </a:cxn>
                <a:cxn ang="0">
                  <a:pos x="2" y="12"/>
                </a:cxn>
                <a:cxn ang="0">
                  <a:pos x="0" y="22"/>
                </a:cxn>
                <a:cxn ang="0">
                  <a:pos x="1" y="41"/>
                </a:cxn>
                <a:cxn ang="0">
                  <a:pos x="7" y="76"/>
                </a:cxn>
                <a:cxn ang="0">
                  <a:pos x="14" y="92"/>
                </a:cxn>
                <a:cxn ang="0">
                  <a:pos x="18" y="95"/>
                </a:cxn>
                <a:cxn ang="0">
                  <a:pos x="28" y="103"/>
                </a:cxn>
                <a:cxn ang="0">
                  <a:pos x="48" y="109"/>
                </a:cxn>
                <a:cxn ang="0">
                  <a:pos x="95" y="112"/>
                </a:cxn>
                <a:cxn ang="0">
                  <a:pos x="121" y="114"/>
                </a:cxn>
                <a:cxn ang="0">
                  <a:pos x="201" y="119"/>
                </a:cxn>
                <a:cxn ang="0">
                  <a:pos x="242" y="116"/>
                </a:cxn>
                <a:cxn ang="0">
                  <a:pos x="280" y="109"/>
                </a:cxn>
                <a:cxn ang="0">
                  <a:pos x="285" y="107"/>
                </a:cxn>
                <a:cxn ang="0">
                  <a:pos x="294" y="101"/>
                </a:cxn>
                <a:cxn ang="0">
                  <a:pos x="300" y="86"/>
                </a:cxn>
                <a:cxn ang="0">
                  <a:pos x="303" y="63"/>
                </a:cxn>
                <a:cxn ang="0">
                  <a:pos x="300" y="30"/>
                </a:cxn>
                <a:cxn ang="0">
                  <a:pos x="121" y="68"/>
                </a:cxn>
                <a:cxn ang="0">
                  <a:pos x="87" y="64"/>
                </a:cxn>
                <a:cxn ang="0">
                  <a:pos x="53" y="60"/>
                </a:cxn>
                <a:cxn ang="0">
                  <a:pos x="49" y="56"/>
                </a:cxn>
                <a:cxn ang="0">
                  <a:pos x="47" y="46"/>
                </a:cxn>
                <a:cxn ang="0">
                  <a:pos x="205" y="48"/>
                </a:cxn>
                <a:cxn ang="0">
                  <a:pos x="257" y="52"/>
                </a:cxn>
                <a:cxn ang="0">
                  <a:pos x="257" y="67"/>
                </a:cxn>
                <a:cxn ang="0">
                  <a:pos x="223" y="69"/>
                </a:cxn>
                <a:cxn ang="0">
                  <a:pos x="155" y="71"/>
                </a:cxn>
                <a:cxn ang="0">
                  <a:pos x="121" y="68"/>
                </a:cxn>
              </a:cxnLst>
              <a:rect l="0" t="0" r="r" b="b"/>
              <a:pathLst>
                <a:path w="303" h="119">
                  <a:moveTo>
                    <a:pt x="300" y="30"/>
                  </a:moveTo>
                  <a:lnTo>
                    <a:pt x="300" y="30"/>
                  </a:lnTo>
                  <a:lnTo>
                    <a:pt x="300" y="25"/>
                  </a:lnTo>
                  <a:lnTo>
                    <a:pt x="298" y="21"/>
                  </a:lnTo>
                  <a:lnTo>
                    <a:pt x="297" y="18"/>
                  </a:lnTo>
                  <a:lnTo>
                    <a:pt x="294" y="14"/>
                  </a:lnTo>
                  <a:lnTo>
                    <a:pt x="287" y="10"/>
                  </a:lnTo>
                  <a:lnTo>
                    <a:pt x="280" y="8"/>
                  </a:lnTo>
                  <a:lnTo>
                    <a:pt x="280" y="8"/>
                  </a:lnTo>
                  <a:lnTo>
                    <a:pt x="274" y="8"/>
                  </a:lnTo>
                  <a:lnTo>
                    <a:pt x="274" y="8"/>
                  </a:lnTo>
                  <a:lnTo>
                    <a:pt x="214" y="3"/>
                  </a:lnTo>
                  <a:lnTo>
                    <a:pt x="154" y="1"/>
                  </a:lnTo>
                  <a:lnTo>
                    <a:pt x="94" y="0"/>
                  </a:lnTo>
                  <a:lnTo>
                    <a:pt x="34" y="0"/>
                  </a:lnTo>
                  <a:lnTo>
                    <a:pt x="34" y="0"/>
                  </a:lnTo>
                  <a:lnTo>
                    <a:pt x="27" y="1"/>
                  </a:lnTo>
                  <a:lnTo>
                    <a:pt x="27" y="1"/>
                  </a:lnTo>
                  <a:lnTo>
                    <a:pt x="22" y="0"/>
                  </a:lnTo>
                  <a:lnTo>
                    <a:pt x="18" y="1"/>
                  </a:lnTo>
                  <a:lnTo>
                    <a:pt x="13" y="3"/>
                  </a:lnTo>
                  <a:lnTo>
                    <a:pt x="9" y="5"/>
                  </a:lnTo>
                  <a:lnTo>
                    <a:pt x="5" y="8"/>
                  </a:lnTo>
                  <a:lnTo>
                    <a:pt x="2" y="12"/>
                  </a:lnTo>
                  <a:lnTo>
                    <a:pt x="1" y="17"/>
                  </a:lnTo>
                  <a:lnTo>
                    <a:pt x="0" y="22"/>
                  </a:lnTo>
                  <a:lnTo>
                    <a:pt x="0" y="22"/>
                  </a:lnTo>
                  <a:lnTo>
                    <a:pt x="1" y="41"/>
                  </a:lnTo>
                  <a:lnTo>
                    <a:pt x="2" y="58"/>
                  </a:lnTo>
                  <a:lnTo>
                    <a:pt x="7" y="76"/>
                  </a:lnTo>
                  <a:lnTo>
                    <a:pt x="10" y="84"/>
                  </a:lnTo>
                  <a:lnTo>
                    <a:pt x="14" y="92"/>
                  </a:lnTo>
                  <a:lnTo>
                    <a:pt x="14" y="92"/>
                  </a:lnTo>
                  <a:lnTo>
                    <a:pt x="18" y="95"/>
                  </a:lnTo>
                  <a:lnTo>
                    <a:pt x="23" y="99"/>
                  </a:lnTo>
                  <a:lnTo>
                    <a:pt x="28" y="103"/>
                  </a:lnTo>
                  <a:lnTo>
                    <a:pt x="34" y="106"/>
                  </a:lnTo>
                  <a:lnTo>
                    <a:pt x="48" y="109"/>
                  </a:lnTo>
                  <a:lnTo>
                    <a:pt x="64" y="111"/>
                  </a:lnTo>
                  <a:lnTo>
                    <a:pt x="95" y="112"/>
                  </a:lnTo>
                  <a:lnTo>
                    <a:pt x="121" y="114"/>
                  </a:lnTo>
                  <a:lnTo>
                    <a:pt x="121" y="114"/>
                  </a:lnTo>
                  <a:lnTo>
                    <a:pt x="161" y="116"/>
                  </a:lnTo>
                  <a:lnTo>
                    <a:pt x="201" y="119"/>
                  </a:lnTo>
                  <a:lnTo>
                    <a:pt x="221" y="118"/>
                  </a:lnTo>
                  <a:lnTo>
                    <a:pt x="242" y="116"/>
                  </a:lnTo>
                  <a:lnTo>
                    <a:pt x="261" y="114"/>
                  </a:lnTo>
                  <a:lnTo>
                    <a:pt x="280" y="109"/>
                  </a:lnTo>
                  <a:lnTo>
                    <a:pt x="280" y="109"/>
                  </a:lnTo>
                  <a:lnTo>
                    <a:pt x="285" y="107"/>
                  </a:lnTo>
                  <a:lnTo>
                    <a:pt x="290" y="105"/>
                  </a:lnTo>
                  <a:lnTo>
                    <a:pt x="294" y="101"/>
                  </a:lnTo>
                  <a:lnTo>
                    <a:pt x="297" y="97"/>
                  </a:lnTo>
                  <a:lnTo>
                    <a:pt x="300" y="86"/>
                  </a:lnTo>
                  <a:lnTo>
                    <a:pt x="302" y="75"/>
                  </a:lnTo>
                  <a:lnTo>
                    <a:pt x="303" y="63"/>
                  </a:lnTo>
                  <a:lnTo>
                    <a:pt x="302" y="51"/>
                  </a:lnTo>
                  <a:lnTo>
                    <a:pt x="300" y="30"/>
                  </a:lnTo>
                  <a:lnTo>
                    <a:pt x="300" y="30"/>
                  </a:lnTo>
                  <a:close/>
                  <a:moveTo>
                    <a:pt x="121" y="68"/>
                  </a:moveTo>
                  <a:lnTo>
                    <a:pt x="121" y="68"/>
                  </a:lnTo>
                  <a:lnTo>
                    <a:pt x="87" y="64"/>
                  </a:lnTo>
                  <a:lnTo>
                    <a:pt x="53" y="60"/>
                  </a:lnTo>
                  <a:lnTo>
                    <a:pt x="53" y="60"/>
                  </a:lnTo>
                  <a:lnTo>
                    <a:pt x="51" y="59"/>
                  </a:lnTo>
                  <a:lnTo>
                    <a:pt x="49" y="56"/>
                  </a:lnTo>
                  <a:lnTo>
                    <a:pt x="47" y="46"/>
                  </a:lnTo>
                  <a:lnTo>
                    <a:pt x="47" y="46"/>
                  </a:lnTo>
                  <a:lnTo>
                    <a:pt x="153" y="47"/>
                  </a:lnTo>
                  <a:lnTo>
                    <a:pt x="205" y="48"/>
                  </a:lnTo>
                  <a:lnTo>
                    <a:pt x="257" y="52"/>
                  </a:lnTo>
                  <a:lnTo>
                    <a:pt x="257" y="52"/>
                  </a:lnTo>
                  <a:lnTo>
                    <a:pt x="257" y="59"/>
                  </a:lnTo>
                  <a:lnTo>
                    <a:pt x="257" y="67"/>
                  </a:lnTo>
                  <a:lnTo>
                    <a:pt x="257" y="67"/>
                  </a:lnTo>
                  <a:lnTo>
                    <a:pt x="223" y="69"/>
                  </a:lnTo>
                  <a:lnTo>
                    <a:pt x="189" y="71"/>
                  </a:lnTo>
                  <a:lnTo>
                    <a:pt x="155" y="71"/>
                  </a:lnTo>
                  <a:lnTo>
                    <a:pt x="121" y="68"/>
                  </a:lnTo>
                  <a:lnTo>
                    <a:pt x="121" y="6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grpSp>
      <p:grpSp>
        <p:nvGrpSpPr>
          <p:cNvPr id="134" name="组合 133"/>
          <p:cNvGrpSpPr/>
          <p:nvPr/>
        </p:nvGrpSpPr>
        <p:grpSpPr>
          <a:xfrm>
            <a:off x="4740770" y="1230271"/>
            <a:ext cx="1470400" cy="1125455"/>
            <a:chOff x="4148138" y="3128963"/>
            <a:chExt cx="798513" cy="611188"/>
          </a:xfrm>
          <a:solidFill>
            <a:schemeClr val="tx1"/>
          </a:solidFill>
        </p:grpSpPr>
        <p:sp>
          <p:nvSpPr>
            <p:cNvPr id="135" name="Freeform 791"/>
            <p:cNvSpPr>
              <a:spLocks/>
            </p:cNvSpPr>
            <p:nvPr/>
          </p:nvSpPr>
          <p:spPr bwMode="auto">
            <a:xfrm>
              <a:off x="4168776" y="3275013"/>
              <a:ext cx="30163" cy="60325"/>
            </a:xfrm>
            <a:custGeom>
              <a:avLst/>
              <a:gdLst/>
              <a:ahLst/>
              <a:cxnLst>
                <a:cxn ang="0">
                  <a:pos x="65" y="2"/>
                </a:cxn>
                <a:cxn ang="0">
                  <a:pos x="65" y="2"/>
                </a:cxn>
                <a:cxn ang="0">
                  <a:pos x="59" y="8"/>
                </a:cxn>
                <a:cxn ang="0">
                  <a:pos x="52" y="15"/>
                </a:cxn>
                <a:cxn ang="0">
                  <a:pos x="47" y="23"/>
                </a:cxn>
                <a:cxn ang="0">
                  <a:pos x="43" y="32"/>
                </a:cxn>
                <a:cxn ang="0">
                  <a:pos x="34" y="49"/>
                </a:cxn>
                <a:cxn ang="0">
                  <a:pos x="27" y="66"/>
                </a:cxn>
                <a:cxn ang="0">
                  <a:pos x="27" y="66"/>
                </a:cxn>
                <a:cxn ang="0">
                  <a:pos x="18" y="85"/>
                </a:cxn>
                <a:cxn ang="0">
                  <a:pos x="10" y="105"/>
                </a:cxn>
                <a:cxn ang="0">
                  <a:pos x="4" y="125"/>
                </a:cxn>
                <a:cxn ang="0">
                  <a:pos x="0" y="145"/>
                </a:cxn>
                <a:cxn ang="0">
                  <a:pos x="0" y="145"/>
                </a:cxn>
                <a:cxn ang="0">
                  <a:pos x="0" y="147"/>
                </a:cxn>
                <a:cxn ang="0">
                  <a:pos x="1" y="149"/>
                </a:cxn>
                <a:cxn ang="0">
                  <a:pos x="4" y="152"/>
                </a:cxn>
                <a:cxn ang="0">
                  <a:pos x="6" y="152"/>
                </a:cxn>
                <a:cxn ang="0">
                  <a:pos x="8" y="152"/>
                </a:cxn>
                <a:cxn ang="0">
                  <a:pos x="10" y="151"/>
                </a:cxn>
                <a:cxn ang="0">
                  <a:pos x="10" y="148"/>
                </a:cxn>
                <a:cxn ang="0">
                  <a:pos x="10" y="148"/>
                </a:cxn>
                <a:cxn ang="0">
                  <a:pos x="14" y="130"/>
                </a:cxn>
                <a:cxn ang="0">
                  <a:pos x="21" y="113"/>
                </a:cxn>
                <a:cxn ang="0">
                  <a:pos x="34" y="79"/>
                </a:cxn>
                <a:cxn ang="0">
                  <a:pos x="34" y="79"/>
                </a:cxn>
                <a:cxn ang="0">
                  <a:pos x="40" y="60"/>
                </a:cxn>
                <a:cxn ang="0">
                  <a:pos x="50" y="42"/>
                </a:cxn>
                <a:cxn ang="0">
                  <a:pos x="55" y="33"/>
                </a:cxn>
                <a:cxn ang="0">
                  <a:pos x="60" y="24"/>
                </a:cxn>
                <a:cxn ang="0">
                  <a:pos x="67" y="16"/>
                </a:cxn>
                <a:cxn ang="0">
                  <a:pos x="74" y="9"/>
                </a:cxn>
                <a:cxn ang="0">
                  <a:pos x="74" y="9"/>
                </a:cxn>
                <a:cxn ang="0">
                  <a:pos x="76" y="8"/>
                </a:cxn>
                <a:cxn ang="0">
                  <a:pos x="76" y="6"/>
                </a:cxn>
                <a:cxn ang="0">
                  <a:pos x="76" y="4"/>
                </a:cxn>
                <a:cxn ang="0">
                  <a:pos x="74" y="2"/>
                </a:cxn>
                <a:cxn ang="0">
                  <a:pos x="71" y="0"/>
                </a:cxn>
                <a:cxn ang="0">
                  <a:pos x="68" y="0"/>
                </a:cxn>
                <a:cxn ang="0">
                  <a:pos x="65" y="2"/>
                </a:cxn>
                <a:cxn ang="0">
                  <a:pos x="65" y="2"/>
                </a:cxn>
              </a:cxnLst>
              <a:rect l="0" t="0" r="r" b="b"/>
              <a:pathLst>
                <a:path w="76" h="152">
                  <a:moveTo>
                    <a:pt x="65" y="2"/>
                  </a:moveTo>
                  <a:lnTo>
                    <a:pt x="65" y="2"/>
                  </a:lnTo>
                  <a:lnTo>
                    <a:pt x="59" y="8"/>
                  </a:lnTo>
                  <a:lnTo>
                    <a:pt x="52" y="15"/>
                  </a:lnTo>
                  <a:lnTo>
                    <a:pt x="47" y="23"/>
                  </a:lnTo>
                  <a:lnTo>
                    <a:pt x="43" y="32"/>
                  </a:lnTo>
                  <a:lnTo>
                    <a:pt x="34" y="49"/>
                  </a:lnTo>
                  <a:lnTo>
                    <a:pt x="27" y="66"/>
                  </a:lnTo>
                  <a:lnTo>
                    <a:pt x="27" y="66"/>
                  </a:lnTo>
                  <a:lnTo>
                    <a:pt x="18" y="85"/>
                  </a:lnTo>
                  <a:lnTo>
                    <a:pt x="10" y="105"/>
                  </a:lnTo>
                  <a:lnTo>
                    <a:pt x="4" y="125"/>
                  </a:lnTo>
                  <a:lnTo>
                    <a:pt x="0" y="145"/>
                  </a:lnTo>
                  <a:lnTo>
                    <a:pt x="0" y="145"/>
                  </a:lnTo>
                  <a:lnTo>
                    <a:pt x="0" y="147"/>
                  </a:lnTo>
                  <a:lnTo>
                    <a:pt x="1" y="149"/>
                  </a:lnTo>
                  <a:lnTo>
                    <a:pt x="4" y="152"/>
                  </a:lnTo>
                  <a:lnTo>
                    <a:pt x="6" y="152"/>
                  </a:lnTo>
                  <a:lnTo>
                    <a:pt x="8" y="152"/>
                  </a:lnTo>
                  <a:lnTo>
                    <a:pt x="10" y="151"/>
                  </a:lnTo>
                  <a:lnTo>
                    <a:pt x="10" y="148"/>
                  </a:lnTo>
                  <a:lnTo>
                    <a:pt x="10" y="148"/>
                  </a:lnTo>
                  <a:lnTo>
                    <a:pt x="14" y="130"/>
                  </a:lnTo>
                  <a:lnTo>
                    <a:pt x="21" y="113"/>
                  </a:lnTo>
                  <a:lnTo>
                    <a:pt x="34" y="79"/>
                  </a:lnTo>
                  <a:lnTo>
                    <a:pt x="34" y="79"/>
                  </a:lnTo>
                  <a:lnTo>
                    <a:pt x="40" y="60"/>
                  </a:lnTo>
                  <a:lnTo>
                    <a:pt x="50" y="42"/>
                  </a:lnTo>
                  <a:lnTo>
                    <a:pt x="55" y="33"/>
                  </a:lnTo>
                  <a:lnTo>
                    <a:pt x="60" y="24"/>
                  </a:lnTo>
                  <a:lnTo>
                    <a:pt x="67" y="16"/>
                  </a:lnTo>
                  <a:lnTo>
                    <a:pt x="74" y="9"/>
                  </a:lnTo>
                  <a:lnTo>
                    <a:pt x="74" y="9"/>
                  </a:lnTo>
                  <a:lnTo>
                    <a:pt x="76" y="8"/>
                  </a:lnTo>
                  <a:lnTo>
                    <a:pt x="76" y="6"/>
                  </a:lnTo>
                  <a:lnTo>
                    <a:pt x="76" y="4"/>
                  </a:lnTo>
                  <a:lnTo>
                    <a:pt x="74" y="2"/>
                  </a:lnTo>
                  <a:lnTo>
                    <a:pt x="71" y="0"/>
                  </a:lnTo>
                  <a:lnTo>
                    <a:pt x="68" y="0"/>
                  </a:lnTo>
                  <a:lnTo>
                    <a:pt x="65" y="2"/>
                  </a:lnTo>
                  <a:lnTo>
                    <a:pt x="6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36" name="Freeform 792"/>
            <p:cNvSpPr>
              <a:spLocks/>
            </p:cNvSpPr>
            <p:nvPr/>
          </p:nvSpPr>
          <p:spPr bwMode="auto">
            <a:xfrm>
              <a:off x="4179888" y="3259138"/>
              <a:ext cx="46038" cy="98425"/>
            </a:xfrm>
            <a:custGeom>
              <a:avLst/>
              <a:gdLst/>
              <a:ahLst/>
              <a:cxnLst>
                <a:cxn ang="0">
                  <a:pos x="109" y="2"/>
                </a:cxn>
                <a:cxn ang="0">
                  <a:pos x="109" y="2"/>
                </a:cxn>
                <a:cxn ang="0">
                  <a:pos x="88" y="25"/>
                </a:cxn>
                <a:cxn ang="0">
                  <a:pos x="68" y="51"/>
                </a:cxn>
                <a:cxn ang="0">
                  <a:pos x="59" y="65"/>
                </a:cxn>
                <a:cxn ang="0">
                  <a:pos x="51" y="79"/>
                </a:cxn>
                <a:cxn ang="0">
                  <a:pos x="45" y="92"/>
                </a:cxn>
                <a:cxn ang="0">
                  <a:pos x="38" y="106"/>
                </a:cxn>
                <a:cxn ang="0">
                  <a:pos x="38" y="106"/>
                </a:cxn>
                <a:cxn ang="0">
                  <a:pos x="26" y="139"/>
                </a:cxn>
                <a:cxn ang="0">
                  <a:pos x="14" y="173"/>
                </a:cxn>
                <a:cxn ang="0">
                  <a:pos x="9" y="190"/>
                </a:cxn>
                <a:cxn ang="0">
                  <a:pos x="5" y="207"/>
                </a:cxn>
                <a:cxn ang="0">
                  <a:pos x="1" y="224"/>
                </a:cxn>
                <a:cxn ang="0">
                  <a:pos x="0" y="241"/>
                </a:cxn>
                <a:cxn ang="0">
                  <a:pos x="0" y="241"/>
                </a:cxn>
                <a:cxn ang="0">
                  <a:pos x="0" y="244"/>
                </a:cxn>
                <a:cxn ang="0">
                  <a:pos x="1" y="246"/>
                </a:cxn>
                <a:cxn ang="0">
                  <a:pos x="5" y="248"/>
                </a:cxn>
                <a:cxn ang="0">
                  <a:pos x="9" y="246"/>
                </a:cxn>
                <a:cxn ang="0">
                  <a:pos x="11" y="244"/>
                </a:cxn>
                <a:cxn ang="0">
                  <a:pos x="12" y="241"/>
                </a:cxn>
                <a:cxn ang="0">
                  <a:pos x="12" y="241"/>
                </a:cxn>
                <a:cxn ang="0">
                  <a:pos x="13" y="227"/>
                </a:cxn>
                <a:cxn ang="0">
                  <a:pos x="16" y="211"/>
                </a:cxn>
                <a:cxn ang="0">
                  <a:pos x="20" y="195"/>
                </a:cxn>
                <a:cxn ang="0">
                  <a:pos x="25" y="180"/>
                </a:cxn>
                <a:cxn ang="0">
                  <a:pos x="35" y="150"/>
                </a:cxn>
                <a:cxn ang="0">
                  <a:pos x="46" y="119"/>
                </a:cxn>
                <a:cxn ang="0">
                  <a:pos x="46" y="119"/>
                </a:cxn>
                <a:cxn ang="0">
                  <a:pos x="51" y="105"/>
                </a:cxn>
                <a:cxn ang="0">
                  <a:pos x="59" y="91"/>
                </a:cxn>
                <a:cxn ang="0">
                  <a:pos x="67" y="75"/>
                </a:cxn>
                <a:cxn ang="0">
                  <a:pos x="75" y="61"/>
                </a:cxn>
                <a:cxn ang="0">
                  <a:pos x="85" y="48"/>
                </a:cxn>
                <a:cxn ang="0">
                  <a:pos x="96" y="34"/>
                </a:cxn>
                <a:cxn ang="0">
                  <a:pos x="117" y="10"/>
                </a:cxn>
                <a:cxn ang="0">
                  <a:pos x="117" y="10"/>
                </a:cxn>
                <a:cxn ang="0">
                  <a:pos x="118" y="8"/>
                </a:cxn>
                <a:cxn ang="0">
                  <a:pos x="118" y="6"/>
                </a:cxn>
                <a:cxn ang="0">
                  <a:pos x="117" y="2"/>
                </a:cxn>
                <a:cxn ang="0">
                  <a:pos x="113" y="0"/>
                </a:cxn>
                <a:cxn ang="0">
                  <a:pos x="110" y="0"/>
                </a:cxn>
                <a:cxn ang="0">
                  <a:pos x="109" y="2"/>
                </a:cxn>
                <a:cxn ang="0">
                  <a:pos x="109" y="2"/>
                </a:cxn>
              </a:cxnLst>
              <a:rect l="0" t="0" r="r" b="b"/>
              <a:pathLst>
                <a:path w="118" h="248">
                  <a:moveTo>
                    <a:pt x="109" y="2"/>
                  </a:moveTo>
                  <a:lnTo>
                    <a:pt x="109" y="2"/>
                  </a:lnTo>
                  <a:lnTo>
                    <a:pt x="88" y="25"/>
                  </a:lnTo>
                  <a:lnTo>
                    <a:pt x="68" y="51"/>
                  </a:lnTo>
                  <a:lnTo>
                    <a:pt x="59" y="65"/>
                  </a:lnTo>
                  <a:lnTo>
                    <a:pt x="51" y="79"/>
                  </a:lnTo>
                  <a:lnTo>
                    <a:pt x="45" y="92"/>
                  </a:lnTo>
                  <a:lnTo>
                    <a:pt x="38" y="106"/>
                  </a:lnTo>
                  <a:lnTo>
                    <a:pt x="38" y="106"/>
                  </a:lnTo>
                  <a:lnTo>
                    <a:pt x="26" y="139"/>
                  </a:lnTo>
                  <a:lnTo>
                    <a:pt x="14" y="173"/>
                  </a:lnTo>
                  <a:lnTo>
                    <a:pt x="9" y="190"/>
                  </a:lnTo>
                  <a:lnTo>
                    <a:pt x="5" y="207"/>
                  </a:lnTo>
                  <a:lnTo>
                    <a:pt x="1" y="224"/>
                  </a:lnTo>
                  <a:lnTo>
                    <a:pt x="0" y="241"/>
                  </a:lnTo>
                  <a:lnTo>
                    <a:pt x="0" y="241"/>
                  </a:lnTo>
                  <a:lnTo>
                    <a:pt x="0" y="244"/>
                  </a:lnTo>
                  <a:lnTo>
                    <a:pt x="1" y="246"/>
                  </a:lnTo>
                  <a:lnTo>
                    <a:pt x="5" y="248"/>
                  </a:lnTo>
                  <a:lnTo>
                    <a:pt x="9" y="246"/>
                  </a:lnTo>
                  <a:lnTo>
                    <a:pt x="11" y="244"/>
                  </a:lnTo>
                  <a:lnTo>
                    <a:pt x="12" y="241"/>
                  </a:lnTo>
                  <a:lnTo>
                    <a:pt x="12" y="241"/>
                  </a:lnTo>
                  <a:lnTo>
                    <a:pt x="13" y="227"/>
                  </a:lnTo>
                  <a:lnTo>
                    <a:pt x="16" y="211"/>
                  </a:lnTo>
                  <a:lnTo>
                    <a:pt x="20" y="195"/>
                  </a:lnTo>
                  <a:lnTo>
                    <a:pt x="25" y="180"/>
                  </a:lnTo>
                  <a:lnTo>
                    <a:pt x="35" y="150"/>
                  </a:lnTo>
                  <a:lnTo>
                    <a:pt x="46" y="119"/>
                  </a:lnTo>
                  <a:lnTo>
                    <a:pt x="46" y="119"/>
                  </a:lnTo>
                  <a:lnTo>
                    <a:pt x="51" y="105"/>
                  </a:lnTo>
                  <a:lnTo>
                    <a:pt x="59" y="91"/>
                  </a:lnTo>
                  <a:lnTo>
                    <a:pt x="67" y="75"/>
                  </a:lnTo>
                  <a:lnTo>
                    <a:pt x="75" y="61"/>
                  </a:lnTo>
                  <a:lnTo>
                    <a:pt x="85" y="48"/>
                  </a:lnTo>
                  <a:lnTo>
                    <a:pt x="96" y="34"/>
                  </a:lnTo>
                  <a:lnTo>
                    <a:pt x="117" y="10"/>
                  </a:lnTo>
                  <a:lnTo>
                    <a:pt x="117" y="10"/>
                  </a:lnTo>
                  <a:lnTo>
                    <a:pt x="118" y="8"/>
                  </a:lnTo>
                  <a:lnTo>
                    <a:pt x="118" y="6"/>
                  </a:lnTo>
                  <a:lnTo>
                    <a:pt x="117" y="2"/>
                  </a:lnTo>
                  <a:lnTo>
                    <a:pt x="113" y="0"/>
                  </a:lnTo>
                  <a:lnTo>
                    <a:pt x="110" y="0"/>
                  </a:lnTo>
                  <a:lnTo>
                    <a:pt x="109" y="2"/>
                  </a:lnTo>
                  <a:lnTo>
                    <a:pt x="109"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37" name="Freeform 793"/>
            <p:cNvSpPr>
              <a:spLocks/>
            </p:cNvSpPr>
            <p:nvPr/>
          </p:nvSpPr>
          <p:spPr bwMode="auto">
            <a:xfrm>
              <a:off x="4194176" y="3235325"/>
              <a:ext cx="60325" cy="142875"/>
            </a:xfrm>
            <a:custGeom>
              <a:avLst/>
              <a:gdLst/>
              <a:ahLst/>
              <a:cxnLst>
                <a:cxn ang="0">
                  <a:pos x="143" y="1"/>
                </a:cxn>
                <a:cxn ang="0">
                  <a:pos x="143" y="1"/>
                </a:cxn>
                <a:cxn ang="0">
                  <a:pos x="131" y="16"/>
                </a:cxn>
                <a:cxn ang="0">
                  <a:pos x="122" y="31"/>
                </a:cxn>
                <a:cxn ang="0">
                  <a:pos x="113" y="48"/>
                </a:cxn>
                <a:cxn ang="0">
                  <a:pos x="106" y="65"/>
                </a:cxn>
                <a:cxn ang="0">
                  <a:pos x="106" y="65"/>
                </a:cxn>
                <a:cxn ang="0">
                  <a:pos x="96" y="92"/>
                </a:cxn>
                <a:cxn ang="0">
                  <a:pos x="84" y="119"/>
                </a:cxn>
                <a:cxn ang="0">
                  <a:pos x="62" y="171"/>
                </a:cxn>
                <a:cxn ang="0">
                  <a:pos x="62" y="171"/>
                </a:cxn>
                <a:cxn ang="0">
                  <a:pos x="42" y="217"/>
                </a:cxn>
                <a:cxn ang="0">
                  <a:pos x="24" y="262"/>
                </a:cxn>
                <a:cxn ang="0">
                  <a:pos x="16" y="285"/>
                </a:cxn>
                <a:cxn ang="0">
                  <a:pos x="8" y="307"/>
                </a:cxn>
                <a:cxn ang="0">
                  <a:pos x="4" y="332"/>
                </a:cxn>
                <a:cxn ang="0">
                  <a:pos x="0" y="356"/>
                </a:cxn>
                <a:cxn ang="0">
                  <a:pos x="0" y="356"/>
                </a:cxn>
                <a:cxn ang="0">
                  <a:pos x="0" y="358"/>
                </a:cxn>
                <a:cxn ang="0">
                  <a:pos x="1" y="360"/>
                </a:cxn>
                <a:cxn ang="0">
                  <a:pos x="4" y="361"/>
                </a:cxn>
                <a:cxn ang="0">
                  <a:pos x="5" y="361"/>
                </a:cxn>
                <a:cxn ang="0">
                  <a:pos x="9" y="360"/>
                </a:cxn>
                <a:cxn ang="0">
                  <a:pos x="10" y="358"/>
                </a:cxn>
                <a:cxn ang="0">
                  <a:pos x="12" y="356"/>
                </a:cxn>
                <a:cxn ang="0">
                  <a:pos x="12" y="356"/>
                </a:cxn>
                <a:cxn ang="0">
                  <a:pos x="14" y="334"/>
                </a:cxn>
                <a:cxn ang="0">
                  <a:pos x="20" y="311"/>
                </a:cxn>
                <a:cxn ang="0">
                  <a:pos x="26" y="289"/>
                </a:cxn>
                <a:cxn ang="0">
                  <a:pos x="33" y="268"/>
                </a:cxn>
                <a:cxn ang="0">
                  <a:pos x="51" y="225"/>
                </a:cxn>
                <a:cxn ang="0">
                  <a:pos x="69" y="183"/>
                </a:cxn>
                <a:cxn ang="0">
                  <a:pos x="69" y="183"/>
                </a:cxn>
                <a:cxn ang="0">
                  <a:pos x="88" y="140"/>
                </a:cxn>
                <a:cxn ang="0">
                  <a:pos x="107" y="95"/>
                </a:cxn>
                <a:cxn ang="0">
                  <a:pos x="107" y="95"/>
                </a:cxn>
                <a:cxn ang="0">
                  <a:pos x="115" y="73"/>
                </a:cxn>
                <a:cxn ang="0">
                  <a:pos x="124" y="51"/>
                </a:cxn>
                <a:cxn ang="0">
                  <a:pos x="130" y="41"/>
                </a:cxn>
                <a:cxn ang="0">
                  <a:pos x="136" y="30"/>
                </a:cxn>
                <a:cxn ang="0">
                  <a:pos x="143" y="20"/>
                </a:cxn>
                <a:cxn ang="0">
                  <a:pos x="150" y="10"/>
                </a:cxn>
                <a:cxn ang="0">
                  <a:pos x="150" y="10"/>
                </a:cxn>
                <a:cxn ang="0">
                  <a:pos x="152" y="8"/>
                </a:cxn>
                <a:cxn ang="0">
                  <a:pos x="152" y="5"/>
                </a:cxn>
                <a:cxn ang="0">
                  <a:pos x="150" y="1"/>
                </a:cxn>
                <a:cxn ang="0">
                  <a:pos x="147" y="0"/>
                </a:cxn>
                <a:cxn ang="0">
                  <a:pos x="145" y="0"/>
                </a:cxn>
                <a:cxn ang="0">
                  <a:pos x="143" y="1"/>
                </a:cxn>
                <a:cxn ang="0">
                  <a:pos x="143" y="1"/>
                </a:cxn>
              </a:cxnLst>
              <a:rect l="0" t="0" r="r" b="b"/>
              <a:pathLst>
                <a:path w="152" h="361">
                  <a:moveTo>
                    <a:pt x="143" y="1"/>
                  </a:moveTo>
                  <a:lnTo>
                    <a:pt x="143" y="1"/>
                  </a:lnTo>
                  <a:lnTo>
                    <a:pt x="131" y="16"/>
                  </a:lnTo>
                  <a:lnTo>
                    <a:pt x="122" y="31"/>
                  </a:lnTo>
                  <a:lnTo>
                    <a:pt x="113" y="48"/>
                  </a:lnTo>
                  <a:lnTo>
                    <a:pt x="106" y="65"/>
                  </a:lnTo>
                  <a:lnTo>
                    <a:pt x="106" y="65"/>
                  </a:lnTo>
                  <a:lnTo>
                    <a:pt x="96" y="92"/>
                  </a:lnTo>
                  <a:lnTo>
                    <a:pt x="84" y="119"/>
                  </a:lnTo>
                  <a:lnTo>
                    <a:pt x="62" y="171"/>
                  </a:lnTo>
                  <a:lnTo>
                    <a:pt x="62" y="171"/>
                  </a:lnTo>
                  <a:lnTo>
                    <a:pt x="42" y="217"/>
                  </a:lnTo>
                  <a:lnTo>
                    <a:pt x="24" y="262"/>
                  </a:lnTo>
                  <a:lnTo>
                    <a:pt x="16" y="285"/>
                  </a:lnTo>
                  <a:lnTo>
                    <a:pt x="8" y="307"/>
                  </a:lnTo>
                  <a:lnTo>
                    <a:pt x="4" y="332"/>
                  </a:lnTo>
                  <a:lnTo>
                    <a:pt x="0" y="356"/>
                  </a:lnTo>
                  <a:lnTo>
                    <a:pt x="0" y="356"/>
                  </a:lnTo>
                  <a:lnTo>
                    <a:pt x="0" y="358"/>
                  </a:lnTo>
                  <a:lnTo>
                    <a:pt x="1" y="360"/>
                  </a:lnTo>
                  <a:lnTo>
                    <a:pt x="4" y="361"/>
                  </a:lnTo>
                  <a:lnTo>
                    <a:pt x="5" y="361"/>
                  </a:lnTo>
                  <a:lnTo>
                    <a:pt x="9" y="360"/>
                  </a:lnTo>
                  <a:lnTo>
                    <a:pt x="10" y="358"/>
                  </a:lnTo>
                  <a:lnTo>
                    <a:pt x="12" y="356"/>
                  </a:lnTo>
                  <a:lnTo>
                    <a:pt x="12" y="356"/>
                  </a:lnTo>
                  <a:lnTo>
                    <a:pt x="14" y="334"/>
                  </a:lnTo>
                  <a:lnTo>
                    <a:pt x="20" y="311"/>
                  </a:lnTo>
                  <a:lnTo>
                    <a:pt x="26" y="289"/>
                  </a:lnTo>
                  <a:lnTo>
                    <a:pt x="33" y="268"/>
                  </a:lnTo>
                  <a:lnTo>
                    <a:pt x="51" y="225"/>
                  </a:lnTo>
                  <a:lnTo>
                    <a:pt x="69" y="183"/>
                  </a:lnTo>
                  <a:lnTo>
                    <a:pt x="69" y="183"/>
                  </a:lnTo>
                  <a:lnTo>
                    <a:pt x="88" y="140"/>
                  </a:lnTo>
                  <a:lnTo>
                    <a:pt x="107" y="95"/>
                  </a:lnTo>
                  <a:lnTo>
                    <a:pt x="107" y="95"/>
                  </a:lnTo>
                  <a:lnTo>
                    <a:pt x="115" y="73"/>
                  </a:lnTo>
                  <a:lnTo>
                    <a:pt x="124" y="51"/>
                  </a:lnTo>
                  <a:lnTo>
                    <a:pt x="130" y="41"/>
                  </a:lnTo>
                  <a:lnTo>
                    <a:pt x="136" y="30"/>
                  </a:lnTo>
                  <a:lnTo>
                    <a:pt x="143" y="20"/>
                  </a:lnTo>
                  <a:lnTo>
                    <a:pt x="150" y="10"/>
                  </a:lnTo>
                  <a:lnTo>
                    <a:pt x="150" y="10"/>
                  </a:lnTo>
                  <a:lnTo>
                    <a:pt x="152" y="8"/>
                  </a:lnTo>
                  <a:lnTo>
                    <a:pt x="152" y="5"/>
                  </a:lnTo>
                  <a:lnTo>
                    <a:pt x="150" y="1"/>
                  </a:lnTo>
                  <a:lnTo>
                    <a:pt x="147" y="0"/>
                  </a:lnTo>
                  <a:lnTo>
                    <a:pt x="145" y="0"/>
                  </a:lnTo>
                  <a:lnTo>
                    <a:pt x="143" y="1"/>
                  </a:lnTo>
                  <a:lnTo>
                    <a:pt x="143"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38" name="Freeform 794"/>
            <p:cNvSpPr>
              <a:spLocks/>
            </p:cNvSpPr>
            <p:nvPr/>
          </p:nvSpPr>
          <p:spPr bwMode="auto">
            <a:xfrm>
              <a:off x="4233863" y="3203575"/>
              <a:ext cx="58738" cy="160338"/>
            </a:xfrm>
            <a:custGeom>
              <a:avLst/>
              <a:gdLst/>
              <a:ahLst/>
              <a:cxnLst>
                <a:cxn ang="0">
                  <a:pos x="140" y="2"/>
                </a:cxn>
                <a:cxn ang="0">
                  <a:pos x="140" y="2"/>
                </a:cxn>
                <a:cxn ang="0">
                  <a:pos x="134" y="4"/>
                </a:cxn>
                <a:cxn ang="0">
                  <a:pos x="131" y="7"/>
                </a:cxn>
                <a:cxn ang="0">
                  <a:pos x="130" y="11"/>
                </a:cxn>
                <a:cxn ang="0">
                  <a:pos x="130" y="11"/>
                </a:cxn>
                <a:cxn ang="0">
                  <a:pos x="126" y="24"/>
                </a:cxn>
                <a:cxn ang="0">
                  <a:pos x="121" y="36"/>
                </a:cxn>
                <a:cxn ang="0">
                  <a:pos x="109" y="60"/>
                </a:cxn>
                <a:cxn ang="0">
                  <a:pos x="109" y="60"/>
                </a:cxn>
                <a:cxn ang="0">
                  <a:pos x="87" y="123"/>
                </a:cxn>
                <a:cxn ang="0">
                  <a:pos x="74" y="155"/>
                </a:cxn>
                <a:cxn ang="0">
                  <a:pos x="61" y="185"/>
                </a:cxn>
                <a:cxn ang="0">
                  <a:pos x="61" y="185"/>
                </a:cxn>
                <a:cxn ang="0">
                  <a:pos x="48" y="211"/>
                </a:cxn>
                <a:cxn ang="0">
                  <a:pos x="37" y="237"/>
                </a:cxn>
                <a:cxn ang="0">
                  <a:pos x="27" y="263"/>
                </a:cxn>
                <a:cxn ang="0">
                  <a:pos x="17" y="291"/>
                </a:cxn>
                <a:cxn ang="0">
                  <a:pos x="11" y="317"/>
                </a:cxn>
                <a:cxn ang="0">
                  <a:pos x="6" y="344"/>
                </a:cxn>
                <a:cxn ang="0">
                  <a:pos x="2" y="373"/>
                </a:cxn>
                <a:cxn ang="0">
                  <a:pos x="0" y="402"/>
                </a:cxn>
                <a:cxn ang="0">
                  <a:pos x="0" y="402"/>
                </a:cxn>
                <a:cxn ang="0">
                  <a:pos x="0" y="404"/>
                </a:cxn>
                <a:cxn ang="0">
                  <a:pos x="2" y="406"/>
                </a:cxn>
                <a:cxn ang="0">
                  <a:pos x="6" y="407"/>
                </a:cxn>
                <a:cxn ang="0">
                  <a:pos x="10" y="406"/>
                </a:cxn>
                <a:cxn ang="0">
                  <a:pos x="11" y="404"/>
                </a:cxn>
                <a:cxn ang="0">
                  <a:pos x="11" y="402"/>
                </a:cxn>
                <a:cxn ang="0">
                  <a:pos x="11" y="402"/>
                </a:cxn>
                <a:cxn ang="0">
                  <a:pos x="14" y="373"/>
                </a:cxn>
                <a:cxn ang="0">
                  <a:pos x="16" y="345"/>
                </a:cxn>
                <a:cxn ang="0">
                  <a:pos x="21" y="319"/>
                </a:cxn>
                <a:cxn ang="0">
                  <a:pos x="29" y="293"/>
                </a:cxn>
                <a:cxn ang="0">
                  <a:pos x="37" y="267"/>
                </a:cxn>
                <a:cxn ang="0">
                  <a:pos x="48" y="242"/>
                </a:cxn>
                <a:cxn ang="0">
                  <a:pos x="58" y="216"/>
                </a:cxn>
                <a:cxn ang="0">
                  <a:pos x="70" y="191"/>
                </a:cxn>
                <a:cxn ang="0">
                  <a:pos x="70" y="191"/>
                </a:cxn>
                <a:cxn ang="0">
                  <a:pos x="80" y="169"/>
                </a:cxn>
                <a:cxn ang="0">
                  <a:pos x="89" y="147"/>
                </a:cxn>
                <a:cxn ang="0">
                  <a:pos x="106" y="101"/>
                </a:cxn>
                <a:cxn ang="0">
                  <a:pos x="106" y="101"/>
                </a:cxn>
                <a:cxn ang="0">
                  <a:pos x="117" y="73"/>
                </a:cxn>
                <a:cxn ang="0">
                  <a:pos x="127" y="46"/>
                </a:cxn>
                <a:cxn ang="0">
                  <a:pos x="127" y="46"/>
                </a:cxn>
                <a:cxn ang="0">
                  <a:pos x="135" y="28"/>
                </a:cxn>
                <a:cxn ang="0">
                  <a:pos x="140" y="17"/>
                </a:cxn>
                <a:cxn ang="0">
                  <a:pos x="143" y="13"/>
                </a:cxn>
                <a:cxn ang="0">
                  <a:pos x="146" y="11"/>
                </a:cxn>
                <a:cxn ang="0">
                  <a:pos x="146" y="11"/>
                </a:cxn>
                <a:cxn ang="0">
                  <a:pos x="148" y="9"/>
                </a:cxn>
                <a:cxn ang="0">
                  <a:pos x="148" y="8"/>
                </a:cxn>
                <a:cxn ang="0">
                  <a:pos x="148" y="5"/>
                </a:cxn>
                <a:cxn ang="0">
                  <a:pos x="148" y="4"/>
                </a:cxn>
                <a:cxn ang="0">
                  <a:pos x="144" y="2"/>
                </a:cxn>
                <a:cxn ang="0">
                  <a:pos x="143" y="0"/>
                </a:cxn>
                <a:cxn ang="0">
                  <a:pos x="140" y="2"/>
                </a:cxn>
                <a:cxn ang="0">
                  <a:pos x="140" y="2"/>
                </a:cxn>
              </a:cxnLst>
              <a:rect l="0" t="0" r="r" b="b"/>
              <a:pathLst>
                <a:path w="148" h="407">
                  <a:moveTo>
                    <a:pt x="140" y="2"/>
                  </a:moveTo>
                  <a:lnTo>
                    <a:pt x="140" y="2"/>
                  </a:lnTo>
                  <a:lnTo>
                    <a:pt x="134" y="4"/>
                  </a:lnTo>
                  <a:lnTo>
                    <a:pt x="131" y="7"/>
                  </a:lnTo>
                  <a:lnTo>
                    <a:pt x="130" y="11"/>
                  </a:lnTo>
                  <a:lnTo>
                    <a:pt x="130" y="11"/>
                  </a:lnTo>
                  <a:lnTo>
                    <a:pt x="126" y="24"/>
                  </a:lnTo>
                  <a:lnTo>
                    <a:pt x="121" y="36"/>
                  </a:lnTo>
                  <a:lnTo>
                    <a:pt x="109" y="60"/>
                  </a:lnTo>
                  <a:lnTo>
                    <a:pt x="109" y="60"/>
                  </a:lnTo>
                  <a:lnTo>
                    <a:pt x="87" y="123"/>
                  </a:lnTo>
                  <a:lnTo>
                    <a:pt x="74" y="155"/>
                  </a:lnTo>
                  <a:lnTo>
                    <a:pt x="61" y="185"/>
                  </a:lnTo>
                  <a:lnTo>
                    <a:pt x="61" y="185"/>
                  </a:lnTo>
                  <a:lnTo>
                    <a:pt x="48" y="211"/>
                  </a:lnTo>
                  <a:lnTo>
                    <a:pt x="37" y="237"/>
                  </a:lnTo>
                  <a:lnTo>
                    <a:pt x="27" y="263"/>
                  </a:lnTo>
                  <a:lnTo>
                    <a:pt x="17" y="291"/>
                  </a:lnTo>
                  <a:lnTo>
                    <a:pt x="11" y="317"/>
                  </a:lnTo>
                  <a:lnTo>
                    <a:pt x="6" y="344"/>
                  </a:lnTo>
                  <a:lnTo>
                    <a:pt x="2" y="373"/>
                  </a:lnTo>
                  <a:lnTo>
                    <a:pt x="0" y="402"/>
                  </a:lnTo>
                  <a:lnTo>
                    <a:pt x="0" y="402"/>
                  </a:lnTo>
                  <a:lnTo>
                    <a:pt x="0" y="404"/>
                  </a:lnTo>
                  <a:lnTo>
                    <a:pt x="2" y="406"/>
                  </a:lnTo>
                  <a:lnTo>
                    <a:pt x="6" y="407"/>
                  </a:lnTo>
                  <a:lnTo>
                    <a:pt x="10" y="406"/>
                  </a:lnTo>
                  <a:lnTo>
                    <a:pt x="11" y="404"/>
                  </a:lnTo>
                  <a:lnTo>
                    <a:pt x="11" y="402"/>
                  </a:lnTo>
                  <a:lnTo>
                    <a:pt x="11" y="402"/>
                  </a:lnTo>
                  <a:lnTo>
                    <a:pt x="14" y="373"/>
                  </a:lnTo>
                  <a:lnTo>
                    <a:pt x="16" y="345"/>
                  </a:lnTo>
                  <a:lnTo>
                    <a:pt x="21" y="319"/>
                  </a:lnTo>
                  <a:lnTo>
                    <a:pt x="29" y="293"/>
                  </a:lnTo>
                  <a:lnTo>
                    <a:pt x="37" y="267"/>
                  </a:lnTo>
                  <a:lnTo>
                    <a:pt x="48" y="242"/>
                  </a:lnTo>
                  <a:lnTo>
                    <a:pt x="58" y="216"/>
                  </a:lnTo>
                  <a:lnTo>
                    <a:pt x="70" y="191"/>
                  </a:lnTo>
                  <a:lnTo>
                    <a:pt x="70" y="191"/>
                  </a:lnTo>
                  <a:lnTo>
                    <a:pt x="80" y="169"/>
                  </a:lnTo>
                  <a:lnTo>
                    <a:pt x="89" y="147"/>
                  </a:lnTo>
                  <a:lnTo>
                    <a:pt x="106" y="101"/>
                  </a:lnTo>
                  <a:lnTo>
                    <a:pt x="106" y="101"/>
                  </a:lnTo>
                  <a:lnTo>
                    <a:pt x="117" y="73"/>
                  </a:lnTo>
                  <a:lnTo>
                    <a:pt x="127" y="46"/>
                  </a:lnTo>
                  <a:lnTo>
                    <a:pt x="127" y="46"/>
                  </a:lnTo>
                  <a:lnTo>
                    <a:pt x="135" y="28"/>
                  </a:lnTo>
                  <a:lnTo>
                    <a:pt x="140" y="17"/>
                  </a:lnTo>
                  <a:lnTo>
                    <a:pt x="143" y="13"/>
                  </a:lnTo>
                  <a:lnTo>
                    <a:pt x="146" y="11"/>
                  </a:lnTo>
                  <a:lnTo>
                    <a:pt x="146" y="11"/>
                  </a:lnTo>
                  <a:lnTo>
                    <a:pt x="148" y="9"/>
                  </a:lnTo>
                  <a:lnTo>
                    <a:pt x="148" y="8"/>
                  </a:lnTo>
                  <a:lnTo>
                    <a:pt x="148" y="5"/>
                  </a:lnTo>
                  <a:lnTo>
                    <a:pt x="148" y="4"/>
                  </a:lnTo>
                  <a:lnTo>
                    <a:pt x="144" y="2"/>
                  </a:lnTo>
                  <a:lnTo>
                    <a:pt x="143" y="0"/>
                  </a:lnTo>
                  <a:lnTo>
                    <a:pt x="140" y="2"/>
                  </a:lnTo>
                  <a:lnTo>
                    <a:pt x="140"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39" name="Freeform 795"/>
            <p:cNvSpPr>
              <a:spLocks/>
            </p:cNvSpPr>
            <p:nvPr/>
          </p:nvSpPr>
          <p:spPr bwMode="auto">
            <a:xfrm>
              <a:off x="4260851" y="3186113"/>
              <a:ext cx="68263" cy="142875"/>
            </a:xfrm>
            <a:custGeom>
              <a:avLst/>
              <a:gdLst/>
              <a:ahLst/>
              <a:cxnLst>
                <a:cxn ang="0">
                  <a:pos x="163" y="2"/>
                </a:cxn>
                <a:cxn ang="0">
                  <a:pos x="163" y="2"/>
                </a:cxn>
                <a:cxn ang="0">
                  <a:pos x="147" y="20"/>
                </a:cxn>
                <a:cxn ang="0">
                  <a:pos x="134" y="40"/>
                </a:cxn>
                <a:cxn ang="0">
                  <a:pos x="122" y="61"/>
                </a:cxn>
                <a:cxn ang="0">
                  <a:pos x="112" y="81"/>
                </a:cxn>
                <a:cxn ang="0">
                  <a:pos x="102" y="102"/>
                </a:cxn>
                <a:cxn ang="0">
                  <a:pos x="95" y="125"/>
                </a:cxn>
                <a:cxn ang="0">
                  <a:pos x="79" y="169"/>
                </a:cxn>
                <a:cxn ang="0">
                  <a:pos x="79" y="169"/>
                </a:cxn>
                <a:cxn ang="0">
                  <a:pos x="70" y="197"/>
                </a:cxn>
                <a:cxn ang="0">
                  <a:pos x="59" y="223"/>
                </a:cxn>
                <a:cxn ang="0">
                  <a:pos x="49" y="249"/>
                </a:cxn>
                <a:cxn ang="0">
                  <a:pos x="37" y="275"/>
                </a:cxn>
                <a:cxn ang="0">
                  <a:pos x="37" y="275"/>
                </a:cxn>
                <a:cxn ang="0">
                  <a:pos x="27" y="295"/>
                </a:cxn>
                <a:cxn ang="0">
                  <a:pos x="16" y="314"/>
                </a:cxn>
                <a:cxn ang="0">
                  <a:pos x="7" y="334"/>
                </a:cxn>
                <a:cxn ang="0">
                  <a:pos x="4" y="344"/>
                </a:cxn>
                <a:cxn ang="0">
                  <a:pos x="0" y="355"/>
                </a:cxn>
                <a:cxn ang="0">
                  <a:pos x="0" y="355"/>
                </a:cxn>
                <a:cxn ang="0">
                  <a:pos x="0" y="357"/>
                </a:cxn>
                <a:cxn ang="0">
                  <a:pos x="2" y="359"/>
                </a:cxn>
                <a:cxn ang="0">
                  <a:pos x="6" y="361"/>
                </a:cxn>
                <a:cxn ang="0">
                  <a:pos x="10" y="361"/>
                </a:cxn>
                <a:cxn ang="0">
                  <a:pos x="11" y="360"/>
                </a:cxn>
                <a:cxn ang="0">
                  <a:pos x="12" y="357"/>
                </a:cxn>
                <a:cxn ang="0">
                  <a:pos x="12" y="357"/>
                </a:cxn>
                <a:cxn ang="0">
                  <a:pos x="15" y="347"/>
                </a:cxn>
                <a:cxn ang="0">
                  <a:pos x="19" y="335"/>
                </a:cxn>
                <a:cxn ang="0">
                  <a:pos x="29" y="314"/>
                </a:cxn>
                <a:cxn ang="0">
                  <a:pos x="40" y="293"/>
                </a:cxn>
                <a:cxn ang="0">
                  <a:pos x="51" y="272"/>
                </a:cxn>
                <a:cxn ang="0">
                  <a:pos x="51" y="272"/>
                </a:cxn>
                <a:cxn ang="0">
                  <a:pos x="59" y="253"/>
                </a:cxn>
                <a:cxn ang="0">
                  <a:pos x="68" y="232"/>
                </a:cxn>
                <a:cxn ang="0">
                  <a:pos x="84" y="190"/>
                </a:cxn>
                <a:cxn ang="0">
                  <a:pos x="84" y="190"/>
                </a:cxn>
                <a:cxn ang="0">
                  <a:pos x="101" y="143"/>
                </a:cxn>
                <a:cxn ang="0">
                  <a:pos x="119" y="96"/>
                </a:cxn>
                <a:cxn ang="0">
                  <a:pos x="129" y="74"/>
                </a:cxn>
                <a:cxn ang="0">
                  <a:pos x="140" y="51"/>
                </a:cxn>
                <a:cxn ang="0">
                  <a:pos x="154" y="30"/>
                </a:cxn>
                <a:cxn ang="0">
                  <a:pos x="171" y="10"/>
                </a:cxn>
                <a:cxn ang="0">
                  <a:pos x="171" y="10"/>
                </a:cxn>
                <a:cxn ang="0">
                  <a:pos x="172" y="8"/>
                </a:cxn>
                <a:cxn ang="0">
                  <a:pos x="172" y="6"/>
                </a:cxn>
                <a:cxn ang="0">
                  <a:pos x="171" y="2"/>
                </a:cxn>
                <a:cxn ang="0">
                  <a:pos x="167" y="0"/>
                </a:cxn>
                <a:cxn ang="0">
                  <a:pos x="164" y="0"/>
                </a:cxn>
                <a:cxn ang="0">
                  <a:pos x="163" y="2"/>
                </a:cxn>
                <a:cxn ang="0">
                  <a:pos x="163" y="2"/>
                </a:cxn>
              </a:cxnLst>
              <a:rect l="0" t="0" r="r" b="b"/>
              <a:pathLst>
                <a:path w="172" h="361">
                  <a:moveTo>
                    <a:pt x="163" y="2"/>
                  </a:moveTo>
                  <a:lnTo>
                    <a:pt x="163" y="2"/>
                  </a:lnTo>
                  <a:lnTo>
                    <a:pt x="147" y="20"/>
                  </a:lnTo>
                  <a:lnTo>
                    <a:pt x="134" y="40"/>
                  </a:lnTo>
                  <a:lnTo>
                    <a:pt x="122" y="61"/>
                  </a:lnTo>
                  <a:lnTo>
                    <a:pt x="112" y="81"/>
                  </a:lnTo>
                  <a:lnTo>
                    <a:pt x="102" y="102"/>
                  </a:lnTo>
                  <a:lnTo>
                    <a:pt x="95" y="125"/>
                  </a:lnTo>
                  <a:lnTo>
                    <a:pt x="79" y="169"/>
                  </a:lnTo>
                  <a:lnTo>
                    <a:pt x="79" y="169"/>
                  </a:lnTo>
                  <a:lnTo>
                    <a:pt x="70" y="197"/>
                  </a:lnTo>
                  <a:lnTo>
                    <a:pt x="59" y="223"/>
                  </a:lnTo>
                  <a:lnTo>
                    <a:pt x="49" y="249"/>
                  </a:lnTo>
                  <a:lnTo>
                    <a:pt x="37" y="275"/>
                  </a:lnTo>
                  <a:lnTo>
                    <a:pt x="37" y="275"/>
                  </a:lnTo>
                  <a:lnTo>
                    <a:pt x="27" y="295"/>
                  </a:lnTo>
                  <a:lnTo>
                    <a:pt x="16" y="314"/>
                  </a:lnTo>
                  <a:lnTo>
                    <a:pt x="7" y="334"/>
                  </a:lnTo>
                  <a:lnTo>
                    <a:pt x="4" y="344"/>
                  </a:lnTo>
                  <a:lnTo>
                    <a:pt x="0" y="355"/>
                  </a:lnTo>
                  <a:lnTo>
                    <a:pt x="0" y="355"/>
                  </a:lnTo>
                  <a:lnTo>
                    <a:pt x="0" y="357"/>
                  </a:lnTo>
                  <a:lnTo>
                    <a:pt x="2" y="359"/>
                  </a:lnTo>
                  <a:lnTo>
                    <a:pt x="6" y="361"/>
                  </a:lnTo>
                  <a:lnTo>
                    <a:pt x="10" y="361"/>
                  </a:lnTo>
                  <a:lnTo>
                    <a:pt x="11" y="360"/>
                  </a:lnTo>
                  <a:lnTo>
                    <a:pt x="12" y="357"/>
                  </a:lnTo>
                  <a:lnTo>
                    <a:pt x="12" y="357"/>
                  </a:lnTo>
                  <a:lnTo>
                    <a:pt x="15" y="347"/>
                  </a:lnTo>
                  <a:lnTo>
                    <a:pt x="19" y="335"/>
                  </a:lnTo>
                  <a:lnTo>
                    <a:pt x="29" y="314"/>
                  </a:lnTo>
                  <a:lnTo>
                    <a:pt x="40" y="293"/>
                  </a:lnTo>
                  <a:lnTo>
                    <a:pt x="51" y="272"/>
                  </a:lnTo>
                  <a:lnTo>
                    <a:pt x="51" y="272"/>
                  </a:lnTo>
                  <a:lnTo>
                    <a:pt x="59" y="253"/>
                  </a:lnTo>
                  <a:lnTo>
                    <a:pt x="68" y="232"/>
                  </a:lnTo>
                  <a:lnTo>
                    <a:pt x="84" y="190"/>
                  </a:lnTo>
                  <a:lnTo>
                    <a:pt x="84" y="190"/>
                  </a:lnTo>
                  <a:lnTo>
                    <a:pt x="101" y="143"/>
                  </a:lnTo>
                  <a:lnTo>
                    <a:pt x="119" y="96"/>
                  </a:lnTo>
                  <a:lnTo>
                    <a:pt x="129" y="74"/>
                  </a:lnTo>
                  <a:lnTo>
                    <a:pt x="140" y="51"/>
                  </a:lnTo>
                  <a:lnTo>
                    <a:pt x="154" y="30"/>
                  </a:lnTo>
                  <a:lnTo>
                    <a:pt x="171" y="10"/>
                  </a:lnTo>
                  <a:lnTo>
                    <a:pt x="171" y="10"/>
                  </a:lnTo>
                  <a:lnTo>
                    <a:pt x="172" y="8"/>
                  </a:lnTo>
                  <a:lnTo>
                    <a:pt x="172" y="6"/>
                  </a:lnTo>
                  <a:lnTo>
                    <a:pt x="171" y="2"/>
                  </a:lnTo>
                  <a:lnTo>
                    <a:pt x="167" y="0"/>
                  </a:lnTo>
                  <a:lnTo>
                    <a:pt x="164" y="0"/>
                  </a:lnTo>
                  <a:lnTo>
                    <a:pt x="163" y="2"/>
                  </a:lnTo>
                  <a:lnTo>
                    <a:pt x="163"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0" name="Freeform 796"/>
            <p:cNvSpPr>
              <a:spLocks/>
            </p:cNvSpPr>
            <p:nvPr/>
          </p:nvSpPr>
          <p:spPr bwMode="auto">
            <a:xfrm>
              <a:off x="4303713" y="3165475"/>
              <a:ext cx="65088" cy="142875"/>
            </a:xfrm>
            <a:custGeom>
              <a:avLst/>
              <a:gdLst/>
              <a:ahLst/>
              <a:cxnLst>
                <a:cxn ang="0">
                  <a:pos x="153" y="2"/>
                </a:cxn>
                <a:cxn ang="0">
                  <a:pos x="153" y="2"/>
                </a:cxn>
                <a:cxn ang="0">
                  <a:pos x="140" y="23"/>
                </a:cxn>
                <a:cxn ang="0">
                  <a:pos x="128" y="43"/>
                </a:cxn>
                <a:cxn ang="0">
                  <a:pos x="108" y="85"/>
                </a:cxn>
                <a:cxn ang="0">
                  <a:pos x="70" y="170"/>
                </a:cxn>
                <a:cxn ang="0">
                  <a:pos x="70" y="170"/>
                </a:cxn>
                <a:cxn ang="0">
                  <a:pos x="49" y="216"/>
                </a:cxn>
                <a:cxn ang="0">
                  <a:pos x="30" y="261"/>
                </a:cxn>
                <a:cxn ang="0">
                  <a:pos x="21" y="284"/>
                </a:cxn>
                <a:cxn ang="0">
                  <a:pos x="13" y="307"/>
                </a:cxn>
                <a:cxn ang="0">
                  <a:pos x="5" y="331"/>
                </a:cxn>
                <a:cxn ang="0">
                  <a:pos x="0" y="354"/>
                </a:cxn>
                <a:cxn ang="0">
                  <a:pos x="0" y="354"/>
                </a:cxn>
                <a:cxn ang="0">
                  <a:pos x="0" y="357"/>
                </a:cxn>
                <a:cxn ang="0">
                  <a:pos x="0" y="359"/>
                </a:cxn>
                <a:cxn ang="0">
                  <a:pos x="4" y="361"/>
                </a:cxn>
                <a:cxn ang="0">
                  <a:pos x="8" y="361"/>
                </a:cxn>
                <a:cxn ang="0">
                  <a:pos x="9" y="359"/>
                </a:cxn>
                <a:cxn ang="0">
                  <a:pos x="10" y="357"/>
                </a:cxn>
                <a:cxn ang="0">
                  <a:pos x="10" y="357"/>
                </a:cxn>
                <a:cxn ang="0">
                  <a:pos x="17" y="335"/>
                </a:cxn>
                <a:cxn ang="0">
                  <a:pos x="23" y="311"/>
                </a:cxn>
                <a:cxn ang="0">
                  <a:pos x="31" y="287"/>
                </a:cxn>
                <a:cxn ang="0">
                  <a:pos x="40" y="265"/>
                </a:cxn>
                <a:cxn ang="0">
                  <a:pos x="60" y="219"/>
                </a:cxn>
                <a:cxn ang="0">
                  <a:pos x="80" y="176"/>
                </a:cxn>
                <a:cxn ang="0">
                  <a:pos x="80" y="176"/>
                </a:cxn>
                <a:cxn ang="0">
                  <a:pos x="99" y="133"/>
                </a:cxn>
                <a:cxn ang="0">
                  <a:pos x="119" y="91"/>
                </a:cxn>
                <a:cxn ang="0">
                  <a:pos x="138" y="49"/>
                </a:cxn>
                <a:cxn ang="0">
                  <a:pos x="150" y="29"/>
                </a:cxn>
                <a:cxn ang="0">
                  <a:pos x="162" y="9"/>
                </a:cxn>
                <a:cxn ang="0">
                  <a:pos x="162" y="9"/>
                </a:cxn>
                <a:cxn ang="0">
                  <a:pos x="163" y="6"/>
                </a:cxn>
                <a:cxn ang="0">
                  <a:pos x="163" y="4"/>
                </a:cxn>
                <a:cxn ang="0">
                  <a:pos x="161" y="1"/>
                </a:cxn>
                <a:cxn ang="0">
                  <a:pos x="155" y="0"/>
                </a:cxn>
                <a:cxn ang="0">
                  <a:pos x="154" y="1"/>
                </a:cxn>
                <a:cxn ang="0">
                  <a:pos x="153" y="2"/>
                </a:cxn>
                <a:cxn ang="0">
                  <a:pos x="153" y="2"/>
                </a:cxn>
              </a:cxnLst>
              <a:rect l="0" t="0" r="r" b="b"/>
              <a:pathLst>
                <a:path w="163" h="361">
                  <a:moveTo>
                    <a:pt x="153" y="2"/>
                  </a:moveTo>
                  <a:lnTo>
                    <a:pt x="153" y="2"/>
                  </a:lnTo>
                  <a:lnTo>
                    <a:pt x="140" y="23"/>
                  </a:lnTo>
                  <a:lnTo>
                    <a:pt x="128" y="43"/>
                  </a:lnTo>
                  <a:lnTo>
                    <a:pt x="108" y="85"/>
                  </a:lnTo>
                  <a:lnTo>
                    <a:pt x="70" y="170"/>
                  </a:lnTo>
                  <a:lnTo>
                    <a:pt x="70" y="170"/>
                  </a:lnTo>
                  <a:lnTo>
                    <a:pt x="49" y="216"/>
                  </a:lnTo>
                  <a:lnTo>
                    <a:pt x="30" y="261"/>
                  </a:lnTo>
                  <a:lnTo>
                    <a:pt x="21" y="284"/>
                  </a:lnTo>
                  <a:lnTo>
                    <a:pt x="13" y="307"/>
                  </a:lnTo>
                  <a:lnTo>
                    <a:pt x="5" y="331"/>
                  </a:lnTo>
                  <a:lnTo>
                    <a:pt x="0" y="354"/>
                  </a:lnTo>
                  <a:lnTo>
                    <a:pt x="0" y="354"/>
                  </a:lnTo>
                  <a:lnTo>
                    <a:pt x="0" y="357"/>
                  </a:lnTo>
                  <a:lnTo>
                    <a:pt x="0" y="359"/>
                  </a:lnTo>
                  <a:lnTo>
                    <a:pt x="4" y="361"/>
                  </a:lnTo>
                  <a:lnTo>
                    <a:pt x="8" y="361"/>
                  </a:lnTo>
                  <a:lnTo>
                    <a:pt x="9" y="359"/>
                  </a:lnTo>
                  <a:lnTo>
                    <a:pt x="10" y="357"/>
                  </a:lnTo>
                  <a:lnTo>
                    <a:pt x="10" y="357"/>
                  </a:lnTo>
                  <a:lnTo>
                    <a:pt x="17" y="335"/>
                  </a:lnTo>
                  <a:lnTo>
                    <a:pt x="23" y="311"/>
                  </a:lnTo>
                  <a:lnTo>
                    <a:pt x="31" y="287"/>
                  </a:lnTo>
                  <a:lnTo>
                    <a:pt x="40" y="265"/>
                  </a:lnTo>
                  <a:lnTo>
                    <a:pt x="60" y="219"/>
                  </a:lnTo>
                  <a:lnTo>
                    <a:pt x="80" y="176"/>
                  </a:lnTo>
                  <a:lnTo>
                    <a:pt x="80" y="176"/>
                  </a:lnTo>
                  <a:lnTo>
                    <a:pt x="99" y="133"/>
                  </a:lnTo>
                  <a:lnTo>
                    <a:pt x="119" y="91"/>
                  </a:lnTo>
                  <a:lnTo>
                    <a:pt x="138" y="49"/>
                  </a:lnTo>
                  <a:lnTo>
                    <a:pt x="150" y="29"/>
                  </a:lnTo>
                  <a:lnTo>
                    <a:pt x="162" y="9"/>
                  </a:lnTo>
                  <a:lnTo>
                    <a:pt x="162" y="9"/>
                  </a:lnTo>
                  <a:lnTo>
                    <a:pt x="163" y="6"/>
                  </a:lnTo>
                  <a:lnTo>
                    <a:pt x="163" y="4"/>
                  </a:lnTo>
                  <a:lnTo>
                    <a:pt x="161" y="1"/>
                  </a:lnTo>
                  <a:lnTo>
                    <a:pt x="155" y="0"/>
                  </a:lnTo>
                  <a:lnTo>
                    <a:pt x="154" y="1"/>
                  </a:lnTo>
                  <a:lnTo>
                    <a:pt x="153" y="2"/>
                  </a:lnTo>
                  <a:lnTo>
                    <a:pt x="153"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1" name="Freeform 797"/>
            <p:cNvSpPr>
              <a:spLocks/>
            </p:cNvSpPr>
            <p:nvPr/>
          </p:nvSpPr>
          <p:spPr bwMode="auto">
            <a:xfrm>
              <a:off x="4344988" y="3162300"/>
              <a:ext cx="53975" cy="125413"/>
            </a:xfrm>
            <a:custGeom>
              <a:avLst/>
              <a:gdLst/>
              <a:ahLst/>
              <a:cxnLst>
                <a:cxn ang="0">
                  <a:pos x="123" y="3"/>
                </a:cxn>
                <a:cxn ang="0">
                  <a:pos x="123" y="3"/>
                </a:cxn>
                <a:cxn ang="0">
                  <a:pos x="112" y="20"/>
                </a:cxn>
                <a:cxn ang="0">
                  <a:pos x="103" y="38"/>
                </a:cxn>
                <a:cxn ang="0">
                  <a:pos x="95" y="58"/>
                </a:cxn>
                <a:cxn ang="0">
                  <a:pos x="89" y="77"/>
                </a:cxn>
                <a:cxn ang="0">
                  <a:pos x="76" y="118"/>
                </a:cxn>
                <a:cxn ang="0">
                  <a:pos x="64" y="157"/>
                </a:cxn>
                <a:cxn ang="0">
                  <a:pos x="64" y="157"/>
                </a:cxn>
                <a:cxn ang="0">
                  <a:pos x="49" y="202"/>
                </a:cxn>
                <a:cxn ang="0">
                  <a:pos x="40" y="224"/>
                </a:cxn>
                <a:cxn ang="0">
                  <a:pos x="31" y="245"/>
                </a:cxn>
                <a:cxn ang="0">
                  <a:pos x="31" y="245"/>
                </a:cxn>
                <a:cxn ang="0">
                  <a:pos x="14" y="276"/>
                </a:cxn>
                <a:cxn ang="0">
                  <a:pos x="6" y="292"/>
                </a:cxn>
                <a:cxn ang="0">
                  <a:pos x="0" y="308"/>
                </a:cxn>
                <a:cxn ang="0">
                  <a:pos x="0" y="308"/>
                </a:cxn>
                <a:cxn ang="0">
                  <a:pos x="0" y="310"/>
                </a:cxn>
                <a:cxn ang="0">
                  <a:pos x="0" y="313"/>
                </a:cxn>
                <a:cxn ang="0">
                  <a:pos x="2" y="314"/>
                </a:cxn>
                <a:cxn ang="0">
                  <a:pos x="4" y="315"/>
                </a:cxn>
                <a:cxn ang="0">
                  <a:pos x="8" y="314"/>
                </a:cxn>
                <a:cxn ang="0">
                  <a:pos x="10" y="313"/>
                </a:cxn>
                <a:cxn ang="0">
                  <a:pos x="11" y="311"/>
                </a:cxn>
                <a:cxn ang="0">
                  <a:pos x="11" y="311"/>
                </a:cxn>
                <a:cxn ang="0">
                  <a:pos x="18" y="293"/>
                </a:cxn>
                <a:cxn ang="0">
                  <a:pos x="27" y="276"/>
                </a:cxn>
                <a:cxn ang="0">
                  <a:pos x="44" y="243"/>
                </a:cxn>
                <a:cxn ang="0">
                  <a:pos x="44" y="243"/>
                </a:cxn>
                <a:cxn ang="0">
                  <a:pos x="52" y="225"/>
                </a:cxn>
                <a:cxn ang="0">
                  <a:pos x="59" y="207"/>
                </a:cxn>
                <a:cxn ang="0">
                  <a:pos x="72" y="170"/>
                </a:cxn>
                <a:cxn ang="0">
                  <a:pos x="72" y="170"/>
                </a:cxn>
                <a:cxn ang="0">
                  <a:pos x="79" y="151"/>
                </a:cxn>
                <a:cxn ang="0">
                  <a:pos x="85" y="130"/>
                </a:cxn>
                <a:cxn ang="0">
                  <a:pos x="98" y="87"/>
                </a:cxn>
                <a:cxn ang="0">
                  <a:pos x="104" y="67"/>
                </a:cxn>
                <a:cxn ang="0">
                  <a:pos x="112" y="46"/>
                </a:cxn>
                <a:cxn ang="0">
                  <a:pos x="121" y="26"/>
                </a:cxn>
                <a:cxn ang="0">
                  <a:pos x="132" y="8"/>
                </a:cxn>
                <a:cxn ang="0">
                  <a:pos x="132" y="8"/>
                </a:cxn>
                <a:cxn ang="0">
                  <a:pos x="133" y="5"/>
                </a:cxn>
                <a:cxn ang="0">
                  <a:pos x="133" y="4"/>
                </a:cxn>
                <a:cxn ang="0">
                  <a:pos x="132" y="2"/>
                </a:cxn>
                <a:cxn ang="0">
                  <a:pos x="130" y="0"/>
                </a:cxn>
                <a:cxn ang="0">
                  <a:pos x="127" y="0"/>
                </a:cxn>
                <a:cxn ang="0">
                  <a:pos x="124" y="0"/>
                </a:cxn>
                <a:cxn ang="0">
                  <a:pos x="123" y="3"/>
                </a:cxn>
                <a:cxn ang="0">
                  <a:pos x="123" y="3"/>
                </a:cxn>
              </a:cxnLst>
              <a:rect l="0" t="0" r="r" b="b"/>
              <a:pathLst>
                <a:path w="133" h="315">
                  <a:moveTo>
                    <a:pt x="123" y="3"/>
                  </a:moveTo>
                  <a:lnTo>
                    <a:pt x="123" y="3"/>
                  </a:lnTo>
                  <a:lnTo>
                    <a:pt x="112" y="20"/>
                  </a:lnTo>
                  <a:lnTo>
                    <a:pt x="103" y="38"/>
                  </a:lnTo>
                  <a:lnTo>
                    <a:pt x="95" y="58"/>
                  </a:lnTo>
                  <a:lnTo>
                    <a:pt x="89" y="77"/>
                  </a:lnTo>
                  <a:lnTo>
                    <a:pt x="76" y="118"/>
                  </a:lnTo>
                  <a:lnTo>
                    <a:pt x="64" y="157"/>
                  </a:lnTo>
                  <a:lnTo>
                    <a:pt x="64" y="157"/>
                  </a:lnTo>
                  <a:lnTo>
                    <a:pt x="49" y="202"/>
                  </a:lnTo>
                  <a:lnTo>
                    <a:pt x="40" y="224"/>
                  </a:lnTo>
                  <a:lnTo>
                    <a:pt x="31" y="245"/>
                  </a:lnTo>
                  <a:lnTo>
                    <a:pt x="31" y="245"/>
                  </a:lnTo>
                  <a:lnTo>
                    <a:pt x="14" y="276"/>
                  </a:lnTo>
                  <a:lnTo>
                    <a:pt x="6" y="292"/>
                  </a:lnTo>
                  <a:lnTo>
                    <a:pt x="0" y="308"/>
                  </a:lnTo>
                  <a:lnTo>
                    <a:pt x="0" y="308"/>
                  </a:lnTo>
                  <a:lnTo>
                    <a:pt x="0" y="310"/>
                  </a:lnTo>
                  <a:lnTo>
                    <a:pt x="0" y="313"/>
                  </a:lnTo>
                  <a:lnTo>
                    <a:pt x="2" y="314"/>
                  </a:lnTo>
                  <a:lnTo>
                    <a:pt x="4" y="315"/>
                  </a:lnTo>
                  <a:lnTo>
                    <a:pt x="8" y="314"/>
                  </a:lnTo>
                  <a:lnTo>
                    <a:pt x="10" y="313"/>
                  </a:lnTo>
                  <a:lnTo>
                    <a:pt x="11" y="311"/>
                  </a:lnTo>
                  <a:lnTo>
                    <a:pt x="11" y="311"/>
                  </a:lnTo>
                  <a:lnTo>
                    <a:pt x="18" y="293"/>
                  </a:lnTo>
                  <a:lnTo>
                    <a:pt x="27" y="276"/>
                  </a:lnTo>
                  <a:lnTo>
                    <a:pt x="44" y="243"/>
                  </a:lnTo>
                  <a:lnTo>
                    <a:pt x="44" y="243"/>
                  </a:lnTo>
                  <a:lnTo>
                    <a:pt x="52" y="225"/>
                  </a:lnTo>
                  <a:lnTo>
                    <a:pt x="59" y="207"/>
                  </a:lnTo>
                  <a:lnTo>
                    <a:pt x="72" y="170"/>
                  </a:lnTo>
                  <a:lnTo>
                    <a:pt x="72" y="170"/>
                  </a:lnTo>
                  <a:lnTo>
                    <a:pt x="79" y="151"/>
                  </a:lnTo>
                  <a:lnTo>
                    <a:pt x="85" y="130"/>
                  </a:lnTo>
                  <a:lnTo>
                    <a:pt x="98" y="87"/>
                  </a:lnTo>
                  <a:lnTo>
                    <a:pt x="104" y="67"/>
                  </a:lnTo>
                  <a:lnTo>
                    <a:pt x="112" y="46"/>
                  </a:lnTo>
                  <a:lnTo>
                    <a:pt x="121" y="26"/>
                  </a:lnTo>
                  <a:lnTo>
                    <a:pt x="132" y="8"/>
                  </a:lnTo>
                  <a:lnTo>
                    <a:pt x="132" y="8"/>
                  </a:lnTo>
                  <a:lnTo>
                    <a:pt x="133" y="5"/>
                  </a:lnTo>
                  <a:lnTo>
                    <a:pt x="133" y="4"/>
                  </a:lnTo>
                  <a:lnTo>
                    <a:pt x="132" y="2"/>
                  </a:lnTo>
                  <a:lnTo>
                    <a:pt x="130" y="0"/>
                  </a:lnTo>
                  <a:lnTo>
                    <a:pt x="127" y="0"/>
                  </a:lnTo>
                  <a:lnTo>
                    <a:pt x="124" y="0"/>
                  </a:lnTo>
                  <a:lnTo>
                    <a:pt x="123" y="3"/>
                  </a:lnTo>
                  <a:lnTo>
                    <a:pt x="123"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2" name="Freeform 798"/>
            <p:cNvSpPr>
              <a:spLocks/>
            </p:cNvSpPr>
            <p:nvPr/>
          </p:nvSpPr>
          <p:spPr bwMode="auto">
            <a:xfrm>
              <a:off x="4391026" y="3178175"/>
              <a:ext cx="33338" cy="66675"/>
            </a:xfrm>
            <a:custGeom>
              <a:avLst/>
              <a:gdLst/>
              <a:ahLst/>
              <a:cxnLst>
                <a:cxn ang="0">
                  <a:pos x="75" y="2"/>
                </a:cxn>
                <a:cxn ang="0">
                  <a:pos x="75" y="2"/>
                </a:cxn>
                <a:cxn ang="0">
                  <a:pos x="68" y="10"/>
                </a:cxn>
                <a:cxn ang="0">
                  <a:pos x="63" y="18"/>
                </a:cxn>
                <a:cxn ang="0">
                  <a:pos x="53" y="35"/>
                </a:cxn>
                <a:cxn ang="0">
                  <a:pos x="46" y="53"/>
                </a:cxn>
                <a:cxn ang="0">
                  <a:pos x="40" y="73"/>
                </a:cxn>
                <a:cxn ang="0">
                  <a:pos x="40" y="73"/>
                </a:cxn>
                <a:cxn ang="0">
                  <a:pos x="31" y="95"/>
                </a:cxn>
                <a:cxn ang="0">
                  <a:pos x="20" y="117"/>
                </a:cxn>
                <a:cxn ang="0">
                  <a:pos x="10" y="138"/>
                </a:cxn>
                <a:cxn ang="0">
                  <a:pos x="2" y="161"/>
                </a:cxn>
                <a:cxn ang="0">
                  <a:pos x="2" y="161"/>
                </a:cxn>
                <a:cxn ang="0">
                  <a:pos x="0" y="163"/>
                </a:cxn>
                <a:cxn ang="0">
                  <a:pos x="2" y="165"/>
                </a:cxn>
                <a:cxn ang="0">
                  <a:pos x="3" y="166"/>
                </a:cxn>
                <a:cxn ang="0">
                  <a:pos x="4" y="167"/>
                </a:cxn>
                <a:cxn ang="0">
                  <a:pos x="10" y="167"/>
                </a:cxn>
                <a:cxn ang="0">
                  <a:pos x="11" y="166"/>
                </a:cxn>
                <a:cxn ang="0">
                  <a:pos x="12" y="163"/>
                </a:cxn>
                <a:cxn ang="0">
                  <a:pos x="12" y="163"/>
                </a:cxn>
                <a:cxn ang="0">
                  <a:pos x="19" y="146"/>
                </a:cxn>
                <a:cxn ang="0">
                  <a:pos x="28" y="129"/>
                </a:cxn>
                <a:cxn ang="0">
                  <a:pos x="36" y="112"/>
                </a:cxn>
                <a:cxn ang="0">
                  <a:pos x="44" y="95"/>
                </a:cxn>
                <a:cxn ang="0">
                  <a:pos x="44" y="95"/>
                </a:cxn>
                <a:cxn ang="0">
                  <a:pos x="51" y="73"/>
                </a:cxn>
                <a:cxn ang="0">
                  <a:pos x="59" y="51"/>
                </a:cxn>
                <a:cxn ang="0">
                  <a:pos x="65" y="40"/>
                </a:cxn>
                <a:cxn ang="0">
                  <a:pos x="70" y="30"/>
                </a:cxn>
                <a:cxn ang="0">
                  <a:pos x="75" y="19"/>
                </a:cxn>
                <a:cxn ang="0">
                  <a:pos x="83" y="10"/>
                </a:cxn>
                <a:cxn ang="0">
                  <a:pos x="83" y="10"/>
                </a:cxn>
                <a:cxn ang="0">
                  <a:pos x="84" y="8"/>
                </a:cxn>
                <a:cxn ang="0">
                  <a:pos x="84" y="6"/>
                </a:cxn>
                <a:cxn ang="0">
                  <a:pos x="83" y="2"/>
                </a:cxn>
                <a:cxn ang="0">
                  <a:pos x="79" y="0"/>
                </a:cxn>
                <a:cxn ang="0">
                  <a:pos x="76" y="1"/>
                </a:cxn>
                <a:cxn ang="0">
                  <a:pos x="75" y="2"/>
                </a:cxn>
                <a:cxn ang="0">
                  <a:pos x="75" y="2"/>
                </a:cxn>
              </a:cxnLst>
              <a:rect l="0" t="0" r="r" b="b"/>
              <a:pathLst>
                <a:path w="84" h="167">
                  <a:moveTo>
                    <a:pt x="75" y="2"/>
                  </a:moveTo>
                  <a:lnTo>
                    <a:pt x="75" y="2"/>
                  </a:lnTo>
                  <a:lnTo>
                    <a:pt x="68" y="10"/>
                  </a:lnTo>
                  <a:lnTo>
                    <a:pt x="63" y="18"/>
                  </a:lnTo>
                  <a:lnTo>
                    <a:pt x="53" y="35"/>
                  </a:lnTo>
                  <a:lnTo>
                    <a:pt x="46" y="53"/>
                  </a:lnTo>
                  <a:lnTo>
                    <a:pt x="40" y="73"/>
                  </a:lnTo>
                  <a:lnTo>
                    <a:pt x="40" y="73"/>
                  </a:lnTo>
                  <a:lnTo>
                    <a:pt x="31" y="95"/>
                  </a:lnTo>
                  <a:lnTo>
                    <a:pt x="20" y="117"/>
                  </a:lnTo>
                  <a:lnTo>
                    <a:pt x="10" y="138"/>
                  </a:lnTo>
                  <a:lnTo>
                    <a:pt x="2" y="161"/>
                  </a:lnTo>
                  <a:lnTo>
                    <a:pt x="2" y="161"/>
                  </a:lnTo>
                  <a:lnTo>
                    <a:pt x="0" y="163"/>
                  </a:lnTo>
                  <a:lnTo>
                    <a:pt x="2" y="165"/>
                  </a:lnTo>
                  <a:lnTo>
                    <a:pt x="3" y="166"/>
                  </a:lnTo>
                  <a:lnTo>
                    <a:pt x="4" y="167"/>
                  </a:lnTo>
                  <a:lnTo>
                    <a:pt x="10" y="167"/>
                  </a:lnTo>
                  <a:lnTo>
                    <a:pt x="11" y="166"/>
                  </a:lnTo>
                  <a:lnTo>
                    <a:pt x="12" y="163"/>
                  </a:lnTo>
                  <a:lnTo>
                    <a:pt x="12" y="163"/>
                  </a:lnTo>
                  <a:lnTo>
                    <a:pt x="19" y="146"/>
                  </a:lnTo>
                  <a:lnTo>
                    <a:pt x="28" y="129"/>
                  </a:lnTo>
                  <a:lnTo>
                    <a:pt x="36" y="112"/>
                  </a:lnTo>
                  <a:lnTo>
                    <a:pt x="44" y="95"/>
                  </a:lnTo>
                  <a:lnTo>
                    <a:pt x="44" y="95"/>
                  </a:lnTo>
                  <a:lnTo>
                    <a:pt x="51" y="73"/>
                  </a:lnTo>
                  <a:lnTo>
                    <a:pt x="59" y="51"/>
                  </a:lnTo>
                  <a:lnTo>
                    <a:pt x="65" y="40"/>
                  </a:lnTo>
                  <a:lnTo>
                    <a:pt x="70" y="30"/>
                  </a:lnTo>
                  <a:lnTo>
                    <a:pt x="75" y="19"/>
                  </a:lnTo>
                  <a:lnTo>
                    <a:pt x="83" y="10"/>
                  </a:lnTo>
                  <a:lnTo>
                    <a:pt x="83" y="10"/>
                  </a:lnTo>
                  <a:lnTo>
                    <a:pt x="84" y="8"/>
                  </a:lnTo>
                  <a:lnTo>
                    <a:pt x="84" y="6"/>
                  </a:lnTo>
                  <a:lnTo>
                    <a:pt x="83" y="2"/>
                  </a:lnTo>
                  <a:lnTo>
                    <a:pt x="79" y="0"/>
                  </a:lnTo>
                  <a:lnTo>
                    <a:pt x="76" y="1"/>
                  </a:lnTo>
                  <a:lnTo>
                    <a:pt x="75" y="2"/>
                  </a:lnTo>
                  <a:lnTo>
                    <a:pt x="7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3" name="Freeform 799"/>
            <p:cNvSpPr>
              <a:spLocks/>
            </p:cNvSpPr>
            <p:nvPr/>
          </p:nvSpPr>
          <p:spPr bwMode="auto">
            <a:xfrm>
              <a:off x="4416426" y="3190875"/>
              <a:ext cx="14288" cy="26988"/>
            </a:xfrm>
            <a:custGeom>
              <a:avLst/>
              <a:gdLst/>
              <a:ahLst/>
              <a:cxnLst>
                <a:cxn ang="0">
                  <a:pos x="22" y="5"/>
                </a:cxn>
                <a:cxn ang="0">
                  <a:pos x="22" y="5"/>
                </a:cxn>
                <a:cxn ang="0">
                  <a:pos x="21" y="13"/>
                </a:cxn>
                <a:cxn ang="0">
                  <a:pos x="17" y="20"/>
                </a:cxn>
                <a:cxn ang="0">
                  <a:pos x="17" y="20"/>
                </a:cxn>
                <a:cxn ang="0">
                  <a:pos x="14" y="30"/>
                </a:cxn>
                <a:cxn ang="0">
                  <a:pos x="14" y="30"/>
                </a:cxn>
                <a:cxn ang="0">
                  <a:pos x="8" y="46"/>
                </a:cxn>
                <a:cxn ang="0">
                  <a:pos x="0" y="60"/>
                </a:cxn>
                <a:cxn ang="0">
                  <a:pos x="0" y="60"/>
                </a:cxn>
                <a:cxn ang="0">
                  <a:pos x="0" y="62"/>
                </a:cxn>
                <a:cxn ang="0">
                  <a:pos x="0" y="64"/>
                </a:cxn>
                <a:cxn ang="0">
                  <a:pos x="2" y="67"/>
                </a:cxn>
                <a:cxn ang="0">
                  <a:pos x="6" y="68"/>
                </a:cxn>
                <a:cxn ang="0">
                  <a:pos x="9" y="67"/>
                </a:cxn>
                <a:cxn ang="0">
                  <a:pos x="10" y="66"/>
                </a:cxn>
                <a:cxn ang="0">
                  <a:pos x="10" y="66"/>
                </a:cxn>
                <a:cxn ang="0">
                  <a:pos x="18" y="50"/>
                </a:cxn>
                <a:cxn ang="0">
                  <a:pos x="25" y="33"/>
                </a:cxn>
                <a:cxn ang="0">
                  <a:pos x="25" y="33"/>
                </a:cxn>
                <a:cxn ang="0">
                  <a:pos x="30" y="20"/>
                </a:cxn>
                <a:cxn ang="0">
                  <a:pos x="33" y="12"/>
                </a:cxn>
                <a:cxn ang="0">
                  <a:pos x="34" y="5"/>
                </a:cxn>
                <a:cxn ang="0">
                  <a:pos x="34" y="5"/>
                </a:cxn>
                <a:cxn ang="0">
                  <a:pos x="34" y="3"/>
                </a:cxn>
                <a:cxn ang="0">
                  <a:pos x="33" y="1"/>
                </a:cxn>
                <a:cxn ang="0">
                  <a:pos x="31" y="0"/>
                </a:cxn>
                <a:cxn ang="0">
                  <a:pos x="29" y="0"/>
                </a:cxn>
                <a:cxn ang="0">
                  <a:pos x="25" y="1"/>
                </a:cxn>
                <a:cxn ang="0">
                  <a:pos x="23" y="3"/>
                </a:cxn>
                <a:cxn ang="0">
                  <a:pos x="22" y="5"/>
                </a:cxn>
                <a:cxn ang="0">
                  <a:pos x="22" y="5"/>
                </a:cxn>
              </a:cxnLst>
              <a:rect l="0" t="0" r="r" b="b"/>
              <a:pathLst>
                <a:path w="34" h="68">
                  <a:moveTo>
                    <a:pt x="22" y="5"/>
                  </a:moveTo>
                  <a:lnTo>
                    <a:pt x="22" y="5"/>
                  </a:lnTo>
                  <a:lnTo>
                    <a:pt x="21" y="13"/>
                  </a:lnTo>
                  <a:lnTo>
                    <a:pt x="17" y="20"/>
                  </a:lnTo>
                  <a:lnTo>
                    <a:pt x="17" y="20"/>
                  </a:lnTo>
                  <a:lnTo>
                    <a:pt x="14" y="30"/>
                  </a:lnTo>
                  <a:lnTo>
                    <a:pt x="14" y="30"/>
                  </a:lnTo>
                  <a:lnTo>
                    <a:pt x="8" y="46"/>
                  </a:lnTo>
                  <a:lnTo>
                    <a:pt x="0" y="60"/>
                  </a:lnTo>
                  <a:lnTo>
                    <a:pt x="0" y="60"/>
                  </a:lnTo>
                  <a:lnTo>
                    <a:pt x="0" y="62"/>
                  </a:lnTo>
                  <a:lnTo>
                    <a:pt x="0" y="64"/>
                  </a:lnTo>
                  <a:lnTo>
                    <a:pt x="2" y="67"/>
                  </a:lnTo>
                  <a:lnTo>
                    <a:pt x="6" y="68"/>
                  </a:lnTo>
                  <a:lnTo>
                    <a:pt x="9" y="67"/>
                  </a:lnTo>
                  <a:lnTo>
                    <a:pt x="10" y="66"/>
                  </a:lnTo>
                  <a:lnTo>
                    <a:pt x="10" y="66"/>
                  </a:lnTo>
                  <a:lnTo>
                    <a:pt x="18" y="50"/>
                  </a:lnTo>
                  <a:lnTo>
                    <a:pt x="25" y="33"/>
                  </a:lnTo>
                  <a:lnTo>
                    <a:pt x="25" y="33"/>
                  </a:lnTo>
                  <a:lnTo>
                    <a:pt x="30" y="20"/>
                  </a:lnTo>
                  <a:lnTo>
                    <a:pt x="33" y="12"/>
                  </a:lnTo>
                  <a:lnTo>
                    <a:pt x="34" y="5"/>
                  </a:lnTo>
                  <a:lnTo>
                    <a:pt x="34" y="5"/>
                  </a:lnTo>
                  <a:lnTo>
                    <a:pt x="34" y="3"/>
                  </a:lnTo>
                  <a:lnTo>
                    <a:pt x="33" y="1"/>
                  </a:lnTo>
                  <a:lnTo>
                    <a:pt x="31" y="0"/>
                  </a:lnTo>
                  <a:lnTo>
                    <a:pt x="29" y="0"/>
                  </a:lnTo>
                  <a:lnTo>
                    <a:pt x="25" y="1"/>
                  </a:lnTo>
                  <a:lnTo>
                    <a:pt x="23" y="3"/>
                  </a:lnTo>
                  <a:lnTo>
                    <a:pt x="22" y="5"/>
                  </a:lnTo>
                  <a:lnTo>
                    <a:pt x="22"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4" name="Freeform 800"/>
            <p:cNvSpPr>
              <a:spLocks/>
            </p:cNvSpPr>
            <p:nvPr/>
          </p:nvSpPr>
          <p:spPr bwMode="auto">
            <a:xfrm>
              <a:off x="4371976" y="3368675"/>
              <a:ext cx="15875" cy="26988"/>
            </a:xfrm>
            <a:custGeom>
              <a:avLst/>
              <a:gdLst/>
              <a:ahLst/>
              <a:cxnLst>
                <a:cxn ang="0">
                  <a:pos x="27" y="3"/>
                </a:cxn>
                <a:cxn ang="0">
                  <a:pos x="27" y="3"/>
                </a:cxn>
                <a:cxn ang="0">
                  <a:pos x="25" y="11"/>
                </a:cxn>
                <a:cxn ang="0">
                  <a:pos x="21" y="17"/>
                </a:cxn>
                <a:cxn ang="0">
                  <a:pos x="17" y="24"/>
                </a:cxn>
                <a:cxn ang="0">
                  <a:pos x="13" y="30"/>
                </a:cxn>
                <a:cxn ang="0">
                  <a:pos x="13" y="30"/>
                </a:cxn>
                <a:cxn ang="0">
                  <a:pos x="1" y="64"/>
                </a:cxn>
                <a:cxn ang="0">
                  <a:pos x="1" y="64"/>
                </a:cxn>
                <a:cxn ang="0">
                  <a:pos x="0" y="67"/>
                </a:cxn>
                <a:cxn ang="0">
                  <a:pos x="1" y="68"/>
                </a:cxn>
                <a:cxn ang="0">
                  <a:pos x="4" y="71"/>
                </a:cxn>
                <a:cxn ang="0">
                  <a:pos x="9" y="71"/>
                </a:cxn>
                <a:cxn ang="0">
                  <a:pos x="10" y="69"/>
                </a:cxn>
                <a:cxn ang="0">
                  <a:pos x="11" y="67"/>
                </a:cxn>
                <a:cxn ang="0">
                  <a:pos x="11" y="67"/>
                </a:cxn>
                <a:cxn ang="0">
                  <a:pos x="23" y="37"/>
                </a:cxn>
                <a:cxn ang="0">
                  <a:pos x="23" y="37"/>
                </a:cxn>
                <a:cxn ang="0">
                  <a:pos x="26" y="29"/>
                </a:cxn>
                <a:cxn ang="0">
                  <a:pos x="31" y="21"/>
                </a:cxn>
                <a:cxn ang="0">
                  <a:pos x="35" y="15"/>
                </a:cxn>
                <a:cxn ang="0">
                  <a:pos x="38" y="7"/>
                </a:cxn>
                <a:cxn ang="0">
                  <a:pos x="38" y="7"/>
                </a:cxn>
                <a:cxn ang="0">
                  <a:pos x="39" y="4"/>
                </a:cxn>
                <a:cxn ang="0">
                  <a:pos x="38" y="1"/>
                </a:cxn>
                <a:cxn ang="0">
                  <a:pos x="36" y="0"/>
                </a:cxn>
                <a:cxn ang="0">
                  <a:pos x="35" y="0"/>
                </a:cxn>
                <a:cxn ang="0">
                  <a:pos x="30" y="0"/>
                </a:cxn>
                <a:cxn ang="0">
                  <a:pos x="28" y="1"/>
                </a:cxn>
                <a:cxn ang="0">
                  <a:pos x="27" y="3"/>
                </a:cxn>
                <a:cxn ang="0">
                  <a:pos x="27" y="3"/>
                </a:cxn>
              </a:cxnLst>
              <a:rect l="0" t="0" r="r" b="b"/>
              <a:pathLst>
                <a:path w="39" h="71">
                  <a:moveTo>
                    <a:pt x="27" y="3"/>
                  </a:moveTo>
                  <a:lnTo>
                    <a:pt x="27" y="3"/>
                  </a:lnTo>
                  <a:lnTo>
                    <a:pt x="25" y="11"/>
                  </a:lnTo>
                  <a:lnTo>
                    <a:pt x="21" y="17"/>
                  </a:lnTo>
                  <a:lnTo>
                    <a:pt x="17" y="24"/>
                  </a:lnTo>
                  <a:lnTo>
                    <a:pt x="13" y="30"/>
                  </a:lnTo>
                  <a:lnTo>
                    <a:pt x="13" y="30"/>
                  </a:lnTo>
                  <a:lnTo>
                    <a:pt x="1" y="64"/>
                  </a:lnTo>
                  <a:lnTo>
                    <a:pt x="1" y="64"/>
                  </a:lnTo>
                  <a:lnTo>
                    <a:pt x="0" y="67"/>
                  </a:lnTo>
                  <a:lnTo>
                    <a:pt x="1" y="68"/>
                  </a:lnTo>
                  <a:lnTo>
                    <a:pt x="4" y="71"/>
                  </a:lnTo>
                  <a:lnTo>
                    <a:pt x="9" y="71"/>
                  </a:lnTo>
                  <a:lnTo>
                    <a:pt x="10" y="69"/>
                  </a:lnTo>
                  <a:lnTo>
                    <a:pt x="11" y="67"/>
                  </a:lnTo>
                  <a:lnTo>
                    <a:pt x="11" y="67"/>
                  </a:lnTo>
                  <a:lnTo>
                    <a:pt x="23" y="37"/>
                  </a:lnTo>
                  <a:lnTo>
                    <a:pt x="23" y="37"/>
                  </a:lnTo>
                  <a:lnTo>
                    <a:pt x="26" y="29"/>
                  </a:lnTo>
                  <a:lnTo>
                    <a:pt x="31" y="21"/>
                  </a:lnTo>
                  <a:lnTo>
                    <a:pt x="35" y="15"/>
                  </a:lnTo>
                  <a:lnTo>
                    <a:pt x="38" y="7"/>
                  </a:lnTo>
                  <a:lnTo>
                    <a:pt x="38" y="7"/>
                  </a:lnTo>
                  <a:lnTo>
                    <a:pt x="39" y="4"/>
                  </a:lnTo>
                  <a:lnTo>
                    <a:pt x="38" y="1"/>
                  </a:lnTo>
                  <a:lnTo>
                    <a:pt x="36" y="0"/>
                  </a:lnTo>
                  <a:lnTo>
                    <a:pt x="35" y="0"/>
                  </a:lnTo>
                  <a:lnTo>
                    <a:pt x="30" y="0"/>
                  </a:lnTo>
                  <a:lnTo>
                    <a:pt x="28" y="1"/>
                  </a:lnTo>
                  <a:lnTo>
                    <a:pt x="27" y="3"/>
                  </a:lnTo>
                  <a:lnTo>
                    <a:pt x="27"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5" name="Freeform 801"/>
            <p:cNvSpPr>
              <a:spLocks/>
            </p:cNvSpPr>
            <p:nvPr/>
          </p:nvSpPr>
          <p:spPr bwMode="auto">
            <a:xfrm>
              <a:off x="4394201" y="3375025"/>
              <a:ext cx="12700" cy="25400"/>
            </a:xfrm>
            <a:custGeom>
              <a:avLst/>
              <a:gdLst/>
              <a:ahLst/>
              <a:cxnLst>
                <a:cxn ang="0">
                  <a:pos x="24" y="4"/>
                </a:cxn>
                <a:cxn ang="0">
                  <a:pos x="24" y="4"/>
                </a:cxn>
                <a:cxn ang="0">
                  <a:pos x="23" y="8"/>
                </a:cxn>
                <a:cxn ang="0">
                  <a:pos x="21" y="11"/>
                </a:cxn>
                <a:cxn ang="0">
                  <a:pos x="17" y="16"/>
                </a:cxn>
                <a:cxn ang="0">
                  <a:pos x="17" y="16"/>
                </a:cxn>
                <a:cxn ang="0">
                  <a:pos x="13" y="23"/>
                </a:cxn>
                <a:cxn ang="0">
                  <a:pos x="11" y="29"/>
                </a:cxn>
                <a:cxn ang="0">
                  <a:pos x="11" y="29"/>
                </a:cxn>
                <a:cxn ang="0">
                  <a:pos x="7" y="36"/>
                </a:cxn>
                <a:cxn ang="0">
                  <a:pos x="3" y="44"/>
                </a:cxn>
                <a:cxn ang="0">
                  <a:pos x="2" y="51"/>
                </a:cxn>
                <a:cxn ang="0">
                  <a:pos x="0" y="59"/>
                </a:cxn>
                <a:cxn ang="0">
                  <a:pos x="0" y="59"/>
                </a:cxn>
                <a:cxn ang="0">
                  <a:pos x="0" y="62"/>
                </a:cxn>
                <a:cxn ang="0">
                  <a:pos x="2" y="63"/>
                </a:cxn>
                <a:cxn ang="0">
                  <a:pos x="6" y="65"/>
                </a:cxn>
                <a:cxn ang="0">
                  <a:pos x="9" y="63"/>
                </a:cxn>
                <a:cxn ang="0">
                  <a:pos x="11" y="62"/>
                </a:cxn>
                <a:cxn ang="0">
                  <a:pos x="12" y="59"/>
                </a:cxn>
                <a:cxn ang="0">
                  <a:pos x="12" y="59"/>
                </a:cxn>
                <a:cxn ang="0">
                  <a:pos x="13" y="51"/>
                </a:cxn>
                <a:cxn ang="0">
                  <a:pos x="15" y="44"/>
                </a:cxn>
                <a:cxn ang="0">
                  <a:pos x="15" y="44"/>
                </a:cxn>
                <a:cxn ang="0">
                  <a:pos x="20" y="37"/>
                </a:cxn>
                <a:cxn ang="0">
                  <a:pos x="23" y="33"/>
                </a:cxn>
                <a:cxn ang="0">
                  <a:pos x="23" y="31"/>
                </a:cxn>
                <a:cxn ang="0">
                  <a:pos x="23" y="31"/>
                </a:cxn>
                <a:cxn ang="0">
                  <a:pos x="25" y="24"/>
                </a:cxn>
                <a:cxn ang="0">
                  <a:pos x="29" y="19"/>
                </a:cxn>
                <a:cxn ang="0">
                  <a:pos x="33" y="14"/>
                </a:cxn>
                <a:cxn ang="0">
                  <a:pos x="34" y="7"/>
                </a:cxn>
                <a:cxn ang="0">
                  <a:pos x="34" y="7"/>
                </a:cxn>
                <a:cxn ang="0">
                  <a:pos x="34" y="4"/>
                </a:cxn>
                <a:cxn ang="0">
                  <a:pos x="33" y="3"/>
                </a:cxn>
                <a:cxn ang="0">
                  <a:pos x="30" y="0"/>
                </a:cxn>
                <a:cxn ang="0">
                  <a:pos x="28" y="0"/>
                </a:cxn>
                <a:cxn ang="0">
                  <a:pos x="26" y="0"/>
                </a:cxn>
                <a:cxn ang="0">
                  <a:pos x="24" y="2"/>
                </a:cxn>
                <a:cxn ang="0">
                  <a:pos x="24" y="4"/>
                </a:cxn>
                <a:cxn ang="0">
                  <a:pos x="24" y="4"/>
                </a:cxn>
              </a:cxnLst>
              <a:rect l="0" t="0" r="r" b="b"/>
              <a:pathLst>
                <a:path w="34" h="65">
                  <a:moveTo>
                    <a:pt x="24" y="4"/>
                  </a:moveTo>
                  <a:lnTo>
                    <a:pt x="24" y="4"/>
                  </a:lnTo>
                  <a:lnTo>
                    <a:pt x="23" y="8"/>
                  </a:lnTo>
                  <a:lnTo>
                    <a:pt x="21" y="11"/>
                  </a:lnTo>
                  <a:lnTo>
                    <a:pt x="17" y="16"/>
                  </a:lnTo>
                  <a:lnTo>
                    <a:pt x="17" y="16"/>
                  </a:lnTo>
                  <a:lnTo>
                    <a:pt x="13" y="23"/>
                  </a:lnTo>
                  <a:lnTo>
                    <a:pt x="11" y="29"/>
                  </a:lnTo>
                  <a:lnTo>
                    <a:pt x="11" y="29"/>
                  </a:lnTo>
                  <a:lnTo>
                    <a:pt x="7" y="36"/>
                  </a:lnTo>
                  <a:lnTo>
                    <a:pt x="3" y="44"/>
                  </a:lnTo>
                  <a:lnTo>
                    <a:pt x="2" y="51"/>
                  </a:lnTo>
                  <a:lnTo>
                    <a:pt x="0" y="59"/>
                  </a:lnTo>
                  <a:lnTo>
                    <a:pt x="0" y="59"/>
                  </a:lnTo>
                  <a:lnTo>
                    <a:pt x="0" y="62"/>
                  </a:lnTo>
                  <a:lnTo>
                    <a:pt x="2" y="63"/>
                  </a:lnTo>
                  <a:lnTo>
                    <a:pt x="6" y="65"/>
                  </a:lnTo>
                  <a:lnTo>
                    <a:pt x="9" y="63"/>
                  </a:lnTo>
                  <a:lnTo>
                    <a:pt x="11" y="62"/>
                  </a:lnTo>
                  <a:lnTo>
                    <a:pt x="12" y="59"/>
                  </a:lnTo>
                  <a:lnTo>
                    <a:pt x="12" y="59"/>
                  </a:lnTo>
                  <a:lnTo>
                    <a:pt x="13" y="51"/>
                  </a:lnTo>
                  <a:lnTo>
                    <a:pt x="15" y="44"/>
                  </a:lnTo>
                  <a:lnTo>
                    <a:pt x="15" y="44"/>
                  </a:lnTo>
                  <a:lnTo>
                    <a:pt x="20" y="37"/>
                  </a:lnTo>
                  <a:lnTo>
                    <a:pt x="23" y="33"/>
                  </a:lnTo>
                  <a:lnTo>
                    <a:pt x="23" y="31"/>
                  </a:lnTo>
                  <a:lnTo>
                    <a:pt x="23" y="31"/>
                  </a:lnTo>
                  <a:lnTo>
                    <a:pt x="25" y="24"/>
                  </a:lnTo>
                  <a:lnTo>
                    <a:pt x="29" y="19"/>
                  </a:lnTo>
                  <a:lnTo>
                    <a:pt x="33" y="14"/>
                  </a:lnTo>
                  <a:lnTo>
                    <a:pt x="34" y="7"/>
                  </a:lnTo>
                  <a:lnTo>
                    <a:pt x="34" y="7"/>
                  </a:lnTo>
                  <a:lnTo>
                    <a:pt x="34" y="4"/>
                  </a:lnTo>
                  <a:lnTo>
                    <a:pt x="33" y="3"/>
                  </a:lnTo>
                  <a:lnTo>
                    <a:pt x="30" y="0"/>
                  </a:lnTo>
                  <a:lnTo>
                    <a:pt x="28" y="0"/>
                  </a:lnTo>
                  <a:lnTo>
                    <a:pt x="26" y="0"/>
                  </a:lnTo>
                  <a:lnTo>
                    <a:pt x="24" y="2"/>
                  </a:lnTo>
                  <a:lnTo>
                    <a:pt x="24" y="4"/>
                  </a:lnTo>
                  <a:lnTo>
                    <a:pt x="24"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6" name="Freeform 802"/>
            <p:cNvSpPr>
              <a:spLocks/>
            </p:cNvSpPr>
            <p:nvPr/>
          </p:nvSpPr>
          <p:spPr bwMode="auto">
            <a:xfrm>
              <a:off x="4421188" y="3376613"/>
              <a:ext cx="14288" cy="28575"/>
            </a:xfrm>
            <a:custGeom>
              <a:avLst/>
              <a:gdLst/>
              <a:ahLst/>
              <a:cxnLst>
                <a:cxn ang="0">
                  <a:pos x="27" y="3"/>
                </a:cxn>
                <a:cxn ang="0">
                  <a:pos x="27" y="3"/>
                </a:cxn>
                <a:cxn ang="0">
                  <a:pos x="17" y="17"/>
                </a:cxn>
                <a:cxn ang="0">
                  <a:pos x="8" y="33"/>
                </a:cxn>
                <a:cxn ang="0">
                  <a:pos x="4" y="41"/>
                </a:cxn>
                <a:cxn ang="0">
                  <a:pos x="1" y="48"/>
                </a:cxn>
                <a:cxn ang="0">
                  <a:pos x="0" y="58"/>
                </a:cxn>
                <a:cxn ang="0">
                  <a:pos x="0" y="68"/>
                </a:cxn>
                <a:cxn ang="0">
                  <a:pos x="0" y="68"/>
                </a:cxn>
                <a:cxn ang="0">
                  <a:pos x="0" y="69"/>
                </a:cxn>
                <a:cxn ang="0">
                  <a:pos x="1" y="72"/>
                </a:cxn>
                <a:cxn ang="0">
                  <a:pos x="5" y="73"/>
                </a:cxn>
                <a:cxn ang="0">
                  <a:pos x="9" y="72"/>
                </a:cxn>
                <a:cxn ang="0">
                  <a:pos x="10" y="69"/>
                </a:cxn>
                <a:cxn ang="0">
                  <a:pos x="10" y="68"/>
                </a:cxn>
                <a:cxn ang="0">
                  <a:pos x="10" y="68"/>
                </a:cxn>
                <a:cxn ang="0">
                  <a:pos x="11" y="59"/>
                </a:cxn>
                <a:cxn ang="0">
                  <a:pos x="13" y="51"/>
                </a:cxn>
                <a:cxn ang="0">
                  <a:pos x="15" y="45"/>
                </a:cxn>
                <a:cxn ang="0">
                  <a:pos x="18" y="37"/>
                </a:cxn>
                <a:cxn ang="0">
                  <a:pos x="26" y="24"/>
                </a:cxn>
                <a:cxn ang="0">
                  <a:pos x="35" y="11"/>
                </a:cxn>
                <a:cxn ang="0">
                  <a:pos x="35" y="11"/>
                </a:cxn>
                <a:cxn ang="0">
                  <a:pos x="36" y="8"/>
                </a:cxn>
                <a:cxn ang="0">
                  <a:pos x="36" y="7"/>
                </a:cxn>
                <a:cxn ang="0">
                  <a:pos x="35" y="3"/>
                </a:cxn>
                <a:cxn ang="0">
                  <a:pos x="34" y="1"/>
                </a:cxn>
                <a:cxn ang="0">
                  <a:pos x="31" y="0"/>
                </a:cxn>
                <a:cxn ang="0">
                  <a:pos x="30" y="1"/>
                </a:cxn>
                <a:cxn ang="0">
                  <a:pos x="27" y="3"/>
                </a:cxn>
                <a:cxn ang="0">
                  <a:pos x="27" y="3"/>
                </a:cxn>
              </a:cxnLst>
              <a:rect l="0" t="0" r="r" b="b"/>
              <a:pathLst>
                <a:path w="36" h="73">
                  <a:moveTo>
                    <a:pt x="27" y="3"/>
                  </a:moveTo>
                  <a:lnTo>
                    <a:pt x="27" y="3"/>
                  </a:lnTo>
                  <a:lnTo>
                    <a:pt x="17" y="17"/>
                  </a:lnTo>
                  <a:lnTo>
                    <a:pt x="8" y="33"/>
                  </a:lnTo>
                  <a:lnTo>
                    <a:pt x="4" y="41"/>
                  </a:lnTo>
                  <a:lnTo>
                    <a:pt x="1" y="48"/>
                  </a:lnTo>
                  <a:lnTo>
                    <a:pt x="0" y="58"/>
                  </a:lnTo>
                  <a:lnTo>
                    <a:pt x="0" y="68"/>
                  </a:lnTo>
                  <a:lnTo>
                    <a:pt x="0" y="68"/>
                  </a:lnTo>
                  <a:lnTo>
                    <a:pt x="0" y="69"/>
                  </a:lnTo>
                  <a:lnTo>
                    <a:pt x="1" y="72"/>
                  </a:lnTo>
                  <a:lnTo>
                    <a:pt x="5" y="73"/>
                  </a:lnTo>
                  <a:lnTo>
                    <a:pt x="9" y="72"/>
                  </a:lnTo>
                  <a:lnTo>
                    <a:pt x="10" y="69"/>
                  </a:lnTo>
                  <a:lnTo>
                    <a:pt x="10" y="68"/>
                  </a:lnTo>
                  <a:lnTo>
                    <a:pt x="10" y="68"/>
                  </a:lnTo>
                  <a:lnTo>
                    <a:pt x="11" y="59"/>
                  </a:lnTo>
                  <a:lnTo>
                    <a:pt x="13" y="51"/>
                  </a:lnTo>
                  <a:lnTo>
                    <a:pt x="15" y="45"/>
                  </a:lnTo>
                  <a:lnTo>
                    <a:pt x="18" y="37"/>
                  </a:lnTo>
                  <a:lnTo>
                    <a:pt x="26" y="24"/>
                  </a:lnTo>
                  <a:lnTo>
                    <a:pt x="35" y="11"/>
                  </a:lnTo>
                  <a:lnTo>
                    <a:pt x="35" y="11"/>
                  </a:lnTo>
                  <a:lnTo>
                    <a:pt x="36" y="8"/>
                  </a:lnTo>
                  <a:lnTo>
                    <a:pt x="36" y="7"/>
                  </a:lnTo>
                  <a:lnTo>
                    <a:pt x="35" y="3"/>
                  </a:lnTo>
                  <a:lnTo>
                    <a:pt x="34" y="1"/>
                  </a:lnTo>
                  <a:lnTo>
                    <a:pt x="31" y="0"/>
                  </a:lnTo>
                  <a:lnTo>
                    <a:pt x="30" y="1"/>
                  </a:lnTo>
                  <a:lnTo>
                    <a:pt x="27" y="3"/>
                  </a:lnTo>
                  <a:lnTo>
                    <a:pt x="27"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7" name="Freeform 803"/>
            <p:cNvSpPr>
              <a:spLocks/>
            </p:cNvSpPr>
            <p:nvPr/>
          </p:nvSpPr>
          <p:spPr bwMode="auto">
            <a:xfrm>
              <a:off x="4446588" y="3363913"/>
              <a:ext cx="19050" cy="31750"/>
            </a:xfrm>
            <a:custGeom>
              <a:avLst/>
              <a:gdLst/>
              <a:ahLst/>
              <a:cxnLst>
                <a:cxn ang="0">
                  <a:pos x="35" y="3"/>
                </a:cxn>
                <a:cxn ang="0">
                  <a:pos x="35" y="3"/>
                </a:cxn>
                <a:cxn ang="0">
                  <a:pos x="25" y="20"/>
                </a:cxn>
                <a:cxn ang="0">
                  <a:pos x="15" y="38"/>
                </a:cxn>
                <a:cxn ang="0">
                  <a:pos x="8" y="57"/>
                </a:cxn>
                <a:cxn ang="0">
                  <a:pos x="0" y="76"/>
                </a:cxn>
                <a:cxn ang="0">
                  <a:pos x="0" y="76"/>
                </a:cxn>
                <a:cxn ang="0">
                  <a:pos x="0" y="79"/>
                </a:cxn>
                <a:cxn ang="0">
                  <a:pos x="0" y="80"/>
                </a:cxn>
                <a:cxn ang="0">
                  <a:pos x="2" y="81"/>
                </a:cxn>
                <a:cxn ang="0">
                  <a:pos x="4" y="83"/>
                </a:cxn>
                <a:cxn ang="0">
                  <a:pos x="8" y="83"/>
                </a:cxn>
                <a:cxn ang="0">
                  <a:pos x="10" y="81"/>
                </a:cxn>
                <a:cxn ang="0">
                  <a:pos x="12" y="79"/>
                </a:cxn>
                <a:cxn ang="0">
                  <a:pos x="12" y="79"/>
                </a:cxn>
                <a:cxn ang="0">
                  <a:pos x="18" y="61"/>
                </a:cxn>
                <a:cxn ang="0">
                  <a:pos x="26" y="42"/>
                </a:cxn>
                <a:cxn ang="0">
                  <a:pos x="35" y="25"/>
                </a:cxn>
                <a:cxn ang="0">
                  <a:pos x="44" y="8"/>
                </a:cxn>
                <a:cxn ang="0">
                  <a:pos x="44" y="8"/>
                </a:cxn>
                <a:cxn ang="0">
                  <a:pos x="46" y="6"/>
                </a:cxn>
                <a:cxn ang="0">
                  <a:pos x="46" y="4"/>
                </a:cxn>
                <a:cxn ang="0">
                  <a:pos x="43" y="0"/>
                </a:cxn>
                <a:cxn ang="0">
                  <a:pos x="39" y="0"/>
                </a:cxn>
                <a:cxn ang="0">
                  <a:pos x="36" y="0"/>
                </a:cxn>
                <a:cxn ang="0">
                  <a:pos x="35" y="3"/>
                </a:cxn>
                <a:cxn ang="0">
                  <a:pos x="35" y="3"/>
                </a:cxn>
              </a:cxnLst>
              <a:rect l="0" t="0" r="r" b="b"/>
              <a:pathLst>
                <a:path w="46" h="83">
                  <a:moveTo>
                    <a:pt x="35" y="3"/>
                  </a:moveTo>
                  <a:lnTo>
                    <a:pt x="35" y="3"/>
                  </a:lnTo>
                  <a:lnTo>
                    <a:pt x="25" y="20"/>
                  </a:lnTo>
                  <a:lnTo>
                    <a:pt x="15" y="38"/>
                  </a:lnTo>
                  <a:lnTo>
                    <a:pt x="8" y="57"/>
                  </a:lnTo>
                  <a:lnTo>
                    <a:pt x="0" y="76"/>
                  </a:lnTo>
                  <a:lnTo>
                    <a:pt x="0" y="76"/>
                  </a:lnTo>
                  <a:lnTo>
                    <a:pt x="0" y="79"/>
                  </a:lnTo>
                  <a:lnTo>
                    <a:pt x="0" y="80"/>
                  </a:lnTo>
                  <a:lnTo>
                    <a:pt x="2" y="81"/>
                  </a:lnTo>
                  <a:lnTo>
                    <a:pt x="4" y="83"/>
                  </a:lnTo>
                  <a:lnTo>
                    <a:pt x="8" y="83"/>
                  </a:lnTo>
                  <a:lnTo>
                    <a:pt x="10" y="81"/>
                  </a:lnTo>
                  <a:lnTo>
                    <a:pt x="12" y="79"/>
                  </a:lnTo>
                  <a:lnTo>
                    <a:pt x="12" y="79"/>
                  </a:lnTo>
                  <a:lnTo>
                    <a:pt x="18" y="61"/>
                  </a:lnTo>
                  <a:lnTo>
                    <a:pt x="26" y="42"/>
                  </a:lnTo>
                  <a:lnTo>
                    <a:pt x="35" y="25"/>
                  </a:lnTo>
                  <a:lnTo>
                    <a:pt x="44" y="8"/>
                  </a:lnTo>
                  <a:lnTo>
                    <a:pt x="44" y="8"/>
                  </a:lnTo>
                  <a:lnTo>
                    <a:pt x="46" y="6"/>
                  </a:lnTo>
                  <a:lnTo>
                    <a:pt x="46" y="4"/>
                  </a:lnTo>
                  <a:lnTo>
                    <a:pt x="43" y="0"/>
                  </a:lnTo>
                  <a:lnTo>
                    <a:pt x="39" y="0"/>
                  </a:lnTo>
                  <a:lnTo>
                    <a:pt x="36" y="0"/>
                  </a:lnTo>
                  <a:lnTo>
                    <a:pt x="35" y="3"/>
                  </a:lnTo>
                  <a:lnTo>
                    <a:pt x="3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8" name="Freeform 804"/>
            <p:cNvSpPr>
              <a:spLocks/>
            </p:cNvSpPr>
            <p:nvPr/>
          </p:nvSpPr>
          <p:spPr bwMode="auto">
            <a:xfrm>
              <a:off x="4476751" y="3340100"/>
              <a:ext cx="14288" cy="33338"/>
            </a:xfrm>
            <a:custGeom>
              <a:avLst/>
              <a:gdLst/>
              <a:ahLst/>
              <a:cxnLst>
                <a:cxn ang="0">
                  <a:pos x="23" y="4"/>
                </a:cxn>
                <a:cxn ang="0">
                  <a:pos x="23" y="4"/>
                </a:cxn>
                <a:cxn ang="0">
                  <a:pos x="19" y="21"/>
                </a:cxn>
                <a:cxn ang="0">
                  <a:pos x="19" y="21"/>
                </a:cxn>
                <a:cxn ang="0">
                  <a:pos x="15" y="30"/>
                </a:cxn>
                <a:cxn ang="0">
                  <a:pos x="11" y="38"/>
                </a:cxn>
                <a:cxn ang="0">
                  <a:pos x="11" y="38"/>
                </a:cxn>
                <a:cxn ang="0">
                  <a:pos x="7" y="56"/>
                </a:cxn>
                <a:cxn ang="0">
                  <a:pos x="5" y="67"/>
                </a:cxn>
                <a:cxn ang="0">
                  <a:pos x="1" y="74"/>
                </a:cxn>
                <a:cxn ang="0">
                  <a:pos x="1" y="74"/>
                </a:cxn>
                <a:cxn ang="0">
                  <a:pos x="0" y="77"/>
                </a:cxn>
                <a:cxn ang="0">
                  <a:pos x="0" y="80"/>
                </a:cxn>
                <a:cxn ang="0">
                  <a:pos x="2" y="82"/>
                </a:cxn>
                <a:cxn ang="0">
                  <a:pos x="7" y="84"/>
                </a:cxn>
                <a:cxn ang="0">
                  <a:pos x="9" y="82"/>
                </a:cxn>
                <a:cxn ang="0">
                  <a:pos x="10" y="81"/>
                </a:cxn>
                <a:cxn ang="0">
                  <a:pos x="10" y="81"/>
                </a:cxn>
                <a:cxn ang="0">
                  <a:pos x="14" y="72"/>
                </a:cxn>
                <a:cxn ang="0">
                  <a:pos x="18" y="63"/>
                </a:cxn>
                <a:cxn ang="0">
                  <a:pos x="22" y="44"/>
                </a:cxn>
                <a:cxn ang="0">
                  <a:pos x="22" y="44"/>
                </a:cxn>
                <a:cxn ang="0">
                  <a:pos x="24" y="36"/>
                </a:cxn>
                <a:cxn ang="0">
                  <a:pos x="28" y="29"/>
                </a:cxn>
                <a:cxn ang="0">
                  <a:pos x="28" y="29"/>
                </a:cxn>
                <a:cxn ang="0">
                  <a:pos x="31" y="18"/>
                </a:cxn>
                <a:cxn ang="0">
                  <a:pos x="34" y="6"/>
                </a:cxn>
                <a:cxn ang="0">
                  <a:pos x="34" y="6"/>
                </a:cxn>
                <a:cxn ang="0">
                  <a:pos x="34" y="4"/>
                </a:cxn>
                <a:cxn ang="0">
                  <a:pos x="34" y="2"/>
                </a:cxn>
                <a:cxn ang="0">
                  <a:pos x="30" y="0"/>
                </a:cxn>
                <a:cxn ang="0">
                  <a:pos x="26" y="0"/>
                </a:cxn>
                <a:cxn ang="0">
                  <a:pos x="24" y="1"/>
                </a:cxn>
                <a:cxn ang="0">
                  <a:pos x="23" y="4"/>
                </a:cxn>
                <a:cxn ang="0">
                  <a:pos x="23" y="4"/>
                </a:cxn>
              </a:cxnLst>
              <a:rect l="0" t="0" r="r" b="b"/>
              <a:pathLst>
                <a:path w="34" h="84">
                  <a:moveTo>
                    <a:pt x="23" y="4"/>
                  </a:moveTo>
                  <a:lnTo>
                    <a:pt x="23" y="4"/>
                  </a:lnTo>
                  <a:lnTo>
                    <a:pt x="19" y="21"/>
                  </a:lnTo>
                  <a:lnTo>
                    <a:pt x="19" y="21"/>
                  </a:lnTo>
                  <a:lnTo>
                    <a:pt x="15" y="30"/>
                  </a:lnTo>
                  <a:lnTo>
                    <a:pt x="11" y="38"/>
                  </a:lnTo>
                  <a:lnTo>
                    <a:pt x="11" y="38"/>
                  </a:lnTo>
                  <a:lnTo>
                    <a:pt x="7" y="56"/>
                  </a:lnTo>
                  <a:lnTo>
                    <a:pt x="5" y="67"/>
                  </a:lnTo>
                  <a:lnTo>
                    <a:pt x="1" y="74"/>
                  </a:lnTo>
                  <a:lnTo>
                    <a:pt x="1" y="74"/>
                  </a:lnTo>
                  <a:lnTo>
                    <a:pt x="0" y="77"/>
                  </a:lnTo>
                  <a:lnTo>
                    <a:pt x="0" y="80"/>
                  </a:lnTo>
                  <a:lnTo>
                    <a:pt x="2" y="82"/>
                  </a:lnTo>
                  <a:lnTo>
                    <a:pt x="7" y="84"/>
                  </a:lnTo>
                  <a:lnTo>
                    <a:pt x="9" y="82"/>
                  </a:lnTo>
                  <a:lnTo>
                    <a:pt x="10" y="81"/>
                  </a:lnTo>
                  <a:lnTo>
                    <a:pt x="10" y="81"/>
                  </a:lnTo>
                  <a:lnTo>
                    <a:pt x="14" y="72"/>
                  </a:lnTo>
                  <a:lnTo>
                    <a:pt x="18" y="63"/>
                  </a:lnTo>
                  <a:lnTo>
                    <a:pt x="22" y="44"/>
                  </a:lnTo>
                  <a:lnTo>
                    <a:pt x="22" y="44"/>
                  </a:lnTo>
                  <a:lnTo>
                    <a:pt x="24" y="36"/>
                  </a:lnTo>
                  <a:lnTo>
                    <a:pt x="28" y="29"/>
                  </a:lnTo>
                  <a:lnTo>
                    <a:pt x="28" y="29"/>
                  </a:lnTo>
                  <a:lnTo>
                    <a:pt x="31" y="18"/>
                  </a:lnTo>
                  <a:lnTo>
                    <a:pt x="34" y="6"/>
                  </a:lnTo>
                  <a:lnTo>
                    <a:pt x="34" y="6"/>
                  </a:lnTo>
                  <a:lnTo>
                    <a:pt x="34" y="4"/>
                  </a:lnTo>
                  <a:lnTo>
                    <a:pt x="34" y="2"/>
                  </a:lnTo>
                  <a:lnTo>
                    <a:pt x="30" y="0"/>
                  </a:lnTo>
                  <a:lnTo>
                    <a:pt x="26" y="0"/>
                  </a:lnTo>
                  <a:lnTo>
                    <a:pt x="24" y="1"/>
                  </a:lnTo>
                  <a:lnTo>
                    <a:pt x="23" y="4"/>
                  </a:lnTo>
                  <a:lnTo>
                    <a:pt x="23"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49" name="Freeform 805"/>
            <p:cNvSpPr>
              <a:spLocks/>
            </p:cNvSpPr>
            <p:nvPr/>
          </p:nvSpPr>
          <p:spPr bwMode="auto">
            <a:xfrm>
              <a:off x="4522788" y="3330575"/>
              <a:ext cx="11113" cy="25400"/>
            </a:xfrm>
            <a:custGeom>
              <a:avLst/>
              <a:gdLst/>
              <a:ahLst/>
              <a:cxnLst>
                <a:cxn ang="0">
                  <a:pos x="19" y="3"/>
                </a:cxn>
                <a:cxn ang="0">
                  <a:pos x="19" y="3"/>
                </a:cxn>
                <a:cxn ang="0">
                  <a:pos x="10" y="15"/>
                </a:cxn>
                <a:cxn ang="0">
                  <a:pos x="5" y="28"/>
                </a:cxn>
                <a:cxn ang="0">
                  <a:pos x="1" y="41"/>
                </a:cxn>
                <a:cxn ang="0">
                  <a:pos x="0" y="57"/>
                </a:cxn>
                <a:cxn ang="0">
                  <a:pos x="0" y="57"/>
                </a:cxn>
                <a:cxn ang="0">
                  <a:pos x="0" y="58"/>
                </a:cxn>
                <a:cxn ang="0">
                  <a:pos x="1" y="60"/>
                </a:cxn>
                <a:cxn ang="0">
                  <a:pos x="5" y="62"/>
                </a:cxn>
                <a:cxn ang="0">
                  <a:pos x="9" y="60"/>
                </a:cxn>
                <a:cxn ang="0">
                  <a:pos x="10" y="58"/>
                </a:cxn>
                <a:cxn ang="0">
                  <a:pos x="10" y="57"/>
                </a:cxn>
                <a:cxn ang="0">
                  <a:pos x="10" y="57"/>
                </a:cxn>
                <a:cxn ang="0">
                  <a:pos x="12" y="43"/>
                </a:cxn>
                <a:cxn ang="0">
                  <a:pos x="15" y="32"/>
                </a:cxn>
                <a:cxn ang="0">
                  <a:pos x="21" y="20"/>
                </a:cxn>
                <a:cxn ang="0">
                  <a:pos x="29" y="11"/>
                </a:cxn>
                <a:cxn ang="0">
                  <a:pos x="29" y="11"/>
                </a:cxn>
                <a:cxn ang="0">
                  <a:pos x="30" y="8"/>
                </a:cxn>
                <a:cxn ang="0">
                  <a:pos x="30" y="5"/>
                </a:cxn>
                <a:cxn ang="0">
                  <a:pos x="27" y="3"/>
                </a:cxn>
                <a:cxn ang="0">
                  <a:pos x="23" y="0"/>
                </a:cxn>
                <a:cxn ang="0">
                  <a:pos x="22" y="2"/>
                </a:cxn>
                <a:cxn ang="0">
                  <a:pos x="19" y="3"/>
                </a:cxn>
                <a:cxn ang="0">
                  <a:pos x="19" y="3"/>
                </a:cxn>
              </a:cxnLst>
              <a:rect l="0" t="0" r="r" b="b"/>
              <a:pathLst>
                <a:path w="30" h="62">
                  <a:moveTo>
                    <a:pt x="19" y="3"/>
                  </a:moveTo>
                  <a:lnTo>
                    <a:pt x="19" y="3"/>
                  </a:lnTo>
                  <a:lnTo>
                    <a:pt x="10" y="15"/>
                  </a:lnTo>
                  <a:lnTo>
                    <a:pt x="5" y="28"/>
                  </a:lnTo>
                  <a:lnTo>
                    <a:pt x="1" y="41"/>
                  </a:lnTo>
                  <a:lnTo>
                    <a:pt x="0" y="57"/>
                  </a:lnTo>
                  <a:lnTo>
                    <a:pt x="0" y="57"/>
                  </a:lnTo>
                  <a:lnTo>
                    <a:pt x="0" y="58"/>
                  </a:lnTo>
                  <a:lnTo>
                    <a:pt x="1" y="60"/>
                  </a:lnTo>
                  <a:lnTo>
                    <a:pt x="5" y="62"/>
                  </a:lnTo>
                  <a:lnTo>
                    <a:pt x="9" y="60"/>
                  </a:lnTo>
                  <a:lnTo>
                    <a:pt x="10" y="58"/>
                  </a:lnTo>
                  <a:lnTo>
                    <a:pt x="10" y="57"/>
                  </a:lnTo>
                  <a:lnTo>
                    <a:pt x="10" y="57"/>
                  </a:lnTo>
                  <a:lnTo>
                    <a:pt x="12" y="43"/>
                  </a:lnTo>
                  <a:lnTo>
                    <a:pt x="15" y="32"/>
                  </a:lnTo>
                  <a:lnTo>
                    <a:pt x="21" y="20"/>
                  </a:lnTo>
                  <a:lnTo>
                    <a:pt x="29" y="11"/>
                  </a:lnTo>
                  <a:lnTo>
                    <a:pt x="29" y="11"/>
                  </a:lnTo>
                  <a:lnTo>
                    <a:pt x="30" y="8"/>
                  </a:lnTo>
                  <a:lnTo>
                    <a:pt x="30" y="5"/>
                  </a:lnTo>
                  <a:lnTo>
                    <a:pt x="27" y="3"/>
                  </a:lnTo>
                  <a:lnTo>
                    <a:pt x="23" y="0"/>
                  </a:lnTo>
                  <a:lnTo>
                    <a:pt x="22" y="2"/>
                  </a:lnTo>
                  <a:lnTo>
                    <a:pt x="19" y="3"/>
                  </a:lnTo>
                  <a:lnTo>
                    <a:pt x="1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0" name="Freeform 806"/>
            <p:cNvSpPr>
              <a:spLocks/>
            </p:cNvSpPr>
            <p:nvPr/>
          </p:nvSpPr>
          <p:spPr bwMode="auto">
            <a:xfrm>
              <a:off x="4552951" y="3344863"/>
              <a:ext cx="7938" cy="25400"/>
            </a:xfrm>
            <a:custGeom>
              <a:avLst/>
              <a:gdLst/>
              <a:ahLst/>
              <a:cxnLst>
                <a:cxn ang="0">
                  <a:pos x="11" y="4"/>
                </a:cxn>
                <a:cxn ang="0">
                  <a:pos x="11" y="4"/>
                </a:cxn>
                <a:cxn ang="0">
                  <a:pos x="9" y="11"/>
                </a:cxn>
                <a:cxn ang="0">
                  <a:pos x="7" y="17"/>
                </a:cxn>
                <a:cxn ang="0">
                  <a:pos x="6" y="30"/>
                </a:cxn>
                <a:cxn ang="0">
                  <a:pos x="4" y="43"/>
                </a:cxn>
                <a:cxn ang="0">
                  <a:pos x="2" y="50"/>
                </a:cxn>
                <a:cxn ang="0">
                  <a:pos x="0" y="57"/>
                </a:cxn>
                <a:cxn ang="0">
                  <a:pos x="0" y="57"/>
                </a:cxn>
                <a:cxn ang="0">
                  <a:pos x="0" y="59"/>
                </a:cxn>
                <a:cxn ang="0">
                  <a:pos x="0" y="62"/>
                </a:cxn>
                <a:cxn ang="0">
                  <a:pos x="2" y="64"/>
                </a:cxn>
                <a:cxn ang="0">
                  <a:pos x="5" y="66"/>
                </a:cxn>
                <a:cxn ang="0">
                  <a:pos x="6" y="66"/>
                </a:cxn>
                <a:cxn ang="0">
                  <a:pos x="9" y="64"/>
                </a:cxn>
                <a:cxn ang="0">
                  <a:pos x="10" y="63"/>
                </a:cxn>
                <a:cxn ang="0">
                  <a:pos x="10" y="63"/>
                </a:cxn>
                <a:cxn ang="0">
                  <a:pos x="13" y="57"/>
                </a:cxn>
                <a:cxn ang="0">
                  <a:pos x="14" y="50"/>
                </a:cxn>
                <a:cxn ang="0">
                  <a:pos x="15" y="36"/>
                </a:cxn>
                <a:cxn ang="0">
                  <a:pos x="18" y="23"/>
                </a:cxn>
                <a:cxn ang="0">
                  <a:pos x="19" y="16"/>
                </a:cxn>
                <a:cxn ang="0">
                  <a:pos x="22" y="9"/>
                </a:cxn>
                <a:cxn ang="0">
                  <a:pos x="22" y="9"/>
                </a:cxn>
                <a:cxn ang="0">
                  <a:pos x="22" y="7"/>
                </a:cxn>
                <a:cxn ang="0">
                  <a:pos x="22" y="6"/>
                </a:cxn>
                <a:cxn ang="0">
                  <a:pos x="19" y="2"/>
                </a:cxn>
                <a:cxn ang="0">
                  <a:pos x="17" y="0"/>
                </a:cxn>
                <a:cxn ang="0">
                  <a:pos x="14" y="0"/>
                </a:cxn>
                <a:cxn ang="0">
                  <a:pos x="13" y="2"/>
                </a:cxn>
                <a:cxn ang="0">
                  <a:pos x="11" y="4"/>
                </a:cxn>
                <a:cxn ang="0">
                  <a:pos x="11" y="4"/>
                </a:cxn>
              </a:cxnLst>
              <a:rect l="0" t="0" r="r" b="b"/>
              <a:pathLst>
                <a:path w="22" h="66">
                  <a:moveTo>
                    <a:pt x="11" y="4"/>
                  </a:moveTo>
                  <a:lnTo>
                    <a:pt x="11" y="4"/>
                  </a:lnTo>
                  <a:lnTo>
                    <a:pt x="9" y="11"/>
                  </a:lnTo>
                  <a:lnTo>
                    <a:pt x="7" y="17"/>
                  </a:lnTo>
                  <a:lnTo>
                    <a:pt x="6" y="30"/>
                  </a:lnTo>
                  <a:lnTo>
                    <a:pt x="4" y="43"/>
                  </a:lnTo>
                  <a:lnTo>
                    <a:pt x="2" y="50"/>
                  </a:lnTo>
                  <a:lnTo>
                    <a:pt x="0" y="57"/>
                  </a:lnTo>
                  <a:lnTo>
                    <a:pt x="0" y="57"/>
                  </a:lnTo>
                  <a:lnTo>
                    <a:pt x="0" y="59"/>
                  </a:lnTo>
                  <a:lnTo>
                    <a:pt x="0" y="62"/>
                  </a:lnTo>
                  <a:lnTo>
                    <a:pt x="2" y="64"/>
                  </a:lnTo>
                  <a:lnTo>
                    <a:pt x="5" y="66"/>
                  </a:lnTo>
                  <a:lnTo>
                    <a:pt x="6" y="66"/>
                  </a:lnTo>
                  <a:lnTo>
                    <a:pt x="9" y="64"/>
                  </a:lnTo>
                  <a:lnTo>
                    <a:pt x="10" y="63"/>
                  </a:lnTo>
                  <a:lnTo>
                    <a:pt x="10" y="63"/>
                  </a:lnTo>
                  <a:lnTo>
                    <a:pt x="13" y="57"/>
                  </a:lnTo>
                  <a:lnTo>
                    <a:pt x="14" y="50"/>
                  </a:lnTo>
                  <a:lnTo>
                    <a:pt x="15" y="36"/>
                  </a:lnTo>
                  <a:lnTo>
                    <a:pt x="18" y="23"/>
                  </a:lnTo>
                  <a:lnTo>
                    <a:pt x="19" y="16"/>
                  </a:lnTo>
                  <a:lnTo>
                    <a:pt x="22" y="9"/>
                  </a:lnTo>
                  <a:lnTo>
                    <a:pt x="22" y="9"/>
                  </a:lnTo>
                  <a:lnTo>
                    <a:pt x="22" y="7"/>
                  </a:lnTo>
                  <a:lnTo>
                    <a:pt x="22" y="6"/>
                  </a:lnTo>
                  <a:lnTo>
                    <a:pt x="19" y="2"/>
                  </a:lnTo>
                  <a:lnTo>
                    <a:pt x="17" y="0"/>
                  </a:lnTo>
                  <a:lnTo>
                    <a:pt x="14" y="0"/>
                  </a:lnTo>
                  <a:lnTo>
                    <a:pt x="13" y="2"/>
                  </a:lnTo>
                  <a:lnTo>
                    <a:pt x="11" y="4"/>
                  </a:lnTo>
                  <a:lnTo>
                    <a:pt x="11"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1" name="Freeform 807"/>
            <p:cNvSpPr>
              <a:spLocks/>
            </p:cNvSpPr>
            <p:nvPr/>
          </p:nvSpPr>
          <p:spPr bwMode="auto">
            <a:xfrm>
              <a:off x="4575176" y="3357563"/>
              <a:ext cx="12700" cy="23813"/>
            </a:xfrm>
            <a:custGeom>
              <a:avLst/>
              <a:gdLst/>
              <a:ahLst/>
              <a:cxnLst>
                <a:cxn ang="0">
                  <a:pos x="19" y="4"/>
                </a:cxn>
                <a:cxn ang="0">
                  <a:pos x="19" y="4"/>
                </a:cxn>
                <a:cxn ang="0">
                  <a:pos x="14" y="17"/>
                </a:cxn>
                <a:cxn ang="0">
                  <a:pos x="8" y="28"/>
                </a:cxn>
                <a:cxn ang="0">
                  <a:pos x="2" y="42"/>
                </a:cxn>
                <a:cxn ang="0">
                  <a:pos x="1" y="48"/>
                </a:cxn>
                <a:cxn ang="0">
                  <a:pos x="0" y="55"/>
                </a:cxn>
                <a:cxn ang="0">
                  <a:pos x="0" y="55"/>
                </a:cxn>
                <a:cxn ang="0">
                  <a:pos x="1" y="57"/>
                </a:cxn>
                <a:cxn ang="0">
                  <a:pos x="2" y="59"/>
                </a:cxn>
                <a:cxn ang="0">
                  <a:pos x="6" y="60"/>
                </a:cxn>
                <a:cxn ang="0">
                  <a:pos x="10" y="59"/>
                </a:cxn>
                <a:cxn ang="0">
                  <a:pos x="12" y="57"/>
                </a:cxn>
                <a:cxn ang="0">
                  <a:pos x="12" y="55"/>
                </a:cxn>
                <a:cxn ang="0">
                  <a:pos x="12" y="55"/>
                </a:cxn>
                <a:cxn ang="0">
                  <a:pos x="13" y="48"/>
                </a:cxn>
                <a:cxn ang="0">
                  <a:pos x="14" y="42"/>
                </a:cxn>
                <a:cxn ang="0">
                  <a:pos x="19" y="30"/>
                </a:cxn>
                <a:cxn ang="0">
                  <a:pos x="26" y="18"/>
                </a:cxn>
                <a:cxn ang="0">
                  <a:pos x="30" y="6"/>
                </a:cxn>
                <a:cxn ang="0">
                  <a:pos x="30" y="6"/>
                </a:cxn>
                <a:cxn ang="0">
                  <a:pos x="31" y="4"/>
                </a:cxn>
                <a:cxn ang="0">
                  <a:pos x="30" y="2"/>
                </a:cxn>
                <a:cxn ang="0">
                  <a:pos x="26" y="0"/>
                </a:cxn>
                <a:cxn ang="0">
                  <a:pos x="22" y="0"/>
                </a:cxn>
                <a:cxn ang="0">
                  <a:pos x="21" y="1"/>
                </a:cxn>
                <a:cxn ang="0">
                  <a:pos x="19" y="4"/>
                </a:cxn>
                <a:cxn ang="0">
                  <a:pos x="19" y="4"/>
                </a:cxn>
              </a:cxnLst>
              <a:rect l="0" t="0" r="r" b="b"/>
              <a:pathLst>
                <a:path w="31" h="60">
                  <a:moveTo>
                    <a:pt x="19" y="4"/>
                  </a:moveTo>
                  <a:lnTo>
                    <a:pt x="19" y="4"/>
                  </a:lnTo>
                  <a:lnTo>
                    <a:pt x="14" y="17"/>
                  </a:lnTo>
                  <a:lnTo>
                    <a:pt x="8" y="28"/>
                  </a:lnTo>
                  <a:lnTo>
                    <a:pt x="2" y="42"/>
                  </a:lnTo>
                  <a:lnTo>
                    <a:pt x="1" y="48"/>
                  </a:lnTo>
                  <a:lnTo>
                    <a:pt x="0" y="55"/>
                  </a:lnTo>
                  <a:lnTo>
                    <a:pt x="0" y="55"/>
                  </a:lnTo>
                  <a:lnTo>
                    <a:pt x="1" y="57"/>
                  </a:lnTo>
                  <a:lnTo>
                    <a:pt x="2" y="59"/>
                  </a:lnTo>
                  <a:lnTo>
                    <a:pt x="6" y="60"/>
                  </a:lnTo>
                  <a:lnTo>
                    <a:pt x="10" y="59"/>
                  </a:lnTo>
                  <a:lnTo>
                    <a:pt x="12" y="57"/>
                  </a:lnTo>
                  <a:lnTo>
                    <a:pt x="12" y="55"/>
                  </a:lnTo>
                  <a:lnTo>
                    <a:pt x="12" y="55"/>
                  </a:lnTo>
                  <a:lnTo>
                    <a:pt x="13" y="48"/>
                  </a:lnTo>
                  <a:lnTo>
                    <a:pt x="14" y="42"/>
                  </a:lnTo>
                  <a:lnTo>
                    <a:pt x="19" y="30"/>
                  </a:lnTo>
                  <a:lnTo>
                    <a:pt x="26" y="18"/>
                  </a:lnTo>
                  <a:lnTo>
                    <a:pt x="30" y="6"/>
                  </a:lnTo>
                  <a:lnTo>
                    <a:pt x="30" y="6"/>
                  </a:lnTo>
                  <a:lnTo>
                    <a:pt x="31" y="4"/>
                  </a:lnTo>
                  <a:lnTo>
                    <a:pt x="30" y="2"/>
                  </a:lnTo>
                  <a:lnTo>
                    <a:pt x="26" y="0"/>
                  </a:lnTo>
                  <a:lnTo>
                    <a:pt x="22" y="0"/>
                  </a:lnTo>
                  <a:lnTo>
                    <a:pt x="21" y="1"/>
                  </a:lnTo>
                  <a:lnTo>
                    <a:pt x="19" y="4"/>
                  </a:lnTo>
                  <a:lnTo>
                    <a:pt x="19"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2" name="Freeform 809"/>
            <p:cNvSpPr>
              <a:spLocks/>
            </p:cNvSpPr>
            <p:nvPr/>
          </p:nvSpPr>
          <p:spPr bwMode="auto">
            <a:xfrm>
              <a:off x="4598988" y="3362326"/>
              <a:ext cx="7938" cy="22225"/>
            </a:xfrm>
            <a:custGeom>
              <a:avLst/>
              <a:gdLst/>
              <a:ahLst/>
              <a:cxnLst>
                <a:cxn ang="0">
                  <a:pos x="8" y="6"/>
                </a:cxn>
                <a:cxn ang="0">
                  <a:pos x="8" y="6"/>
                </a:cxn>
                <a:cxn ang="0">
                  <a:pos x="7" y="16"/>
                </a:cxn>
                <a:cxn ang="0">
                  <a:pos x="6" y="28"/>
                </a:cxn>
                <a:cxn ang="0">
                  <a:pos x="0" y="50"/>
                </a:cxn>
                <a:cxn ang="0">
                  <a:pos x="0" y="50"/>
                </a:cxn>
                <a:cxn ang="0">
                  <a:pos x="0" y="53"/>
                </a:cxn>
                <a:cxn ang="0">
                  <a:pos x="2" y="54"/>
                </a:cxn>
                <a:cxn ang="0">
                  <a:pos x="4" y="57"/>
                </a:cxn>
                <a:cxn ang="0">
                  <a:pos x="8" y="57"/>
                </a:cxn>
                <a:cxn ang="0">
                  <a:pos x="11" y="55"/>
                </a:cxn>
                <a:cxn ang="0">
                  <a:pos x="11" y="53"/>
                </a:cxn>
                <a:cxn ang="0">
                  <a:pos x="11" y="53"/>
                </a:cxn>
                <a:cxn ang="0">
                  <a:pos x="16" y="29"/>
                </a:cxn>
                <a:cxn ang="0">
                  <a:pos x="19" y="17"/>
                </a:cxn>
                <a:cxn ang="0">
                  <a:pos x="19" y="6"/>
                </a:cxn>
                <a:cxn ang="0">
                  <a:pos x="19" y="6"/>
                </a:cxn>
                <a:cxn ang="0">
                  <a:pos x="19" y="3"/>
                </a:cxn>
                <a:cxn ang="0">
                  <a:pos x="17" y="2"/>
                </a:cxn>
                <a:cxn ang="0">
                  <a:pos x="13" y="0"/>
                </a:cxn>
                <a:cxn ang="0">
                  <a:pos x="9" y="2"/>
                </a:cxn>
                <a:cxn ang="0">
                  <a:pos x="8" y="3"/>
                </a:cxn>
                <a:cxn ang="0">
                  <a:pos x="8" y="6"/>
                </a:cxn>
                <a:cxn ang="0">
                  <a:pos x="8" y="6"/>
                </a:cxn>
              </a:cxnLst>
              <a:rect l="0" t="0" r="r" b="b"/>
              <a:pathLst>
                <a:path w="19" h="57">
                  <a:moveTo>
                    <a:pt x="8" y="6"/>
                  </a:moveTo>
                  <a:lnTo>
                    <a:pt x="8" y="6"/>
                  </a:lnTo>
                  <a:lnTo>
                    <a:pt x="7" y="16"/>
                  </a:lnTo>
                  <a:lnTo>
                    <a:pt x="6" y="28"/>
                  </a:lnTo>
                  <a:lnTo>
                    <a:pt x="0" y="50"/>
                  </a:lnTo>
                  <a:lnTo>
                    <a:pt x="0" y="50"/>
                  </a:lnTo>
                  <a:lnTo>
                    <a:pt x="0" y="53"/>
                  </a:lnTo>
                  <a:lnTo>
                    <a:pt x="2" y="54"/>
                  </a:lnTo>
                  <a:lnTo>
                    <a:pt x="4" y="57"/>
                  </a:lnTo>
                  <a:lnTo>
                    <a:pt x="8" y="57"/>
                  </a:lnTo>
                  <a:lnTo>
                    <a:pt x="11" y="55"/>
                  </a:lnTo>
                  <a:lnTo>
                    <a:pt x="11" y="53"/>
                  </a:lnTo>
                  <a:lnTo>
                    <a:pt x="11" y="53"/>
                  </a:lnTo>
                  <a:lnTo>
                    <a:pt x="16" y="29"/>
                  </a:lnTo>
                  <a:lnTo>
                    <a:pt x="19" y="17"/>
                  </a:lnTo>
                  <a:lnTo>
                    <a:pt x="19" y="6"/>
                  </a:lnTo>
                  <a:lnTo>
                    <a:pt x="19" y="6"/>
                  </a:lnTo>
                  <a:lnTo>
                    <a:pt x="19" y="3"/>
                  </a:lnTo>
                  <a:lnTo>
                    <a:pt x="17" y="2"/>
                  </a:lnTo>
                  <a:lnTo>
                    <a:pt x="13" y="0"/>
                  </a:lnTo>
                  <a:lnTo>
                    <a:pt x="9" y="2"/>
                  </a:lnTo>
                  <a:lnTo>
                    <a:pt x="8" y="3"/>
                  </a:lnTo>
                  <a:lnTo>
                    <a:pt x="8" y="6"/>
                  </a:lnTo>
                  <a:lnTo>
                    <a:pt x="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3" name="Freeform 810"/>
            <p:cNvSpPr>
              <a:spLocks/>
            </p:cNvSpPr>
            <p:nvPr/>
          </p:nvSpPr>
          <p:spPr bwMode="auto">
            <a:xfrm>
              <a:off x="4630738" y="3368676"/>
              <a:ext cx="14288" cy="23813"/>
            </a:xfrm>
            <a:custGeom>
              <a:avLst/>
              <a:gdLst/>
              <a:ahLst/>
              <a:cxnLst>
                <a:cxn ang="0">
                  <a:pos x="24" y="3"/>
                </a:cxn>
                <a:cxn ang="0">
                  <a:pos x="24" y="3"/>
                </a:cxn>
                <a:cxn ang="0">
                  <a:pos x="17" y="20"/>
                </a:cxn>
                <a:cxn ang="0">
                  <a:pos x="11" y="35"/>
                </a:cxn>
                <a:cxn ang="0">
                  <a:pos x="11" y="35"/>
                </a:cxn>
                <a:cxn ang="0">
                  <a:pos x="4" y="46"/>
                </a:cxn>
                <a:cxn ang="0">
                  <a:pos x="1" y="51"/>
                </a:cxn>
                <a:cxn ang="0">
                  <a:pos x="0" y="58"/>
                </a:cxn>
                <a:cxn ang="0">
                  <a:pos x="0" y="58"/>
                </a:cxn>
                <a:cxn ang="0">
                  <a:pos x="0" y="60"/>
                </a:cxn>
                <a:cxn ang="0">
                  <a:pos x="1" y="62"/>
                </a:cxn>
                <a:cxn ang="0">
                  <a:pos x="3" y="63"/>
                </a:cxn>
                <a:cxn ang="0">
                  <a:pos x="5" y="63"/>
                </a:cxn>
                <a:cxn ang="0">
                  <a:pos x="9" y="62"/>
                </a:cxn>
                <a:cxn ang="0">
                  <a:pos x="11" y="60"/>
                </a:cxn>
                <a:cxn ang="0">
                  <a:pos x="12" y="58"/>
                </a:cxn>
                <a:cxn ang="0">
                  <a:pos x="12" y="58"/>
                </a:cxn>
                <a:cxn ang="0">
                  <a:pos x="13" y="51"/>
                </a:cxn>
                <a:cxn ang="0">
                  <a:pos x="17" y="45"/>
                </a:cxn>
                <a:cxn ang="0">
                  <a:pos x="21" y="38"/>
                </a:cxn>
                <a:cxn ang="0">
                  <a:pos x="25" y="33"/>
                </a:cxn>
                <a:cxn ang="0">
                  <a:pos x="25" y="33"/>
                </a:cxn>
                <a:cxn ang="0">
                  <a:pos x="30" y="20"/>
                </a:cxn>
                <a:cxn ang="0">
                  <a:pos x="34" y="7"/>
                </a:cxn>
                <a:cxn ang="0">
                  <a:pos x="34" y="7"/>
                </a:cxn>
                <a:cxn ang="0">
                  <a:pos x="34" y="4"/>
                </a:cxn>
                <a:cxn ang="0">
                  <a:pos x="34" y="1"/>
                </a:cxn>
                <a:cxn ang="0">
                  <a:pos x="30" y="0"/>
                </a:cxn>
                <a:cxn ang="0">
                  <a:pos x="26" y="0"/>
                </a:cxn>
                <a:cxn ang="0">
                  <a:pos x="25" y="1"/>
                </a:cxn>
                <a:cxn ang="0">
                  <a:pos x="24" y="3"/>
                </a:cxn>
                <a:cxn ang="0">
                  <a:pos x="24" y="3"/>
                </a:cxn>
              </a:cxnLst>
              <a:rect l="0" t="0" r="r" b="b"/>
              <a:pathLst>
                <a:path w="34" h="63">
                  <a:moveTo>
                    <a:pt x="24" y="3"/>
                  </a:moveTo>
                  <a:lnTo>
                    <a:pt x="24" y="3"/>
                  </a:lnTo>
                  <a:lnTo>
                    <a:pt x="17" y="20"/>
                  </a:lnTo>
                  <a:lnTo>
                    <a:pt x="11" y="35"/>
                  </a:lnTo>
                  <a:lnTo>
                    <a:pt x="11" y="35"/>
                  </a:lnTo>
                  <a:lnTo>
                    <a:pt x="4" y="46"/>
                  </a:lnTo>
                  <a:lnTo>
                    <a:pt x="1" y="51"/>
                  </a:lnTo>
                  <a:lnTo>
                    <a:pt x="0" y="58"/>
                  </a:lnTo>
                  <a:lnTo>
                    <a:pt x="0" y="58"/>
                  </a:lnTo>
                  <a:lnTo>
                    <a:pt x="0" y="60"/>
                  </a:lnTo>
                  <a:lnTo>
                    <a:pt x="1" y="62"/>
                  </a:lnTo>
                  <a:lnTo>
                    <a:pt x="3" y="63"/>
                  </a:lnTo>
                  <a:lnTo>
                    <a:pt x="5" y="63"/>
                  </a:lnTo>
                  <a:lnTo>
                    <a:pt x="9" y="62"/>
                  </a:lnTo>
                  <a:lnTo>
                    <a:pt x="11" y="60"/>
                  </a:lnTo>
                  <a:lnTo>
                    <a:pt x="12" y="58"/>
                  </a:lnTo>
                  <a:lnTo>
                    <a:pt x="12" y="58"/>
                  </a:lnTo>
                  <a:lnTo>
                    <a:pt x="13" y="51"/>
                  </a:lnTo>
                  <a:lnTo>
                    <a:pt x="17" y="45"/>
                  </a:lnTo>
                  <a:lnTo>
                    <a:pt x="21" y="38"/>
                  </a:lnTo>
                  <a:lnTo>
                    <a:pt x="25" y="33"/>
                  </a:lnTo>
                  <a:lnTo>
                    <a:pt x="25" y="33"/>
                  </a:lnTo>
                  <a:lnTo>
                    <a:pt x="30" y="20"/>
                  </a:lnTo>
                  <a:lnTo>
                    <a:pt x="34" y="7"/>
                  </a:lnTo>
                  <a:lnTo>
                    <a:pt x="34" y="7"/>
                  </a:lnTo>
                  <a:lnTo>
                    <a:pt x="34" y="4"/>
                  </a:lnTo>
                  <a:lnTo>
                    <a:pt x="34" y="1"/>
                  </a:lnTo>
                  <a:lnTo>
                    <a:pt x="30" y="0"/>
                  </a:lnTo>
                  <a:lnTo>
                    <a:pt x="26" y="0"/>
                  </a:lnTo>
                  <a:lnTo>
                    <a:pt x="25" y="1"/>
                  </a:lnTo>
                  <a:lnTo>
                    <a:pt x="24" y="3"/>
                  </a:lnTo>
                  <a:lnTo>
                    <a:pt x="24"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4" name="Freeform 811"/>
            <p:cNvSpPr>
              <a:spLocks/>
            </p:cNvSpPr>
            <p:nvPr/>
          </p:nvSpPr>
          <p:spPr bwMode="auto">
            <a:xfrm>
              <a:off x="4657726" y="3365501"/>
              <a:ext cx="12700" cy="28575"/>
            </a:xfrm>
            <a:custGeom>
              <a:avLst/>
              <a:gdLst/>
              <a:ahLst/>
              <a:cxnLst>
                <a:cxn ang="0">
                  <a:pos x="20" y="6"/>
                </a:cxn>
                <a:cxn ang="0">
                  <a:pos x="20" y="6"/>
                </a:cxn>
                <a:cxn ang="0">
                  <a:pos x="18" y="9"/>
                </a:cxn>
                <a:cxn ang="0">
                  <a:pos x="17" y="13"/>
                </a:cxn>
                <a:cxn ang="0">
                  <a:pos x="13" y="20"/>
                </a:cxn>
                <a:cxn ang="0">
                  <a:pos x="8" y="25"/>
                </a:cxn>
                <a:cxn ang="0">
                  <a:pos x="5" y="33"/>
                </a:cxn>
                <a:cxn ang="0">
                  <a:pos x="5" y="33"/>
                </a:cxn>
                <a:cxn ang="0">
                  <a:pos x="3" y="40"/>
                </a:cxn>
                <a:cxn ang="0">
                  <a:pos x="1" y="50"/>
                </a:cxn>
                <a:cxn ang="0">
                  <a:pos x="0" y="67"/>
                </a:cxn>
                <a:cxn ang="0">
                  <a:pos x="0" y="67"/>
                </a:cxn>
                <a:cxn ang="0">
                  <a:pos x="1" y="69"/>
                </a:cxn>
                <a:cxn ang="0">
                  <a:pos x="3" y="71"/>
                </a:cxn>
                <a:cxn ang="0">
                  <a:pos x="7" y="72"/>
                </a:cxn>
                <a:cxn ang="0">
                  <a:pos x="11" y="71"/>
                </a:cxn>
                <a:cxn ang="0">
                  <a:pos x="12" y="69"/>
                </a:cxn>
                <a:cxn ang="0">
                  <a:pos x="12" y="67"/>
                </a:cxn>
                <a:cxn ang="0">
                  <a:pos x="12" y="67"/>
                </a:cxn>
                <a:cxn ang="0">
                  <a:pos x="12" y="57"/>
                </a:cxn>
                <a:cxn ang="0">
                  <a:pos x="13" y="47"/>
                </a:cxn>
                <a:cxn ang="0">
                  <a:pos x="15" y="38"/>
                </a:cxn>
                <a:cxn ang="0">
                  <a:pos x="18" y="29"/>
                </a:cxn>
                <a:cxn ang="0">
                  <a:pos x="18" y="29"/>
                </a:cxn>
                <a:cxn ang="0">
                  <a:pos x="26" y="18"/>
                </a:cxn>
                <a:cxn ang="0">
                  <a:pos x="29" y="13"/>
                </a:cxn>
                <a:cxn ang="0">
                  <a:pos x="32" y="6"/>
                </a:cxn>
                <a:cxn ang="0">
                  <a:pos x="32" y="6"/>
                </a:cxn>
                <a:cxn ang="0">
                  <a:pos x="30" y="4"/>
                </a:cxn>
                <a:cxn ang="0">
                  <a:pos x="30" y="1"/>
                </a:cxn>
                <a:cxn ang="0">
                  <a:pos x="28" y="1"/>
                </a:cxn>
                <a:cxn ang="0">
                  <a:pos x="26" y="0"/>
                </a:cxn>
                <a:cxn ang="0">
                  <a:pos x="22" y="1"/>
                </a:cxn>
                <a:cxn ang="0">
                  <a:pos x="21" y="4"/>
                </a:cxn>
                <a:cxn ang="0">
                  <a:pos x="20" y="6"/>
                </a:cxn>
                <a:cxn ang="0">
                  <a:pos x="20" y="6"/>
                </a:cxn>
              </a:cxnLst>
              <a:rect l="0" t="0" r="r" b="b"/>
              <a:pathLst>
                <a:path w="32" h="72">
                  <a:moveTo>
                    <a:pt x="20" y="6"/>
                  </a:moveTo>
                  <a:lnTo>
                    <a:pt x="20" y="6"/>
                  </a:lnTo>
                  <a:lnTo>
                    <a:pt x="18" y="9"/>
                  </a:lnTo>
                  <a:lnTo>
                    <a:pt x="17" y="13"/>
                  </a:lnTo>
                  <a:lnTo>
                    <a:pt x="13" y="20"/>
                  </a:lnTo>
                  <a:lnTo>
                    <a:pt x="8" y="25"/>
                  </a:lnTo>
                  <a:lnTo>
                    <a:pt x="5" y="33"/>
                  </a:lnTo>
                  <a:lnTo>
                    <a:pt x="5" y="33"/>
                  </a:lnTo>
                  <a:lnTo>
                    <a:pt x="3" y="40"/>
                  </a:lnTo>
                  <a:lnTo>
                    <a:pt x="1" y="50"/>
                  </a:lnTo>
                  <a:lnTo>
                    <a:pt x="0" y="67"/>
                  </a:lnTo>
                  <a:lnTo>
                    <a:pt x="0" y="67"/>
                  </a:lnTo>
                  <a:lnTo>
                    <a:pt x="1" y="69"/>
                  </a:lnTo>
                  <a:lnTo>
                    <a:pt x="3" y="71"/>
                  </a:lnTo>
                  <a:lnTo>
                    <a:pt x="7" y="72"/>
                  </a:lnTo>
                  <a:lnTo>
                    <a:pt x="11" y="71"/>
                  </a:lnTo>
                  <a:lnTo>
                    <a:pt x="12" y="69"/>
                  </a:lnTo>
                  <a:lnTo>
                    <a:pt x="12" y="67"/>
                  </a:lnTo>
                  <a:lnTo>
                    <a:pt x="12" y="67"/>
                  </a:lnTo>
                  <a:lnTo>
                    <a:pt x="12" y="57"/>
                  </a:lnTo>
                  <a:lnTo>
                    <a:pt x="13" y="47"/>
                  </a:lnTo>
                  <a:lnTo>
                    <a:pt x="15" y="38"/>
                  </a:lnTo>
                  <a:lnTo>
                    <a:pt x="18" y="29"/>
                  </a:lnTo>
                  <a:lnTo>
                    <a:pt x="18" y="29"/>
                  </a:lnTo>
                  <a:lnTo>
                    <a:pt x="26" y="18"/>
                  </a:lnTo>
                  <a:lnTo>
                    <a:pt x="29" y="13"/>
                  </a:lnTo>
                  <a:lnTo>
                    <a:pt x="32" y="6"/>
                  </a:lnTo>
                  <a:lnTo>
                    <a:pt x="32" y="6"/>
                  </a:lnTo>
                  <a:lnTo>
                    <a:pt x="30" y="4"/>
                  </a:lnTo>
                  <a:lnTo>
                    <a:pt x="30" y="1"/>
                  </a:lnTo>
                  <a:lnTo>
                    <a:pt x="28" y="1"/>
                  </a:lnTo>
                  <a:lnTo>
                    <a:pt x="26" y="0"/>
                  </a:lnTo>
                  <a:lnTo>
                    <a:pt x="22" y="1"/>
                  </a:lnTo>
                  <a:lnTo>
                    <a:pt x="21" y="4"/>
                  </a:lnTo>
                  <a:lnTo>
                    <a:pt x="20" y="6"/>
                  </a:lnTo>
                  <a:lnTo>
                    <a:pt x="20"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5" name="Freeform 812"/>
            <p:cNvSpPr>
              <a:spLocks/>
            </p:cNvSpPr>
            <p:nvPr/>
          </p:nvSpPr>
          <p:spPr bwMode="auto">
            <a:xfrm>
              <a:off x="4687888" y="3367088"/>
              <a:ext cx="7938" cy="23813"/>
            </a:xfrm>
            <a:custGeom>
              <a:avLst/>
              <a:gdLst/>
              <a:ahLst/>
              <a:cxnLst>
                <a:cxn ang="0">
                  <a:pos x="11" y="6"/>
                </a:cxn>
                <a:cxn ang="0">
                  <a:pos x="11" y="6"/>
                </a:cxn>
                <a:cxn ang="0">
                  <a:pos x="10" y="16"/>
                </a:cxn>
                <a:cxn ang="0">
                  <a:pos x="7" y="26"/>
                </a:cxn>
                <a:cxn ang="0">
                  <a:pos x="7" y="26"/>
                </a:cxn>
                <a:cxn ang="0">
                  <a:pos x="4" y="38"/>
                </a:cxn>
                <a:cxn ang="0">
                  <a:pos x="0" y="48"/>
                </a:cxn>
                <a:cxn ang="0">
                  <a:pos x="0" y="48"/>
                </a:cxn>
                <a:cxn ang="0">
                  <a:pos x="0" y="51"/>
                </a:cxn>
                <a:cxn ang="0">
                  <a:pos x="0" y="53"/>
                </a:cxn>
                <a:cxn ang="0">
                  <a:pos x="3" y="56"/>
                </a:cxn>
                <a:cxn ang="0">
                  <a:pos x="6" y="57"/>
                </a:cxn>
                <a:cxn ang="0">
                  <a:pos x="7" y="57"/>
                </a:cxn>
                <a:cxn ang="0">
                  <a:pos x="10" y="56"/>
                </a:cxn>
                <a:cxn ang="0">
                  <a:pos x="11" y="55"/>
                </a:cxn>
                <a:cxn ang="0">
                  <a:pos x="11" y="55"/>
                </a:cxn>
                <a:cxn ang="0">
                  <a:pos x="15" y="43"/>
                </a:cxn>
                <a:cxn ang="0">
                  <a:pos x="17" y="31"/>
                </a:cxn>
                <a:cxn ang="0">
                  <a:pos x="17" y="31"/>
                </a:cxn>
                <a:cxn ang="0">
                  <a:pos x="20" y="18"/>
                </a:cxn>
                <a:cxn ang="0">
                  <a:pos x="23" y="6"/>
                </a:cxn>
                <a:cxn ang="0">
                  <a:pos x="23" y="6"/>
                </a:cxn>
                <a:cxn ang="0">
                  <a:pos x="23" y="4"/>
                </a:cxn>
                <a:cxn ang="0">
                  <a:pos x="21" y="1"/>
                </a:cxn>
                <a:cxn ang="0">
                  <a:pos x="20" y="1"/>
                </a:cxn>
                <a:cxn ang="0">
                  <a:pos x="17" y="0"/>
                </a:cxn>
                <a:cxn ang="0">
                  <a:pos x="13" y="1"/>
                </a:cxn>
                <a:cxn ang="0">
                  <a:pos x="12" y="4"/>
                </a:cxn>
                <a:cxn ang="0">
                  <a:pos x="11" y="6"/>
                </a:cxn>
                <a:cxn ang="0">
                  <a:pos x="11" y="6"/>
                </a:cxn>
              </a:cxnLst>
              <a:rect l="0" t="0" r="r" b="b"/>
              <a:pathLst>
                <a:path w="23" h="57">
                  <a:moveTo>
                    <a:pt x="11" y="6"/>
                  </a:moveTo>
                  <a:lnTo>
                    <a:pt x="11" y="6"/>
                  </a:lnTo>
                  <a:lnTo>
                    <a:pt x="10" y="16"/>
                  </a:lnTo>
                  <a:lnTo>
                    <a:pt x="7" y="26"/>
                  </a:lnTo>
                  <a:lnTo>
                    <a:pt x="7" y="26"/>
                  </a:lnTo>
                  <a:lnTo>
                    <a:pt x="4" y="38"/>
                  </a:lnTo>
                  <a:lnTo>
                    <a:pt x="0" y="48"/>
                  </a:lnTo>
                  <a:lnTo>
                    <a:pt x="0" y="48"/>
                  </a:lnTo>
                  <a:lnTo>
                    <a:pt x="0" y="51"/>
                  </a:lnTo>
                  <a:lnTo>
                    <a:pt x="0" y="53"/>
                  </a:lnTo>
                  <a:lnTo>
                    <a:pt x="3" y="56"/>
                  </a:lnTo>
                  <a:lnTo>
                    <a:pt x="6" y="57"/>
                  </a:lnTo>
                  <a:lnTo>
                    <a:pt x="7" y="57"/>
                  </a:lnTo>
                  <a:lnTo>
                    <a:pt x="10" y="56"/>
                  </a:lnTo>
                  <a:lnTo>
                    <a:pt x="11" y="55"/>
                  </a:lnTo>
                  <a:lnTo>
                    <a:pt x="11" y="55"/>
                  </a:lnTo>
                  <a:lnTo>
                    <a:pt x="15" y="43"/>
                  </a:lnTo>
                  <a:lnTo>
                    <a:pt x="17" y="31"/>
                  </a:lnTo>
                  <a:lnTo>
                    <a:pt x="17" y="31"/>
                  </a:lnTo>
                  <a:lnTo>
                    <a:pt x="20" y="18"/>
                  </a:lnTo>
                  <a:lnTo>
                    <a:pt x="23" y="6"/>
                  </a:lnTo>
                  <a:lnTo>
                    <a:pt x="23" y="6"/>
                  </a:lnTo>
                  <a:lnTo>
                    <a:pt x="23" y="4"/>
                  </a:lnTo>
                  <a:lnTo>
                    <a:pt x="21" y="1"/>
                  </a:lnTo>
                  <a:lnTo>
                    <a:pt x="20" y="1"/>
                  </a:lnTo>
                  <a:lnTo>
                    <a:pt x="17" y="0"/>
                  </a:lnTo>
                  <a:lnTo>
                    <a:pt x="13" y="1"/>
                  </a:lnTo>
                  <a:lnTo>
                    <a:pt x="12" y="4"/>
                  </a:lnTo>
                  <a:lnTo>
                    <a:pt x="11" y="6"/>
                  </a:lnTo>
                  <a:lnTo>
                    <a:pt x="11"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6" name="Freeform 813"/>
            <p:cNvSpPr>
              <a:spLocks/>
            </p:cNvSpPr>
            <p:nvPr/>
          </p:nvSpPr>
          <p:spPr bwMode="auto">
            <a:xfrm>
              <a:off x="4667251" y="3168651"/>
              <a:ext cx="19050" cy="55563"/>
            </a:xfrm>
            <a:custGeom>
              <a:avLst/>
              <a:gdLst/>
              <a:ahLst/>
              <a:cxnLst>
                <a:cxn ang="0">
                  <a:pos x="35" y="2"/>
                </a:cxn>
                <a:cxn ang="0">
                  <a:pos x="35" y="2"/>
                </a:cxn>
                <a:cxn ang="0">
                  <a:pos x="30" y="10"/>
                </a:cxn>
                <a:cxn ang="0">
                  <a:pos x="27" y="17"/>
                </a:cxn>
                <a:cxn ang="0">
                  <a:pos x="22" y="32"/>
                </a:cxn>
                <a:cxn ang="0">
                  <a:pos x="19" y="48"/>
                </a:cxn>
                <a:cxn ang="0">
                  <a:pos x="15" y="65"/>
                </a:cxn>
                <a:cxn ang="0">
                  <a:pos x="15" y="65"/>
                </a:cxn>
                <a:cxn ang="0">
                  <a:pos x="5" y="99"/>
                </a:cxn>
                <a:cxn ang="0">
                  <a:pos x="1" y="117"/>
                </a:cxn>
                <a:cxn ang="0">
                  <a:pos x="0" y="134"/>
                </a:cxn>
                <a:cxn ang="0">
                  <a:pos x="0" y="134"/>
                </a:cxn>
                <a:cxn ang="0">
                  <a:pos x="0" y="137"/>
                </a:cxn>
                <a:cxn ang="0">
                  <a:pos x="1" y="140"/>
                </a:cxn>
                <a:cxn ang="0">
                  <a:pos x="5" y="141"/>
                </a:cxn>
                <a:cxn ang="0">
                  <a:pos x="9" y="140"/>
                </a:cxn>
                <a:cxn ang="0">
                  <a:pos x="10" y="137"/>
                </a:cxn>
                <a:cxn ang="0">
                  <a:pos x="11" y="134"/>
                </a:cxn>
                <a:cxn ang="0">
                  <a:pos x="11" y="134"/>
                </a:cxn>
                <a:cxn ang="0">
                  <a:pos x="13" y="117"/>
                </a:cxn>
                <a:cxn ang="0">
                  <a:pos x="17" y="102"/>
                </a:cxn>
                <a:cxn ang="0">
                  <a:pos x="22" y="85"/>
                </a:cxn>
                <a:cxn ang="0">
                  <a:pos x="26" y="68"/>
                </a:cxn>
                <a:cxn ang="0">
                  <a:pos x="26" y="68"/>
                </a:cxn>
                <a:cxn ang="0">
                  <a:pos x="32" y="38"/>
                </a:cxn>
                <a:cxn ang="0">
                  <a:pos x="38" y="22"/>
                </a:cxn>
                <a:cxn ang="0">
                  <a:pos x="40" y="15"/>
                </a:cxn>
                <a:cxn ang="0">
                  <a:pos x="44" y="9"/>
                </a:cxn>
                <a:cxn ang="0">
                  <a:pos x="44" y="9"/>
                </a:cxn>
                <a:cxn ang="0">
                  <a:pos x="45" y="6"/>
                </a:cxn>
                <a:cxn ang="0">
                  <a:pos x="45" y="4"/>
                </a:cxn>
                <a:cxn ang="0">
                  <a:pos x="44" y="2"/>
                </a:cxn>
                <a:cxn ang="0">
                  <a:pos x="43" y="1"/>
                </a:cxn>
                <a:cxn ang="0">
                  <a:pos x="39" y="0"/>
                </a:cxn>
                <a:cxn ang="0">
                  <a:pos x="36" y="1"/>
                </a:cxn>
                <a:cxn ang="0">
                  <a:pos x="35" y="2"/>
                </a:cxn>
                <a:cxn ang="0">
                  <a:pos x="35" y="2"/>
                </a:cxn>
              </a:cxnLst>
              <a:rect l="0" t="0" r="r" b="b"/>
              <a:pathLst>
                <a:path w="45" h="141">
                  <a:moveTo>
                    <a:pt x="35" y="2"/>
                  </a:moveTo>
                  <a:lnTo>
                    <a:pt x="35" y="2"/>
                  </a:lnTo>
                  <a:lnTo>
                    <a:pt x="30" y="10"/>
                  </a:lnTo>
                  <a:lnTo>
                    <a:pt x="27" y="17"/>
                  </a:lnTo>
                  <a:lnTo>
                    <a:pt x="22" y="32"/>
                  </a:lnTo>
                  <a:lnTo>
                    <a:pt x="19" y="48"/>
                  </a:lnTo>
                  <a:lnTo>
                    <a:pt x="15" y="65"/>
                  </a:lnTo>
                  <a:lnTo>
                    <a:pt x="15" y="65"/>
                  </a:lnTo>
                  <a:lnTo>
                    <a:pt x="5" y="99"/>
                  </a:lnTo>
                  <a:lnTo>
                    <a:pt x="1" y="117"/>
                  </a:lnTo>
                  <a:lnTo>
                    <a:pt x="0" y="134"/>
                  </a:lnTo>
                  <a:lnTo>
                    <a:pt x="0" y="134"/>
                  </a:lnTo>
                  <a:lnTo>
                    <a:pt x="0" y="137"/>
                  </a:lnTo>
                  <a:lnTo>
                    <a:pt x="1" y="140"/>
                  </a:lnTo>
                  <a:lnTo>
                    <a:pt x="5" y="141"/>
                  </a:lnTo>
                  <a:lnTo>
                    <a:pt x="9" y="140"/>
                  </a:lnTo>
                  <a:lnTo>
                    <a:pt x="10" y="137"/>
                  </a:lnTo>
                  <a:lnTo>
                    <a:pt x="11" y="134"/>
                  </a:lnTo>
                  <a:lnTo>
                    <a:pt x="11" y="134"/>
                  </a:lnTo>
                  <a:lnTo>
                    <a:pt x="13" y="117"/>
                  </a:lnTo>
                  <a:lnTo>
                    <a:pt x="17" y="102"/>
                  </a:lnTo>
                  <a:lnTo>
                    <a:pt x="22" y="85"/>
                  </a:lnTo>
                  <a:lnTo>
                    <a:pt x="26" y="68"/>
                  </a:lnTo>
                  <a:lnTo>
                    <a:pt x="26" y="68"/>
                  </a:lnTo>
                  <a:lnTo>
                    <a:pt x="32" y="38"/>
                  </a:lnTo>
                  <a:lnTo>
                    <a:pt x="38" y="22"/>
                  </a:lnTo>
                  <a:lnTo>
                    <a:pt x="40" y="15"/>
                  </a:lnTo>
                  <a:lnTo>
                    <a:pt x="44" y="9"/>
                  </a:lnTo>
                  <a:lnTo>
                    <a:pt x="44" y="9"/>
                  </a:lnTo>
                  <a:lnTo>
                    <a:pt x="45" y="6"/>
                  </a:lnTo>
                  <a:lnTo>
                    <a:pt x="45" y="4"/>
                  </a:lnTo>
                  <a:lnTo>
                    <a:pt x="44" y="2"/>
                  </a:lnTo>
                  <a:lnTo>
                    <a:pt x="43" y="1"/>
                  </a:lnTo>
                  <a:lnTo>
                    <a:pt x="39" y="0"/>
                  </a:lnTo>
                  <a:lnTo>
                    <a:pt x="36" y="1"/>
                  </a:lnTo>
                  <a:lnTo>
                    <a:pt x="35" y="2"/>
                  </a:lnTo>
                  <a:lnTo>
                    <a:pt x="3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7" name="Freeform 814"/>
            <p:cNvSpPr>
              <a:spLocks/>
            </p:cNvSpPr>
            <p:nvPr/>
          </p:nvSpPr>
          <p:spPr bwMode="auto">
            <a:xfrm>
              <a:off x="4686301" y="3151188"/>
              <a:ext cx="34925" cy="95250"/>
            </a:xfrm>
            <a:custGeom>
              <a:avLst/>
              <a:gdLst/>
              <a:ahLst/>
              <a:cxnLst>
                <a:cxn ang="0">
                  <a:pos x="79" y="1"/>
                </a:cxn>
                <a:cxn ang="0">
                  <a:pos x="79" y="1"/>
                </a:cxn>
                <a:cxn ang="0">
                  <a:pos x="73" y="8"/>
                </a:cxn>
                <a:cxn ang="0">
                  <a:pos x="69" y="15"/>
                </a:cxn>
                <a:cxn ang="0">
                  <a:pos x="62" y="30"/>
                </a:cxn>
                <a:cxn ang="0">
                  <a:pos x="56" y="46"/>
                </a:cxn>
                <a:cxn ang="0">
                  <a:pos x="52" y="63"/>
                </a:cxn>
                <a:cxn ang="0">
                  <a:pos x="46" y="97"/>
                </a:cxn>
                <a:cxn ang="0">
                  <a:pos x="42" y="112"/>
                </a:cxn>
                <a:cxn ang="0">
                  <a:pos x="37" y="129"/>
                </a:cxn>
                <a:cxn ang="0">
                  <a:pos x="37" y="129"/>
                </a:cxn>
                <a:cxn ang="0">
                  <a:pos x="25" y="167"/>
                </a:cxn>
                <a:cxn ang="0">
                  <a:pos x="17" y="185"/>
                </a:cxn>
                <a:cxn ang="0">
                  <a:pos x="9" y="204"/>
                </a:cxn>
                <a:cxn ang="0">
                  <a:pos x="9" y="204"/>
                </a:cxn>
                <a:cxn ang="0">
                  <a:pos x="5" y="210"/>
                </a:cxn>
                <a:cxn ang="0">
                  <a:pos x="3" y="218"/>
                </a:cxn>
                <a:cxn ang="0">
                  <a:pos x="0" y="227"/>
                </a:cxn>
                <a:cxn ang="0">
                  <a:pos x="0" y="231"/>
                </a:cxn>
                <a:cxn ang="0">
                  <a:pos x="1" y="235"/>
                </a:cxn>
                <a:cxn ang="0">
                  <a:pos x="1" y="235"/>
                </a:cxn>
                <a:cxn ang="0">
                  <a:pos x="3" y="238"/>
                </a:cxn>
                <a:cxn ang="0">
                  <a:pos x="4" y="239"/>
                </a:cxn>
                <a:cxn ang="0">
                  <a:pos x="8" y="239"/>
                </a:cxn>
                <a:cxn ang="0">
                  <a:pos x="12" y="236"/>
                </a:cxn>
                <a:cxn ang="0">
                  <a:pos x="12" y="235"/>
                </a:cxn>
                <a:cxn ang="0">
                  <a:pos x="12" y="233"/>
                </a:cxn>
                <a:cxn ang="0">
                  <a:pos x="12" y="233"/>
                </a:cxn>
                <a:cxn ang="0">
                  <a:pos x="12" y="229"/>
                </a:cxn>
                <a:cxn ang="0">
                  <a:pos x="12" y="225"/>
                </a:cxn>
                <a:cxn ang="0">
                  <a:pos x="16" y="216"/>
                </a:cxn>
                <a:cxn ang="0">
                  <a:pos x="20" y="209"/>
                </a:cxn>
                <a:cxn ang="0">
                  <a:pos x="24" y="201"/>
                </a:cxn>
                <a:cxn ang="0">
                  <a:pos x="24" y="201"/>
                </a:cxn>
                <a:cxn ang="0">
                  <a:pos x="33" y="171"/>
                </a:cxn>
                <a:cxn ang="0">
                  <a:pos x="45" y="141"/>
                </a:cxn>
                <a:cxn ang="0">
                  <a:pos x="45" y="141"/>
                </a:cxn>
                <a:cxn ang="0">
                  <a:pos x="54" y="114"/>
                </a:cxn>
                <a:cxn ang="0">
                  <a:pos x="62" y="85"/>
                </a:cxn>
                <a:cxn ang="0">
                  <a:pos x="62" y="85"/>
                </a:cxn>
                <a:cxn ang="0">
                  <a:pos x="65" y="65"/>
                </a:cxn>
                <a:cxn ang="0">
                  <a:pos x="69" y="46"/>
                </a:cxn>
                <a:cxn ang="0">
                  <a:pos x="72" y="36"/>
                </a:cxn>
                <a:cxn ang="0">
                  <a:pos x="75" y="27"/>
                </a:cxn>
                <a:cxn ang="0">
                  <a:pos x="80" y="18"/>
                </a:cxn>
                <a:cxn ang="0">
                  <a:pos x="86" y="10"/>
                </a:cxn>
                <a:cxn ang="0">
                  <a:pos x="86" y="10"/>
                </a:cxn>
                <a:cxn ang="0">
                  <a:pos x="88" y="8"/>
                </a:cxn>
                <a:cxn ang="0">
                  <a:pos x="88" y="5"/>
                </a:cxn>
                <a:cxn ang="0">
                  <a:pos x="86" y="1"/>
                </a:cxn>
                <a:cxn ang="0">
                  <a:pos x="82" y="0"/>
                </a:cxn>
                <a:cxn ang="0">
                  <a:pos x="81" y="0"/>
                </a:cxn>
                <a:cxn ang="0">
                  <a:pos x="79" y="1"/>
                </a:cxn>
                <a:cxn ang="0">
                  <a:pos x="79" y="1"/>
                </a:cxn>
              </a:cxnLst>
              <a:rect l="0" t="0" r="r" b="b"/>
              <a:pathLst>
                <a:path w="88" h="239">
                  <a:moveTo>
                    <a:pt x="79" y="1"/>
                  </a:moveTo>
                  <a:lnTo>
                    <a:pt x="79" y="1"/>
                  </a:lnTo>
                  <a:lnTo>
                    <a:pt x="73" y="8"/>
                  </a:lnTo>
                  <a:lnTo>
                    <a:pt x="69" y="15"/>
                  </a:lnTo>
                  <a:lnTo>
                    <a:pt x="62" y="30"/>
                  </a:lnTo>
                  <a:lnTo>
                    <a:pt x="56" y="46"/>
                  </a:lnTo>
                  <a:lnTo>
                    <a:pt x="52" y="63"/>
                  </a:lnTo>
                  <a:lnTo>
                    <a:pt x="46" y="97"/>
                  </a:lnTo>
                  <a:lnTo>
                    <a:pt x="42" y="112"/>
                  </a:lnTo>
                  <a:lnTo>
                    <a:pt x="37" y="129"/>
                  </a:lnTo>
                  <a:lnTo>
                    <a:pt x="37" y="129"/>
                  </a:lnTo>
                  <a:lnTo>
                    <a:pt x="25" y="167"/>
                  </a:lnTo>
                  <a:lnTo>
                    <a:pt x="17" y="185"/>
                  </a:lnTo>
                  <a:lnTo>
                    <a:pt x="9" y="204"/>
                  </a:lnTo>
                  <a:lnTo>
                    <a:pt x="9" y="204"/>
                  </a:lnTo>
                  <a:lnTo>
                    <a:pt x="5" y="210"/>
                  </a:lnTo>
                  <a:lnTo>
                    <a:pt x="3" y="218"/>
                  </a:lnTo>
                  <a:lnTo>
                    <a:pt x="0" y="227"/>
                  </a:lnTo>
                  <a:lnTo>
                    <a:pt x="0" y="231"/>
                  </a:lnTo>
                  <a:lnTo>
                    <a:pt x="1" y="235"/>
                  </a:lnTo>
                  <a:lnTo>
                    <a:pt x="1" y="235"/>
                  </a:lnTo>
                  <a:lnTo>
                    <a:pt x="3" y="238"/>
                  </a:lnTo>
                  <a:lnTo>
                    <a:pt x="4" y="239"/>
                  </a:lnTo>
                  <a:lnTo>
                    <a:pt x="8" y="239"/>
                  </a:lnTo>
                  <a:lnTo>
                    <a:pt x="12" y="236"/>
                  </a:lnTo>
                  <a:lnTo>
                    <a:pt x="12" y="235"/>
                  </a:lnTo>
                  <a:lnTo>
                    <a:pt x="12" y="233"/>
                  </a:lnTo>
                  <a:lnTo>
                    <a:pt x="12" y="233"/>
                  </a:lnTo>
                  <a:lnTo>
                    <a:pt x="12" y="229"/>
                  </a:lnTo>
                  <a:lnTo>
                    <a:pt x="12" y="225"/>
                  </a:lnTo>
                  <a:lnTo>
                    <a:pt x="16" y="216"/>
                  </a:lnTo>
                  <a:lnTo>
                    <a:pt x="20" y="209"/>
                  </a:lnTo>
                  <a:lnTo>
                    <a:pt x="24" y="201"/>
                  </a:lnTo>
                  <a:lnTo>
                    <a:pt x="24" y="201"/>
                  </a:lnTo>
                  <a:lnTo>
                    <a:pt x="33" y="171"/>
                  </a:lnTo>
                  <a:lnTo>
                    <a:pt x="45" y="141"/>
                  </a:lnTo>
                  <a:lnTo>
                    <a:pt x="45" y="141"/>
                  </a:lnTo>
                  <a:lnTo>
                    <a:pt x="54" y="114"/>
                  </a:lnTo>
                  <a:lnTo>
                    <a:pt x="62" y="85"/>
                  </a:lnTo>
                  <a:lnTo>
                    <a:pt x="62" y="85"/>
                  </a:lnTo>
                  <a:lnTo>
                    <a:pt x="65" y="65"/>
                  </a:lnTo>
                  <a:lnTo>
                    <a:pt x="69" y="46"/>
                  </a:lnTo>
                  <a:lnTo>
                    <a:pt x="72" y="36"/>
                  </a:lnTo>
                  <a:lnTo>
                    <a:pt x="75" y="27"/>
                  </a:lnTo>
                  <a:lnTo>
                    <a:pt x="80" y="18"/>
                  </a:lnTo>
                  <a:lnTo>
                    <a:pt x="86" y="10"/>
                  </a:lnTo>
                  <a:lnTo>
                    <a:pt x="86" y="10"/>
                  </a:lnTo>
                  <a:lnTo>
                    <a:pt x="88" y="8"/>
                  </a:lnTo>
                  <a:lnTo>
                    <a:pt x="88" y="5"/>
                  </a:lnTo>
                  <a:lnTo>
                    <a:pt x="86" y="1"/>
                  </a:lnTo>
                  <a:lnTo>
                    <a:pt x="82" y="0"/>
                  </a:lnTo>
                  <a:lnTo>
                    <a:pt x="81" y="0"/>
                  </a:lnTo>
                  <a:lnTo>
                    <a:pt x="79" y="1"/>
                  </a:lnTo>
                  <a:lnTo>
                    <a:pt x="7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8" name="Freeform 815"/>
            <p:cNvSpPr>
              <a:spLocks/>
            </p:cNvSpPr>
            <p:nvPr/>
          </p:nvSpPr>
          <p:spPr bwMode="auto">
            <a:xfrm>
              <a:off x="4711701" y="3162301"/>
              <a:ext cx="38100" cy="98425"/>
            </a:xfrm>
            <a:custGeom>
              <a:avLst/>
              <a:gdLst/>
              <a:ahLst/>
              <a:cxnLst>
                <a:cxn ang="0">
                  <a:pos x="85" y="3"/>
                </a:cxn>
                <a:cxn ang="0">
                  <a:pos x="85" y="3"/>
                </a:cxn>
                <a:cxn ang="0">
                  <a:pos x="77" y="17"/>
                </a:cxn>
                <a:cxn ang="0">
                  <a:pos x="70" y="32"/>
                </a:cxn>
                <a:cxn ang="0">
                  <a:pos x="58" y="62"/>
                </a:cxn>
                <a:cxn ang="0">
                  <a:pos x="49" y="92"/>
                </a:cxn>
                <a:cxn ang="0">
                  <a:pos x="39" y="123"/>
                </a:cxn>
                <a:cxn ang="0">
                  <a:pos x="39" y="123"/>
                </a:cxn>
                <a:cxn ang="0">
                  <a:pos x="15" y="181"/>
                </a:cxn>
                <a:cxn ang="0">
                  <a:pos x="10" y="195"/>
                </a:cxn>
                <a:cxn ang="0">
                  <a:pos x="6" y="211"/>
                </a:cxn>
                <a:cxn ang="0">
                  <a:pos x="2" y="225"/>
                </a:cxn>
                <a:cxn ang="0">
                  <a:pos x="0" y="241"/>
                </a:cxn>
                <a:cxn ang="0">
                  <a:pos x="0" y="241"/>
                </a:cxn>
                <a:cxn ang="0">
                  <a:pos x="0" y="243"/>
                </a:cxn>
                <a:cxn ang="0">
                  <a:pos x="1" y="245"/>
                </a:cxn>
                <a:cxn ang="0">
                  <a:pos x="3" y="246"/>
                </a:cxn>
                <a:cxn ang="0">
                  <a:pos x="5" y="246"/>
                </a:cxn>
                <a:cxn ang="0">
                  <a:pos x="9" y="245"/>
                </a:cxn>
                <a:cxn ang="0">
                  <a:pos x="10" y="243"/>
                </a:cxn>
                <a:cxn ang="0">
                  <a:pos x="11" y="241"/>
                </a:cxn>
                <a:cxn ang="0">
                  <a:pos x="11" y="241"/>
                </a:cxn>
                <a:cxn ang="0">
                  <a:pos x="14" y="226"/>
                </a:cxn>
                <a:cxn ang="0">
                  <a:pos x="17" y="211"/>
                </a:cxn>
                <a:cxn ang="0">
                  <a:pos x="22" y="196"/>
                </a:cxn>
                <a:cxn ang="0">
                  <a:pos x="27" y="182"/>
                </a:cxn>
                <a:cxn ang="0">
                  <a:pos x="38" y="155"/>
                </a:cxn>
                <a:cxn ang="0">
                  <a:pos x="49" y="126"/>
                </a:cxn>
                <a:cxn ang="0">
                  <a:pos x="49" y="126"/>
                </a:cxn>
                <a:cxn ang="0">
                  <a:pos x="60" y="96"/>
                </a:cxn>
                <a:cxn ang="0">
                  <a:pos x="70" y="66"/>
                </a:cxn>
                <a:cxn ang="0">
                  <a:pos x="81" y="37"/>
                </a:cxn>
                <a:cxn ang="0">
                  <a:pos x="87" y="22"/>
                </a:cxn>
                <a:cxn ang="0">
                  <a:pos x="94" y="8"/>
                </a:cxn>
                <a:cxn ang="0">
                  <a:pos x="94" y="8"/>
                </a:cxn>
                <a:cxn ang="0">
                  <a:pos x="95" y="5"/>
                </a:cxn>
                <a:cxn ang="0">
                  <a:pos x="95" y="4"/>
                </a:cxn>
                <a:cxn ang="0">
                  <a:pos x="92" y="0"/>
                </a:cxn>
                <a:cxn ang="0">
                  <a:pos x="89" y="0"/>
                </a:cxn>
                <a:cxn ang="0">
                  <a:pos x="86" y="0"/>
                </a:cxn>
                <a:cxn ang="0">
                  <a:pos x="85" y="3"/>
                </a:cxn>
                <a:cxn ang="0">
                  <a:pos x="85" y="3"/>
                </a:cxn>
              </a:cxnLst>
              <a:rect l="0" t="0" r="r" b="b"/>
              <a:pathLst>
                <a:path w="95" h="246">
                  <a:moveTo>
                    <a:pt x="85" y="3"/>
                  </a:moveTo>
                  <a:lnTo>
                    <a:pt x="85" y="3"/>
                  </a:lnTo>
                  <a:lnTo>
                    <a:pt x="77" y="17"/>
                  </a:lnTo>
                  <a:lnTo>
                    <a:pt x="70" y="32"/>
                  </a:lnTo>
                  <a:lnTo>
                    <a:pt x="58" y="62"/>
                  </a:lnTo>
                  <a:lnTo>
                    <a:pt x="49" y="92"/>
                  </a:lnTo>
                  <a:lnTo>
                    <a:pt x="39" y="123"/>
                  </a:lnTo>
                  <a:lnTo>
                    <a:pt x="39" y="123"/>
                  </a:lnTo>
                  <a:lnTo>
                    <a:pt x="15" y="181"/>
                  </a:lnTo>
                  <a:lnTo>
                    <a:pt x="10" y="195"/>
                  </a:lnTo>
                  <a:lnTo>
                    <a:pt x="6" y="211"/>
                  </a:lnTo>
                  <a:lnTo>
                    <a:pt x="2" y="225"/>
                  </a:lnTo>
                  <a:lnTo>
                    <a:pt x="0" y="241"/>
                  </a:lnTo>
                  <a:lnTo>
                    <a:pt x="0" y="241"/>
                  </a:lnTo>
                  <a:lnTo>
                    <a:pt x="0" y="243"/>
                  </a:lnTo>
                  <a:lnTo>
                    <a:pt x="1" y="245"/>
                  </a:lnTo>
                  <a:lnTo>
                    <a:pt x="3" y="246"/>
                  </a:lnTo>
                  <a:lnTo>
                    <a:pt x="5" y="246"/>
                  </a:lnTo>
                  <a:lnTo>
                    <a:pt x="9" y="245"/>
                  </a:lnTo>
                  <a:lnTo>
                    <a:pt x="10" y="243"/>
                  </a:lnTo>
                  <a:lnTo>
                    <a:pt x="11" y="241"/>
                  </a:lnTo>
                  <a:lnTo>
                    <a:pt x="11" y="241"/>
                  </a:lnTo>
                  <a:lnTo>
                    <a:pt x="14" y="226"/>
                  </a:lnTo>
                  <a:lnTo>
                    <a:pt x="17" y="211"/>
                  </a:lnTo>
                  <a:lnTo>
                    <a:pt x="22" y="196"/>
                  </a:lnTo>
                  <a:lnTo>
                    <a:pt x="27" y="182"/>
                  </a:lnTo>
                  <a:lnTo>
                    <a:pt x="38" y="155"/>
                  </a:lnTo>
                  <a:lnTo>
                    <a:pt x="49" y="126"/>
                  </a:lnTo>
                  <a:lnTo>
                    <a:pt x="49" y="126"/>
                  </a:lnTo>
                  <a:lnTo>
                    <a:pt x="60" y="96"/>
                  </a:lnTo>
                  <a:lnTo>
                    <a:pt x="70" y="66"/>
                  </a:lnTo>
                  <a:lnTo>
                    <a:pt x="81" y="37"/>
                  </a:lnTo>
                  <a:lnTo>
                    <a:pt x="87" y="22"/>
                  </a:lnTo>
                  <a:lnTo>
                    <a:pt x="94" y="8"/>
                  </a:lnTo>
                  <a:lnTo>
                    <a:pt x="94" y="8"/>
                  </a:lnTo>
                  <a:lnTo>
                    <a:pt x="95" y="5"/>
                  </a:lnTo>
                  <a:lnTo>
                    <a:pt x="95" y="4"/>
                  </a:lnTo>
                  <a:lnTo>
                    <a:pt x="92" y="0"/>
                  </a:lnTo>
                  <a:lnTo>
                    <a:pt x="89" y="0"/>
                  </a:lnTo>
                  <a:lnTo>
                    <a:pt x="86" y="0"/>
                  </a:lnTo>
                  <a:lnTo>
                    <a:pt x="85" y="3"/>
                  </a:lnTo>
                  <a:lnTo>
                    <a:pt x="8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59" name="Freeform 816"/>
            <p:cNvSpPr>
              <a:spLocks/>
            </p:cNvSpPr>
            <p:nvPr/>
          </p:nvSpPr>
          <p:spPr bwMode="auto">
            <a:xfrm>
              <a:off x="4737101" y="3182938"/>
              <a:ext cx="33338" cy="90488"/>
            </a:xfrm>
            <a:custGeom>
              <a:avLst/>
              <a:gdLst/>
              <a:ahLst/>
              <a:cxnLst>
                <a:cxn ang="0">
                  <a:pos x="72" y="3"/>
                </a:cxn>
                <a:cxn ang="0">
                  <a:pos x="72" y="3"/>
                </a:cxn>
                <a:cxn ang="0">
                  <a:pos x="69" y="15"/>
                </a:cxn>
                <a:cxn ang="0">
                  <a:pos x="64" y="28"/>
                </a:cxn>
                <a:cxn ang="0">
                  <a:pos x="54" y="51"/>
                </a:cxn>
                <a:cxn ang="0">
                  <a:pos x="54" y="51"/>
                </a:cxn>
                <a:cxn ang="0">
                  <a:pos x="41" y="85"/>
                </a:cxn>
                <a:cxn ang="0">
                  <a:pos x="27" y="119"/>
                </a:cxn>
                <a:cxn ang="0">
                  <a:pos x="27" y="119"/>
                </a:cxn>
                <a:cxn ang="0">
                  <a:pos x="16" y="143"/>
                </a:cxn>
                <a:cxn ang="0">
                  <a:pos x="8" y="168"/>
                </a:cxn>
                <a:cxn ang="0">
                  <a:pos x="4" y="181"/>
                </a:cxn>
                <a:cxn ang="0">
                  <a:pos x="1" y="194"/>
                </a:cxn>
                <a:cxn ang="0">
                  <a:pos x="0" y="207"/>
                </a:cxn>
                <a:cxn ang="0">
                  <a:pos x="0" y="222"/>
                </a:cxn>
                <a:cxn ang="0">
                  <a:pos x="0" y="222"/>
                </a:cxn>
                <a:cxn ang="0">
                  <a:pos x="0" y="224"/>
                </a:cxn>
                <a:cxn ang="0">
                  <a:pos x="1" y="227"/>
                </a:cxn>
                <a:cxn ang="0">
                  <a:pos x="5" y="228"/>
                </a:cxn>
                <a:cxn ang="0">
                  <a:pos x="9" y="227"/>
                </a:cxn>
                <a:cxn ang="0">
                  <a:pos x="10" y="224"/>
                </a:cxn>
                <a:cxn ang="0">
                  <a:pos x="10" y="222"/>
                </a:cxn>
                <a:cxn ang="0">
                  <a:pos x="10" y="222"/>
                </a:cxn>
                <a:cxn ang="0">
                  <a:pos x="12" y="206"/>
                </a:cxn>
                <a:cxn ang="0">
                  <a:pos x="14" y="190"/>
                </a:cxn>
                <a:cxn ang="0">
                  <a:pos x="17" y="176"/>
                </a:cxn>
                <a:cxn ang="0">
                  <a:pos x="22" y="162"/>
                </a:cxn>
                <a:cxn ang="0">
                  <a:pos x="33" y="133"/>
                </a:cxn>
                <a:cxn ang="0">
                  <a:pos x="46" y="104"/>
                </a:cxn>
                <a:cxn ang="0">
                  <a:pos x="46" y="104"/>
                </a:cxn>
                <a:cxn ang="0">
                  <a:pos x="58" y="71"/>
                </a:cxn>
                <a:cxn ang="0">
                  <a:pos x="64" y="54"/>
                </a:cxn>
                <a:cxn ang="0">
                  <a:pos x="71" y="39"/>
                </a:cxn>
                <a:cxn ang="0">
                  <a:pos x="71" y="39"/>
                </a:cxn>
                <a:cxn ang="0">
                  <a:pos x="78" y="23"/>
                </a:cxn>
                <a:cxn ang="0">
                  <a:pos x="81" y="15"/>
                </a:cxn>
                <a:cxn ang="0">
                  <a:pos x="84" y="7"/>
                </a:cxn>
                <a:cxn ang="0">
                  <a:pos x="84" y="7"/>
                </a:cxn>
                <a:cxn ang="0">
                  <a:pos x="84" y="5"/>
                </a:cxn>
                <a:cxn ang="0">
                  <a:pos x="82" y="2"/>
                </a:cxn>
                <a:cxn ang="0">
                  <a:pos x="78" y="0"/>
                </a:cxn>
                <a:cxn ang="0">
                  <a:pos x="77" y="0"/>
                </a:cxn>
                <a:cxn ang="0">
                  <a:pos x="75" y="1"/>
                </a:cxn>
                <a:cxn ang="0">
                  <a:pos x="73" y="2"/>
                </a:cxn>
                <a:cxn ang="0">
                  <a:pos x="72" y="3"/>
                </a:cxn>
                <a:cxn ang="0">
                  <a:pos x="72" y="3"/>
                </a:cxn>
              </a:cxnLst>
              <a:rect l="0" t="0" r="r" b="b"/>
              <a:pathLst>
                <a:path w="84" h="228">
                  <a:moveTo>
                    <a:pt x="72" y="3"/>
                  </a:moveTo>
                  <a:lnTo>
                    <a:pt x="72" y="3"/>
                  </a:lnTo>
                  <a:lnTo>
                    <a:pt x="69" y="15"/>
                  </a:lnTo>
                  <a:lnTo>
                    <a:pt x="64" y="28"/>
                  </a:lnTo>
                  <a:lnTo>
                    <a:pt x="54" y="51"/>
                  </a:lnTo>
                  <a:lnTo>
                    <a:pt x="54" y="51"/>
                  </a:lnTo>
                  <a:lnTo>
                    <a:pt x="41" y="85"/>
                  </a:lnTo>
                  <a:lnTo>
                    <a:pt x="27" y="119"/>
                  </a:lnTo>
                  <a:lnTo>
                    <a:pt x="27" y="119"/>
                  </a:lnTo>
                  <a:lnTo>
                    <a:pt x="16" y="143"/>
                  </a:lnTo>
                  <a:lnTo>
                    <a:pt x="8" y="168"/>
                  </a:lnTo>
                  <a:lnTo>
                    <a:pt x="4" y="181"/>
                  </a:lnTo>
                  <a:lnTo>
                    <a:pt x="1" y="194"/>
                  </a:lnTo>
                  <a:lnTo>
                    <a:pt x="0" y="207"/>
                  </a:lnTo>
                  <a:lnTo>
                    <a:pt x="0" y="222"/>
                  </a:lnTo>
                  <a:lnTo>
                    <a:pt x="0" y="222"/>
                  </a:lnTo>
                  <a:lnTo>
                    <a:pt x="0" y="224"/>
                  </a:lnTo>
                  <a:lnTo>
                    <a:pt x="1" y="227"/>
                  </a:lnTo>
                  <a:lnTo>
                    <a:pt x="5" y="228"/>
                  </a:lnTo>
                  <a:lnTo>
                    <a:pt x="9" y="227"/>
                  </a:lnTo>
                  <a:lnTo>
                    <a:pt x="10" y="224"/>
                  </a:lnTo>
                  <a:lnTo>
                    <a:pt x="10" y="222"/>
                  </a:lnTo>
                  <a:lnTo>
                    <a:pt x="10" y="222"/>
                  </a:lnTo>
                  <a:lnTo>
                    <a:pt x="12" y="206"/>
                  </a:lnTo>
                  <a:lnTo>
                    <a:pt x="14" y="190"/>
                  </a:lnTo>
                  <a:lnTo>
                    <a:pt x="17" y="176"/>
                  </a:lnTo>
                  <a:lnTo>
                    <a:pt x="22" y="162"/>
                  </a:lnTo>
                  <a:lnTo>
                    <a:pt x="33" y="133"/>
                  </a:lnTo>
                  <a:lnTo>
                    <a:pt x="46" y="104"/>
                  </a:lnTo>
                  <a:lnTo>
                    <a:pt x="46" y="104"/>
                  </a:lnTo>
                  <a:lnTo>
                    <a:pt x="58" y="71"/>
                  </a:lnTo>
                  <a:lnTo>
                    <a:pt x="64" y="54"/>
                  </a:lnTo>
                  <a:lnTo>
                    <a:pt x="71" y="39"/>
                  </a:lnTo>
                  <a:lnTo>
                    <a:pt x="71" y="39"/>
                  </a:lnTo>
                  <a:lnTo>
                    <a:pt x="78" y="23"/>
                  </a:lnTo>
                  <a:lnTo>
                    <a:pt x="81" y="15"/>
                  </a:lnTo>
                  <a:lnTo>
                    <a:pt x="84" y="7"/>
                  </a:lnTo>
                  <a:lnTo>
                    <a:pt x="84" y="7"/>
                  </a:lnTo>
                  <a:lnTo>
                    <a:pt x="84" y="5"/>
                  </a:lnTo>
                  <a:lnTo>
                    <a:pt x="82" y="2"/>
                  </a:lnTo>
                  <a:lnTo>
                    <a:pt x="78" y="0"/>
                  </a:lnTo>
                  <a:lnTo>
                    <a:pt x="77" y="0"/>
                  </a:lnTo>
                  <a:lnTo>
                    <a:pt x="75" y="1"/>
                  </a:lnTo>
                  <a:lnTo>
                    <a:pt x="73" y="2"/>
                  </a:lnTo>
                  <a:lnTo>
                    <a:pt x="72" y="3"/>
                  </a:lnTo>
                  <a:lnTo>
                    <a:pt x="72"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0" name="Freeform 817"/>
            <p:cNvSpPr>
              <a:spLocks/>
            </p:cNvSpPr>
            <p:nvPr/>
          </p:nvSpPr>
          <p:spPr bwMode="auto">
            <a:xfrm>
              <a:off x="4762501" y="3200401"/>
              <a:ext cx="26988" cy="95250"/>
            </a:xfrm>
            <a:custGeom>
              <a:avLst/>
              <a:gdLst/>
              <a:ahLst/>
              <a:cxnLst>
                <a:cxn ang="0">
                  <a:pos x="59" y="2"/>
                </a:cxn>
                <a:cxn ang="0">
                  <a:pos x="59" y="2"/>
                </a:cxn>
                <a:cxn ang="0">
                  <a:pos x="47" y="38"/>
                </a:cxn>
                <a:cxn ang="0">
                  <a:pos x="35" y="72"/>
                </a:cxn>
                <a:cxn ang="0">
                  <a:pos x="15" y="142"/>
                </a:cxn>
                <a:cxn ang="0">
                  <a:pos x="15" y="142"/>
                </a:cxn>
                <a:cxn ang="0">
                  <a:pos x="9" y="164"/>
                </a:cxn>
                <a:cxn ang="0">
                  <a:pos x="2" y="191"/>
                </a:cxn>
                <a:cxn ang="0">
                  <a:pos x="0" y="204"/>
                </a:cxn>
                <a:cxn ang="0">
                  <a:pos x="0" y="217"/>
                </a:cxn>
                <a:cxn ang="0">
                  <a:pos x="1" y="229"/>
                </a:cxn>
                <a:cxn ang="0">
                  <a:pos x="4" y="235"/>
                </a:cxn>
                <a:cxn ang="0">
                  <a:pos x="6" y="239"/>
                </a:cxn>
                <a:cxn ang="0">
                  <a:pos x="6" y="239"/>
                </a:cxn>
                <a:cxn ang="0">
                  <a:pos x="8" y="242"/>
                </a:cxn>
                <a:cxn ang="0">
                  <a:pos x="10" y="242"/>
                </a:cxn>
                <a:cxn ang="0">
                  <a:pos x="14" y="242"/>
                </a:cxn>
                <a:cxn ang="0">
                  <a:pos x="17" y="238"/>
                </a:cxn>
                <a:cxn ang="0">
                  <a:pos x="17" y="236"/>
                </a:cxn>
                <a:cxn ang="0">
                  <a:pos x="15" y="234"/>
                </a:cxn>
                <a:cxn ang="0">
                  <a:pos x="15" y="234"/>
                </a:cxn>
                <a:cxn ang="0">
                  <a:pos x="13" y="227"/>
                </a:cxn>
                <a:cxn ang="0">
                  <a:pos x="12" y="222"/>
                </a:cxn>
                <a:cxn ang="0">
                  <a:pos x="12" y="215"/>
                </a:cxn>
                <a:cxn ang="0">
                  <a:pos x="13" y="209"/>
                </a:cxn>
                <a:cxn ang="0">
                  <a:pos x="18" y="183"/>
                </a:cxn>
                <a:cxn ang="0">
                  <a:pos x="18" y="183"/>
                </a:cxn>
                <a:cxn ang="0">
                  <a:pos x="21" y="166"/>
                </a:cxn>
                <a:cxn ang="0">
                  <a:pos x="26" y="149"/>
                </a:cxn>
                <a:cxn ang="0">
                  <a:pos x="35" y="116"/>
                </a:cxn>
                <a:cxn ang="0">
                  <a:pos x="35" y="116"/>
                </a:cxn>
                <a:cxn ang="0">
                  <a:pos x="51" y="61"/>
                </a:cxn>
                <a:cxn ang="0">
                  <a:pos x="60" y="34"/>
                </a:cxn>
                <a:cxn ang="0">
                  <a:pos x="69" y="6"/>
                </a:cxn>
                <a:cxn ang="0">
                  <a:pos x="69" y="6"/>
                </a:cxn>
                <a:cxn ang="0">
                  <a:pos x="70" y="4"/>
                </a:cxn>
                <a:cxn ang="0">
                  <a:pos x="69" y="1"/>
                </a:cxn>
                <a:cxn ang="0">
                  <a:pos x="68" y="0"/>
                </a:cxn>
                <a:cxn ang="0">
                  <a:pos x="66" y="0"/>
                </a:cxn>
                <a:cxn ang="0">
                  <a:pos x="61" y="0"/>
                </a:cxn>
                <a:cxn ang="0">
                  <a:pos x="60" y="1"/>
                </a:cxn>
                <a:cxn ang="0">
                  <a:pos x="59" y="2"/>
                </a:cxn>
                <a:cxn ang="0">
                  <a:pos x="59" y="2"/>
                </a:cxn>
              </a:cxnLst>
              <a:rect l="0" t="0" r="r" b="b"/>
              <a:pathLst>
                <a:path w="70" h="242">
                  <a:moveTo>
                    <a:pt x="59" y="2"/>
                  </a:moveTo>
                  <a:lnTo>
                    <a:pt x="59" y="2"/>
                  </a:lnTo>
                  <a:lnTo>
                    <a:pt x="47" y="38"/>
                  </a:lnTo>
                  <a:lnTo>
                    <a:pt x="35" y="72"/>
                  </a:lnTo>
                  <a:lnTo>
                    <a:pt x="15" y="142"/>
                  </a:lnTo>
                  <a:lnTo>
                    <a:pt x="15" y="142"/>
                  </a:lnTo>
                  <a:lnTo>
                    <a:pt x="9" y="164"/>
                  </a:lnTo>
                  <a:lnTo>
                    <a:pt x="2" y="191"/>
                  </a:lnTo>
                  <a:lnTo>
                    <a:pt x="0" y="204"/>
                  </a:lnTo>
                  <a:lnTo>
                    <a:pt x="0" y="217"/>
                  </a:lnTo>
                  <a:lnTo>
                    <a:pt x="1" y="229"/>
                  </a:lnTo>
                  <a:lnTo>
                    <a:pt x="4" y="235"/>
                  </a:lnTo>
                  <a:lnTo>
                    <a:pt x="6" y="239"/>
                  </a:lnTo>
                  <a:lnTo>
                    <a:pt x="6" y="239"/>
                  </a:lnTo>
                  <a:lnTo>
                    <a:pt x="8" y="242"/>
                  </a:lnTo>
                  <a:lnTo>
                    <a:pt x="10" y="242"/>
                  </a:lnTo>
                  <a:lnTo>
                    <a:pt x="14" y="242"/>
                  </a:lnTo>
                  <a:lnTo>
                    <a:pt x="17" y="238"/>
                  </a:lnTo>
                  <a:lnTo>
                    <a:pt x="17" y="236"/>
                  </a:lnTo>
                  <a:lnTo>
                    <a:pt x="15" y="234"/>
                  </a:lnTo>
                  <a:lnTo>
                    <a:pt x="15" y="234"/>
                  </a:lnTo>
                  <a:lnTo>
                    <a:pt x="13" y="227"/>
                  </a:lnTo>
                  <a:lnTo>
                    <a:pt x="12" y="222"/>
                  </a:lnTo>
                  <a:lnTo>
                    <a:pt x="12" y="215"/>
                  </a:lnTo>
                  <a:lnTo>
                    <a:pt x="13" y="209"/>
                  </a:lnTo>
                  <a:lnTo>
                    <a:pt x="18" y="183"/>
                  </a:lnTo>
                  <a:lnTo>
                    <a:pt x="18" y="183"/>
                  </a:lnTo>
                  <a:lnTo>
                    <a:pt x="21" y="166"/>
                  </a:lnTo>
                  <a:lnTo>
                    <a:pt x="26" y="149"/>
                  </a:lnTo>
                  <a:lnTo>
                    <a:pt x="35" y="116"/>
                  </a:lnTo>
                  <a:lnTo>
                    <a:pt x="35" y="116"/>
                  </a:lnTo>
                  <a:lnTo>
                    <a:pt x="51" y="61"/>
                  </a:lnTo>
                  <a:lnTo>
                    <a:pt x="60" y="34"/>
                  </a:lnTo>
                  <a:lnTo>
                    <a:pt x="69" y="6"/>
                  </a:lnTo>
                  <a:lnTo>
                    <a:pt x="69" y="6"/>
                  </a:lnTo>
                  <a:lnTo>
                    <a:pt x="70" y="4"/>
                  </a:lnTo>
                  <a:lnTo>
                    <a:pt x="69" y="1"/>
                  </a:lnTo>
                  <a:lnTo>
                    <a:pt x="68" y="0"/>
                  </a:lnTo>
                  <a:lnTo>
                    <a:pt x="66" y="0"/>
                  </a:lnTo>
                  <a:lnTo>
                    <a:pt x="61" y="0"/>
                  </a:lnTo>
                  <a:lnTo>
                    <a:pt x="60" y="1"/>
                  </a:lnTo>
                  <a:lnTo>
                    <a:pt x="59" y="2"/>
                  </a:lnTo>
                  <a:lnTo>
                    <a:pt x="59"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1" name="Freeform 818"/>
            <p:cNvSpPr>
              <a:spLocks/>
            </p:cNvSpPr>
            <p:nvPr/>
          </p:nvSpPr>
          <p:spPr bwMode="auto">
            <a:xfrm>
              <a:off x="4786313" y="3222626"/>
              <a:ext cx="31750" cy="88900"/>
            </a:xfrm>
            <a:custGeom>
              <a:avLst/>
              <a:gdLst/>
              <a:ahLst/>
              <a:cxnLst>
                <a:cxn ang="0">
                  <a:pos x="69" y="3"/>
                </a:cxn>
                <a:cxn ang="0">
                  <a:pos x="69" y="3"/>
                </a:cxn>
                <a:cxn ang="0">
                  <a:pos x="61" y="13"/>
                </a:cxn>
                <a:cxn ang="0">
                  <a:pos x="56" y="25"/>
                </a:cxn>
                <a:cxn ang="0">
                  <a:pos x="45" y="48"/>
                </a:cxn>
                <a:cxn ang="0">
                  <a:pos x="36" y="73"/>
                </a:cxn>
                <a:cxn ang="0">
                  <a:pos x="28" y="98"/>
                </a:cxn>
                <a:cxn ang="0">
                  <a:pos x="28" y="98"/>
                </a:cxn>
                <a:cxn ang="0">
                  <a:pos x="19" y="128"/>
                </a:cxn>
                <a:cxn ang="0">
                  <a:pos x="10" y="157"/>
                </a:cxn>
                <a:cxn ang="0">
                  <a:pos x="6" y="173"/>
                </a:cxn>
                <a:cxn ang="0">
                  <a:pos x="2" y="187"/>
                </a:cxn>
                <a:cxn ang="0">
                  <a:pos x="1" y="203"/>
                </a:cxn>
                <a:cxn ang="0">
                  <a:pos x="0" y="218"/>
                </a:cxn>
                <a:cxn ang="0">
                  <a:pos x="0" y="218"/>
                </a:cxn>
                <a:cxn ang="0">
                  <a:pos x="0" y="221"/>
                </a:cxn>
                <a:cxn ang="0">
                  <a:pos x="1" y="222"/>
                </a:cxn>
                <a:cxn ang="0">
                  <a:pos x="5" y="224"/>
                </a:cxn>
                <a:cxn ang="0">
                  <a:pos x="9" y="222"/>
                </a:cxn>
                <a:cxn ang="0">
                  <a:pos x="10" y="221"/>
                </a:cxn>
                <a:cxn ang="0">
                  <a:pos x="10" y="218"/>
                </a:cxn>
                <a:cxn ang="0">
                  <a:pos x="10" y="218"/>
                </a:cxn>
                <a:cxn ang="0">
                  <a:pos x="11" y="204"/>
                </a:cxn>
                <a:cxn ang="0">
                  <a:pos x="14" y="190"/>
                </a:cxn>
                <a:cxn ang="0">
                  <a:pos x="17" y="176"/>
                </a:cxn>
                <a:cxn ang="0">
                  <a:pos x="19" y="163"/>
                </a:cxn>
                <a:cxn ang="0">
                  <a:pos x="28" y="137"/>
                </a:cxn>
                <a:cxn ang="0">
                  <a:pos x="37" y="110"/>
                </a:cxn>
                <a:cxn ang="0">
                  <a:pos x="37" y="110"/>
                </a:cxn>
                <a:cxn ang="0">
                  <a:pos x="45" y="84"/>
                </a:cxn>
                <a:cxn ang="0">
                  <a:pos x="54" y="57"/>
                </a:cxn>
                <a:cxn ang="0">
                  <a:pos x="65" y="33"/>
                </a:cxn>
                <a:cxn ang="0">
                  <a:pos x="71" y="20"/>
                </a:cxn>
                <a:cxn ang="0">
                  <a:pos x="78" y="8"/>
                </a:cxn>
                <a:cxn ang="0">
                  <a:pos x="78" y="8"/>
                </a:cxn>
                <a:cxn ang="0">
                  <a:pos x="79" y="6"/>
                </a:cxn>
                <a:cxn ang="0">
                  <a:pos x="79" y="4"/>
                </a:cxn>
                <a:cxn ang="0">
                  <a:pos x="78" y="3"/>
                </a:cxn>
                <a:cxn ang="0">
                  <a:pos x="77" y="1"/>
                </a:cxn>
                <a:cxn ang="0">
                  <a:pos x="73" y="0"/>
                </a:cxn>
                <a:cxn ang="0">
                  <a:pos x="70" y="1"/>
                </a:cxn>
                <a:cxn ang="0">
                  <a:pos x="69" y="3"/>
                </a:cxn>
                <a:cxn ang="0">
                  <a:pos x="69" y="3"/>
                </a:cxn>
              </a:cxnLst>
              <a:rect l="0" t="0" r="r" b="b"/>
              <a:pathLst>
                <a:path w="79" h="224">
                  <a:moveTo>
                    <a:pt x="69" y="3"/>
                  </a:moveTo>
                  <a:lnTo>
                    <a:pt x="69" y="3"/>
                  </a:lnTo>
                  <a:lnTo>
                    <a:pt x="61" y="13"/>
                  </a:lnTo>
                  <a:lnTo>
                    <a:pt x="56" y="25"/>
                  </a:lnTo>
                  <a:lnTo>
                    <a:pt x="45" y="48"/>
                  </a:lnTo>
                  <a:lnTo>
                    <a:pt x="36" y="73"/>
                  </a:lnTo>
                  <a:lnTo>
                    <a:pt x="28" y="98"/>
                  </a:lnTo>
                  <a:lnTo>
                    <a:pt x="28" y="98"/>
                  </a:lnTo>
                  <a:lnTo>
                    <a:pt x="19" y="128"/>
                  </a:lnTo>
                  <a:lnTo>
                    <a:pt x="10" y="157"/>
                  </a:lnTo>
                  <a:lnTo>
                    <a:pt x="6" y="173"/>
                  </a:lnTo>
                  <a:lnTo>
                    <a:pt x="2" y="187"/>
                  </a:lnTo>
                  <a:lnTo>
                    <a:pt x="1" y="203"/>
                  </a:lnTo>
                  <a:lnTo>
                    <a:pt x="0" y="218"/>
                  </a:lnTo>
                  <a:lnTo>
                    <a:pt x="0" y="218"/>
                  </a:lnTo>
                  <a:lnTo>
                    <a:pt x="0" y="221"/>
                  </a:lnTo>
                  <a:lnTo>
                    <a:pt x="1" y="222"/>
                  </a:lnTo>
                  <a:lnTo>
                    <a:pt x="5" y="224"/>
                  </a:lnTo>
                  <a:lnTo>
                    <a:pt x="9" y="222"/>
                  </a:lnTo>
                  <a:lnTo>
                    <a:pt x="10" y="221"/>
                  </a:lnTo>
                  <a:lnTo>
                    <a:pt x="10" y="218"/>
                  </a:lnTo>
                  <a:lnTo>
                    <a:pt x="10" y="218"/>
                  </a:lnTo>
                  <a:lnTo>
                    <a:pt x="11" y="204"/>
                  </a:lnTo>
                  <a:lnTo>
                    <a:pt x="14" y="190"/>
                  </a:lnTo>
                  <a:lnTo>
                    <a:pt x="17" y="176"/>
                  </a:lnTo>
                  <a:lnTo>
                    <a:pt x="19" y="163"/>
                  </a:lnTo>
                  <a:lnTo>
                    <a:pt x="28" y="137"/>
                  </a:lnTo>
                  <a:lnTo>
                    <a:pt x="37" y="110"/>
                  </a:lnTo>
                  <a:lnTo>
                    <a:pt x="37" y="110"/>
                  </a:lnTo>
                  <a:lnTo>
                    <a:pt x="45" y="84"/>
                  </a:lnTo>
                  <a:lnTo>
                    <a:pt x="54" y="57"/>
                  </a:lnTo>
                  <a:lnTo>
                    <a:pt x="65" y="33"/>
                  </a:lnTo>
                  <a:lnTo>
                    <a:pt x="71" y="20"/>
                  </a:lnTo>
                  <a:lnTo>
                    <a:pt x="78" y="8"/>
                  </a:lnTo>
                  <a:lnTo>
                    <a:pt x="78" y="8"/>
                  </a:lnTo>
                  <a:lnTo>
                    <a:pt x="79" y="6"/>
                  </a:lnTo>
                  <a:lnTo>
                    <a:pt x="79" y="4"/>
                  </a:lnTo>
                  <a:lnTo>
                    <a:pt x="78" y="3"/>
                  </a:lnTo>
                  <a:lnTo>
                    <a:pt x="77" y="1"/>
                  </a:lnTo>
                  <a:lnTo>
                    <a:pt x="73" y="0"/>
                  </a:lnTo>
                  <a:lnTo>
                    <a:pt x="70" y="1"/>
                  </a:lnTo>
                  <a:lnTo>
                    <a:pt x="69" y="3"/>
                  </a:lnTo>
                  <a:lnTo>
                    <a:pt x="6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2" name="Freeform 819"/>
            <p:cNvSpPr>
              <a:spLocks/>
            </p:cNvSpPr>
            <p:nvPr/>
          </p:nvSpPr>
          <p:spPr bwMode="auto">
            <a:xfrm>
              <a:off x="4808538" y="3241676"/>
              <a:ext cx="34925" cy="90488"/>
            </a:xfrm>
            <a:custGeom>
              <a:avLst/>
              <a:gdLst/>
              <a:ahLst/>
              <a:cxnLst>
                <a:cxn ang="0">
                  <a:pos x="77" y="4"/>
                </a:cxn>
                <a:cxn ang="0">
                  <a:pos x="77" y="4"/>
                </a:cxn>
                <a:cxn ang="0">
                  <a:pos x="52" y="65"/>
                </a:cxn>
                <a:cxn ang="0">
                  <a:pos x="40" y="95"/>
                </a:cxn>
                <a:cxn ang="0">
                  <a:pos x="27" y="125"/>
                </a:cxn>
                <a:cxn ang="0">
                  <a:pos x="27" y="125"/>
                </a:cxn>
                <a:cxn ang="0">
                  <a:pos x="17" y="149"/>
                </a:cxn>
                <a:cxn ang="0">
                  <a:pos x="9" y="172"/>
                </a:cxn>
                <a:cxn ang="0">
                  <a:pos x="2" y="197"/>
                </a:cxn>
                <a:cxn ang="0">
                  <a:pos x="1" y="209"/>
                </a:cxn>
                <a:cxn ang="0">
                  <a:pos x="0" y="222"/>
                </a:cxn>
                <a:cxn ang="0">
                  <a:pos x="0" y="222"/>
                </a:cxn>
                <a:cxn ang="0">
                  <a:pos x="1" y="225"/>
                </a:cxn>
                <a:cxn ang="0">
                  <a:pos x="2" y="226"/>
                </a:cxn>
                <a:cxn ang="0">
                  <a:pos x="6" y="227"/>
                </a:cxn>
                <a:cxn ang="0">
                  <a:pos x="10" y="226"/>
                </a:cxn>
                <a:cxn ang="0">
                  <a:pos x="12" y="225"/>
                </a:cxn>
                <a:cxn ang="0">
                  <a:pos x="12" y="222"/>
                </a:cxn>
                <a:cxn ang="0">
                  <a:pos x="12" y="222"/>
                </a:cxn>
                <a:cxn ang="0">
                  <a:pos x="13" y="208"/>
                </a:cxn>
                <a:cxn ang="0">
                  <a:pos x="15" y="194"/>
                </a:cxn>
                <a:cxn ang="0">
                  <a:pos x="18" y="183"/>
                </a:cxn>
                <a:cxn ang="0">
                  <a:pos x="22" y="170"/>
                </a:cxn>
                <a:cxn ang="0">
                  <a:pos x="31" y="146"/>
                </a:cxn>
                <a:cxn ang="0">
                  <a:pos x="42" y="120"/>
                </a:cxn>
                <a:cxn ang="0">
                  <a:pos x="42" y="120"/>
                </a:cxn>
                <a:cxn ang="0">
                  <a:pos x="87" y="6"/>
                </a:cxn>
                <a:cxn ang="0">
                  <a:pos x="87" y="6"/>
                </a:cxn>
                <a:cxn ang="0">
                  <a:pos x="87" y="4"/>
                </a:cxn>
                <a:cxn ang="0">
                  <a:pos x="87" y="2"/>
                </a:cxn>
                <a:cxn ang="0">
                  <a:pos x="86" y="1"/>
                </a:cxn>
                <a:cxn ang="0">
                  <a:pos x="84" y="0"/>
                </a:cxn>
                <a:cxn ang="0">
                  <a:pos x="80" y="0"/>
                </a:cxn>
                <a:cxn ang="0">
                  <a:pos x="78" y="1"/>
                </a:cxn>
                <a:cxn ang="0">
                  <a:pos x="77" y="4"/>
                </a:cxn>
                <a:cxn ang="0">
                  <a:pos x="77" y="4"/>
                </a:cxn>
              </a:cxnLst>
              <a:rect l="0" t="0" r="r" b="b"/>
              <a:pathLst>
                <a:path w="87" h="227">
                  <a:moveTo>
                    <a:pt x="77" y="4"/>
                  </a:moveTo>
                  <a:lnTo>
                    <a:pt x="77" y="4"/>
                  </a:lnTo>
                  <a:lnTo>
                    <a:pt x="52" y="65"/>
                  </a:lnTo>
                  <a:lnTo>
                    <a:pt x="40" y="95"/>
                  </a:lnTo>
                  <a:lnTo>
                    <a:pt x="27" y="125"/>
                  </a:lnTo>
                  <a:lnTo>
                    <a:pt x="27" y="125"/>
                  </a:lnTo>
                  <a:lnTo>
                    <a:pt x="17" y="149"/>
                  </a:lnTo>
                  <a:lnTo>
                    <a:pt x="9" y="172"/>
                  </a:lnTo>
                  <a:lnTo>
                    <a:pt x="2" y="197"/>
                  </a:lnTo>
                  <a:lnTo>
                    <a:pt x="1" y="209"/>
                  </a:lnTo>
                  <a:lnTo>
                    <a:pt x="0" y="222"/>
                  </a:lnTo>
                  <a:lnTo>
                    <a:pt x="0" y="222"/>
                  </a:lnTo>
                  <a:lnTo>
                    <a:pt x="1" y="225"/>
                  </a:lnTo>
                  <a:lnTo>
                    <a:pt x="2" y="226"/>
                  </a:lnTo>
                  <a:lnTo>
                    <a:pt x="6" y="227"/>
                  </a:lnTo>
                  <a:lnTo>
                    <a:pt x="10" y="226"/>
                  </a:lnTo>
                  <a:lnTo>
                    <a:pt x="12" y="225"/>
                  </a:lnTo>
                  <a:lnTo>
                    <a:pt x="12" y="222"/>
                  </a:lnTo>
                  <a:lnTo>
                    <a:pt x="12" y="222"/>
                  </a:lnTo>
                  <a:lnTo>
                    <a:pt x="13" y="208"/>
                  </a:lnTo>
                  <a:lnTo>
                    <a:pt x="15" y="194"/>
                  </a:lnTo>
                  <a:lnTo>
                    <a:pt x="18" y="183"/>
                  </a:lnTo>
                  <a:lnTo>
                    <a:pt x="22" y="170"/>
                  </a:lnTo>
                  <a:lnTo>
                    <a:pt x="31" y="146"/>
                  </a:lnTo>
                  <a:lnTo>
                    <a:pt x="42" y="120"/>
                  </a:lnTo>
                  <a:lnTo>
                    <a:pt x="42" y="120"/>
                  </a:lnTo>
                  <a:lnTo>
                    <a:pt x="87" y="6"/>
                  </a:lnTo>
                  <a:lnTo>
                    <a:pt x="87" y="6"/>
                  </a:lnTo>
                  <a:lnTo>
                    <a:pt x="87" y="4"/>
                  </a:lnTo>
                  <a:lnTo>
                    <a:pt x="87" y="2"/>
                  </a:lnTo>
                  <a:lnTo>
                    <a:pt x="86" y="1"/>
                  </a:lnTo>
                  <a:lnTo>
                    <a:pt x="84" y="0"/>
                  </a:lnTo>
                  <a:lnTo>
                    <a:pt x="80" y="0"/>
                  </a:lnTo>
                  <a:lnTo>
                    <a:pt x="78" y="1"/>
                  </a:lnTo>
                  <a:lnTo>
                    <a:pt x="77" y="4"/>
                  </a:lnTo>
                  <a:lnTo>
                    <a:pt x="77"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3" name="Freeform 820"/>
            <p:cNvSpPr>
              <a:spLocks/>
            </p:cNvSpPr>
            <p:nvPr/>
          </p:nvSpPr>
          <p:spPr bwMode="auto">
            <a:xfrm>
              <a:off x="4840288" y="3263901"/>
              <a:ext cx="23813" cy="85725"/>
            </a:xfrm>
            <a:custGeom>
              <a:avLst/>
              <a:gdLst/>
              <a:ahLst/>
              <a:cxnLst>
                <a:cxn ang="0">
                  <a:pos x="45" y="6"/>
                </a:cxn>
                <a:cxn ang="0">
                  <a:pos x="45" y="6"/>
                </a:cxn>
                <a:cxn ang="0">
                  <a:pos x="43" y="19"/>
                </a:cxn>
                <a:cxn ang="0">
                  <a:pos x="39" y="34"/>
                </a:cxn>
                <a:cxn ang="0">
                  <a:pos x="35" y="47"/>
                </a:cxn>
                <a:cxn ang="0">
                  <a:pos x="31" y="61"/>
                </a:cxn>
                <a:cxn ang="0">
                  <a:pos x="31" y="61"/>
                </a:cxn>
                <a:cxn ang="0">
                  <a:pos x="21" y="116"/>
                </a:cxn>
                <a:cxn ang="0">
                  <a:pos x="21" y="116"/>
                </a:cxn>
                <a:cxn ang="0">
                  <a:pos x="14" y="140"/>
                </a:cxn>
                <a:cxn ang="0">
                  <a:pos x="7" y="162"/>
                </a:cxn>
                <a:cxn ang="0">
                  <a:pos x="2" y="184"/>
                </a:cxn>
                <a:cxn ang="0">
                  <a:pos x="1" y="196"/>
                </a:cxn>
                <a:cxn ang="0">
                  <a:pos x="0" y="208"/>
                </a:cxn>
                <a:cxn ang="0">
                  <a:pos x="0" y="208"/>
                </a:cxn>
                <a:cxn ang="0">
                  <a:pos x="1" y="210"/>
                </a:cxn>
                <a:cxn ang="0">
                  <a:pos x="2" y="212"/>
                </a:cxn>
                <a:cxn ang="0">
                  <a:pos x="6" y="213"/>
                </a:cxn>
                <a:cxn ang="0">
                  <a:pos x="10" y="212"/>
                </a:cxn>
                <a:cxn ang="0">
                  <a:pos x="11" y="210"/>
                </a:cxn>
                <a:cxn ang="0">
                  <a:pos x="11" y="208"/>
                </a:cxn>
                <a:cxn ang="0">
                  <a:pos x="11" y="208"/>
                </a:cxn>
                <a:cxn ang="0">
                  <a:pos x="13" y="196"/>
                </a:cxn>
                <a:cxn ang="0">
                  <a:pos x="14" y="183"/>
                </a:cxn>
                <a:cxn ang="0">
                  <a:pos x="19" y="159"/>
                </a:cxn>
                <a:cxn ang="0">
                  <a:pos x="27" y="135"/>
                </a:cxn>
                <a:cxn ang="0">
                  <a:pos x="32" y="111"/>
                </a:cxn>
                <a:cxn ang="0">
                  <a:pos x="32" y="111"/>
                </a:cxn>
                <a:cxn ang="0">
                  <a:pos x="44" y="55"/>
                </a:cxn>
                <a:cxn ang="0">
                  <a:pos x="44" y="55"/>
                </a:cxn>
                <a:cxn ang="0">
                  <a:pos x="47" y="43"/>
                </a:cxn>
                <a:cxn ang="0">
                  <a:pos x="51" y="31"/>
                </a:cxn>
                <a:cxn ang="0">
                  <a:pos x="55" y="18"/>
                </a:cxn>
                <a:cxn ang="0">
                  <a:pos x="57" y="6"/>
                </a:cxn>
                <a:cxn ang="0">
                  <a:pos x="57" y="6"/>
                </a:cxn>
                <a:cxn ang="0">
                  <a:pos x="57" y="4"/>
                </a:cxn>
                <a:cxn ang="0">
                  <a:pos x="56" y="2"/>
                </a:cxn>
                <a:cxn ang="0">
                  <a:pos x="55" y="1"/>
                </a:cxn>
                <a:cxn ang="0">
                  <a:pos x="52" y="0"/>
                </a:cxn>
                <a:cxn ang="0">
                  <a:pos x="48" y="2"/>
                </a:cxn>
                <a:cxn ang="0">
                  <a:pos x="47" y="4"/>
                </a:cxn>
                <a:cxn ang="0">
                  <a:pos x="45" y="6"/>
                </a:cxn>
                <a:cxn ang="0">
                  <a:pos x="45" y="6"/>
                </a:cxn>
              </a:cxnLst>
              <a:rect l="0" t="0" r="r" b="b"/>
              <a:pathLst>
                <a:path w="57" h="213">
                  <a:moveTo>
                    <a:pt x="45" y="6"/>
                  </a:moveTo>
                  <a:lnTo>
                    <a:pt x="45" y="6"/>
                  </a:lnTo>
                  <a:lnTo>
                    <a:pt x="43" y="19"/>
                  </a:lnTo>
                  <a:lnTo>
                    <a:pt x="39" y="34"/>
                  </a:lnTo>
                  <a:lnTo>
                    <a:pt x="35" y="47"/>
                  </a:lnTo>
                  <a:lnTo>
                    <a:pt x="31" y="61"/>
                  </a:lnTo>
                  <a:lnTo>
                    <a:pt x="31" y="61"/>
                  </a:lnTo>
                  <a:lnTo>
                    <a:pt x="21" y="116"/>
                  </a:lnTo>
                  <a:lnTo>
                    <a:pt x="21" y="116"/>
                  </a:lnTo>
                  <a:lnTo>
                    <a:pt x="14" y="140"/>
                  </a:lnTo>
                  <a:lnTo>
                    <a:pt x="7" y="162"/>
                  </a:lnTo>
                  <a:lnTo>
                    <a:pt x="2" y="184"/>
                  </a:lnTo>
                  <a:lnTo>
                    <a:pt x="1" y="196"/>
                  </a:lnTo>
                  <a:lnTo>
                    <a:pt x="0" y="208"/>
                  </a:lnTo>
                  <a:lnTo>
                    <a:pt x="0" y="208"/>
                  </a:lnTo>
                  <a:lnTo>
                    <a:pt x="1" y="210"/>
                  </a:lnTo>
                  <a:lnTo>
                    <a:pt x="2" y="212"/>
                  </a:lnTo>
                  <a:lnTo>
                    <a:pt x="6" y="213"/>
                  </a:lnTo>
                  <a:lnTo>
                    <a:pt x="10" y="212"/>
                  </a:lnTo>
                  <a:lnTo>
                    <a:pt x="11" y="210"/>
                  </a:lnTo>
                  <a:lnTo>
                    <a:pt x="11" y="208"/>
                  </a:lnTo>
                  <a:lnTo>
                    <a:pt x="11" y="208"/>
                  </a:lnTo>
                  <a:lnTo>
                    <a:pt x="13" y="196"/>
                  </a:lnTo>
                  <a:lnTo>
                    <a:pt x="14" y="183"/>
                  </a:lnTo>
                  <a:lnTo>
                    <a:pt x="19" y="159"/>
                  </a:lnTo>
                  <a:lnTo>
                    <a:pt x="27" y="135"/>
                  </a:lnTo>
                  <a:lnTo>
                    <a:pt x="32" y="111"/>
                  </a:lnTo>
                  <a:lnTo>
                    <a:pt x="32" y="111"/>
                  </a:lnTo>
                  <a:lnTo>
                    <a:pt x="44" y="55"/>
                  </a:lnTo>
                  <a:lnTo>
                    <a:pt x="44" y="55"/>
                  </a:lnTo>
                  <a:lnTo>
                    <a:pt x="47" y="43"/>
                  </a:lnTo>
                  <a:lnTo>
                    <a:pt x="51" y="31"/>
                  </a:lnTo>
                  <a:lnTo>
                    <a:pt x="55" y="18"/>
                  </a:lnTo>
                  <a:lnTo>
                    <a:pt x="57" y="6"/>
                  </a:lnTo>
                  <a:lnTo>
                    <a:pt x="57" y="6"/>
                  </a:lnTo>
                  <a:lnTo>
                    <a:pt x="57" y="4"/>
                  </a:lnTo>
                  <a:lnTo>
                    <a:pt x="56" y="2"/>
                  </a:lnTo>
                  <a:lnTo>
                    <a:pt x="55" y="1"/>
                  </a:lnTo>
                  <a:lnTo>
                    <a:pt x="52" y="0"/>
                  </a:lnTo>
                  <a:lnTo>
                    <a:pt x="48" y="2"/>
                  </a:lnTo>
                  <a:lnTo>
                    <a:pt x="47" y="4"/>
                  </a:lnTo>
                  <a:lnTo>
                    <a:pt x="45" y="6"/>
                  </a:lnTo>
                  <a:lnTo>
                    <a:pt x="45"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4" name="Freeform 821"/>
            <p:cNvSpPr>
              <a:spLocks/>
            </p:cNvSpPr>
            <p:nvPr/>
          </p:nvSpPr>
          <p:spPr bwMode="auto">
            <a:xfrm>
              <a:off x="4862513" y="3275013"/>
              <a:ext cx="20638" cy="84138"/>
            </a:xfrm>
            <a:custGeom>
              <a:avLst/>
              <a:gdLst/>
              <a:ahLst/>
              <a:cxnLst>
                <a:cxn ang="0">
                  <a:pos x="42" y="6"/>
                </a:cxn>
                <a:cxn ang="0">
                  <a:pos x="42" y="6"/>
                </a:cxn>
                <a:cxn ang="0">
                  <a:pos x="41" y="19"/>
                </a:cxn>
                <a:cxn ang="0">
                  <a:pos x="38" y="33"/>
                </a:cxn>
                <a:cxn ang="0">
                  <a:pos x="33" y="60"/>
                </a:cxn>
                <a:cxn ang="0">
                  <a:pos x="25" y="87"/>
                </a:cxn>
                <a:cxn ang="0">
                  <a:pos x="19" y="114"/>
                </a:cxn>
                <a:cxn ang="0">
                  <a:pos x="19" y="114"/>
                </a:cxn>
                <a:cxn ang="0">
                  <a:pos x="8" y="160"/>
                </a:cxn>
                <a:cxn ang="0">
                  <a:pos x="3" y="183"/>
                </a:cxn>
                <a:cxn ang="0">
                  <a:pos x="0" y="207"/>
                </a:cxn>
                <a:cxn ang="0">
                  <a:pos x="0" y="207"/>
                </a:cxn>
                <a:cxn ang="0">
                  <a:pos x="0" y="210"/>
                </a:cxn>
                <a:cxn ang="0">
                  <a:pos x="2" y="211"/>
                </a:cxn>
                <a:cxn ang="0">
                  <a:pos x="5" y="212"/>
                </a:cxn>
                <a:cxn ang="0">
                  <a:pos x="9" y="211"/>
                </a:cxn>
                <a:cxn ang="0">
                  <a:pos x="11" y="210"/>
                </a:cxn>
                <a:cxn ang="0">
                  <a:pos x="12" y="207"/>
                </a:cxn>
                <a:cxn ang="0">
                  <a:pos x="12" y="207"/>
                </a:cxn>
                <a:cxn ang="0">
                  <a:pos x="15" y="182"/>
                </a:cxn>
                <a:cxn ang="0">
                  <a:pos x="20" y="156"/>
                </a:cxn>
                <a:cxn ang="0">
                  <a:pos x="26" y="131"/>
                </a:cxn>
                <a:cxn ang="0">
                  <a:pos x="33" y="106"/>
                </a:cxn>
                <a:cxn ang="0">
                  <a:pos x="39" y="81"/>
                </a:cxn>
                <a:cxn ang="0">
                  <a:pos x="46" y="57"/>
                </a:cxn>
                <a:cxn ang="0">
                  <a:pos x="51" y="30"/>
                </a:cxn>
                <a:cxn ang="0">
                  <a:pos x="54" y="6"/>
                </a:cxn>
                <a:cxn ang="0">
                  <a:pos x="54" y="6"/>
                </a:cxn>
                <a:cxn ang="0">
                  <a:pos x="54" y="3"/>
                </a:cxn>
                <a:cxn ang="0">
                  <a:pos x="53" y="2"/>
                </a:cxn>
                <a:cxn ang="0">
                  <a:pos x="49" y="0"/>
                </a:cxn>
                <a:cxn ang="0">
                  <a:pos x="45" y="2"/>
                </a:cxn>
                <a:cxn ang="0">
                  <a:pos x="43" y="3"/>
                </a:cxn>
                <a:cxn ang="0">
                  <a:pos x="42" y="6"/>
                </a:cxn>
                <a:cxn ang="0">
                  <a:pos x="42" y="6"/>
                </a:cxn>
              </a:cxnLst>
              <a:rect l="0" t="0" r="r" b="b"/>
              <a:pathLst>
                <a:path w="54" h="212">
                  <a:moveTo>
                    <a:pt x="42" y="6"/>
                  </a:moveTo>
                  <a:lnTo>
                    <a:pt x="42" y="6"/>
                  </a:lnTo>
                  <a:lnTo>
                    <a:pt x="41" y="19"/>
                  </a:lnTo>
                  <a:lnTo>
                    <a:pt x="38" y="33"/>
                  </a:lnTo>
                  <a:lnTo>
                    <a:pt x="33" y="60"/>
                  </a:lnTo>
                  <a:lnTo>
                    <a:pt x="25" y="87"/>
                  </a:lnTo>
                  <a:lnTo>
                    <a:pt x="19" y="114"/>
                  </a:lnTo>
                  <a:lnTo>
                    <a:pt x="19" y="114"/>
                  </a:lnTo>
                  <a:lnTo>
                    <a:pt x="8" y="160"/>
                  </a:lnTo>
                  <a:lnTo>
                    <a:pt x="3" y="183"/>
                  </a:lnTo>
                  <a:lnTo>
                    <a:pt x="0" y="207"/>
                  </a:lnTo>
                  <a:lnTo>
                    <a:pt x="0" y="207"/>
                  </a:lnTo>
                  <a:lnTo>
                    <a:pt x="0" y="210"/>
                  </a:lnTo>
                  <a:lnTo>
                    <a:pt x="2" y="211"/>
                  </a:lnTo>
                  <a:lnTo>
                    <a:pt x="5" y="212"/>
                  </a:lnTo>
                  <a:lnTo>
                    <a:pt x="9" y="211"/>
                  </a:lnTo>
                  <a:lnTo>
                    <a:pt x="11" y="210"/>
                  </a:lnTo>
                  <a:lnTo>
                    <a:pt x="12" y="207"/>
                  </a:lnTo>
                  <a:lnTo>
                    <a:pt x="12" y="207"/>
                  </a:lnTo>
                  <a:lnTo>
                    <a:pt x="15" y="182"/>
                  </a:lnTo>
                  <a:lnTo>
                    <a:pt x="20" y="156"/>
                  </a:lnTo>
                  <a:lnTo>
                    <a:pt x="26" y="131"/>
                  </a:lnTo>
                  <a:lnTo>
                    <a:pt x="33" y="106"/>
                  </a:lnTo>
                  <a:lnTo>
                    <a:pt x="39" y="81"/>
                  </a:lnTo>
                  <a:lnTo>
                    <a:pt x="46" y="57"/>
                  </a:lnTo>
                  <a:lnTo>
                    <a:pt x="51" y="30"/>
                  </a:lnTo>
                  <a:lnTo>
                    <a:pt x="54" y="6"/>
                  </a:lnTo>
                  <a:lnTo>
                    <a:pt x="54" y="6"/>
                  </a:lnTo>
                  <a:lnTo>
                    <a:pt x="54" y="3"/>
                  </a:lnTo>
                  <a:lnTo>
                    <a:pt x="53" y="2"/>
                  </a:lnTo>
                  <a:lnTo>
                    <a:pt x="49" y="0"/>
                  </a:lnTo>
                  <a:lnTo>
                    <a:pt x="45" y="2"/>
                  </a:lnTo>
                  <a:lnTo>
                    <a:pt x="43" y="3"/>
                  </a:lnTo>
                  <a:lnTo>
                    <a:pt x="42" y="6"/>
                  </a:lnTo>
                  <a:lnTo>
                    <a:pt x="42"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5" name="Freeform 822"/>
            <p:cNvSpPr>
              <a:spLocks/>
            </p:cNvSpPr>
            <p:nvPr/>
          </p:nvSpPr>
          <p:spPr bwMode="auto">
            <a:xfrm>
              <a:off x="4884738" y="3289301"/>
              <a:ext cx="25400" cy="73025"/>
            </a:xfrm>
            <a:custGeom>
              <a:avLst/>
              <a:gdLst/>
              <a:ahLst/>
              <a:cxnLst>
                <a:cxn ang="0">
                  <a:pos x="53" y="3"/>
                </a:cxn>
                <a:cxn ang="0">
                  <a:pos x="53" y="3"/>
                </a:cxn>
                <a:cxn ang="0">
                  <a:pos x="44" y="24"/>
                </a:cxn>
                <a:cxn ang="0">
                  <a:pos x="36" y="46"/>
                </a:cxn>
                <a:cxn ang="0">
                  <a:pos x="30" y="68"/>
                </a:cxn>
                <a:cxn ang="0">
                  <a:pos x="23" y="91"/>
                </a:cxn>
                <a:cxn ang="0">
                  <a:pos x="13" y="135"/>
                </a:cxn>
                <a:cxn ang="0">
                  <a:pos x="6" y="157"/>
                </a:cxn>
                <a:cxn ang="0">
                  <a:pos x="0" y="180"/>
                </a:cxn>
                <a:cxn ang="0">
                  <a:pos x="0" y="180"/>
                </a:cxn>
                <a:cxn ang="0">
                  <a:pos x="0" y="182"/>
                </a:cxn>
                <a:cxn ang="0">
                  <a:pos x="0" y="183"/>
                </a:cxn>
                <a:cxn ang="0">
                  <a:pos x="4" y="186"/>
                </a:cxn>
                <a:cxn ang="0">
                  <a:pos x="8" y="186"/>
                </a:cxn>
                <a:cxn ang="0">
                  <a:pos x="10" y="185"/>
                </a:cxn>
                <a:cxn ang="0">
                  <a:pos x="10" y="182"/>
                </a:cxn>
                <a:cxn ang="0">
                  <a:pos x="10" y="182"/>
                </a:cxn>
                <a:cxn ang="0">
                  <a:pos x="17" y="161"/>
                </a:cxn>
                <a:cxn ang="0">
                  <a:pos x="23" y="139"/>
                </a:cxn>
                <a:cxn ang="0">
                  <a:pos x="34" y="94"/>
                </a:cxn>
                <a:cxn ang="0">
                  <a:pos x="40" y="72"/>
                </a:cxn>
                <a:cxn ang="0">
                  <a:pos x="47" y="51"/>
                </a:cxn>
                <a:cxn ang="0">
                  <a:pos x="55" y="29"/>
                </a:cxn>
                <a:cxn ang="0">
                  <a:pos x="64" y="8"/>
                </a:cxn>
                <a:cxn ang="0">
                  <a:pos x="64" y="8"/>
                </a:cxn>
                <a:cxn ang="0">
                  <a:pos x="64" y="7"/>
                </a:cxn>
                <a:cxn ang="0">
                  <a:pos x="64" y="4"/>
                </a:cxn>
                <a:cxn ang="0">
                  <a:pos x="61" y="0"/>
                </a:cxn>
                <a:cxn ang="0">
                  <a:pos x="59" y="0"/>
                </a:cxn>
                <a:cxn ang="0">
                  <a:pos x="57" y="0"/>
                </a:cxn>
                <a:cxn ang="0">
                  <a:pos x="55" y="2"/>
                </a:cxn>
                <a:cxn ang="0">
                  <a:pos x="53" y="3"/>
                </a:cxn>
                <a:cxn ang="0">
                  <a:pos x="53" y="3"/>
                </a:cxn>
              </a:cxnLst>
              <a:rect l="0" t="0" r="r" b="b"/>
              <a:pathLst>
                <a:path w="64" h="186">
                  <a:moveTo>
                    <a:pt x="53" y="3"/>
                  </a:moveTo>
                  <a:lnTo>
                    <a:pt x="53" y="3"/>
                  </a:lnTo>
                  <a:lnTo>
                    <a:pt x="44" y="24"/>
                  </a:lnTo>
                  <a:lnTo>
                    <a:pt x="36" y="46"/>
                  </a:lnTo>
                  <a:lnTo>
                    <a:pt x="30" y="68"/>
                  </a:lnTo>
                  <a:lnTo>
                    <a:pt x="23" y="91"/>
                  </a:lnTo>
                  <a:lnTo>
                    <a:pt x="13" y="135"/>
                  </a:lnTo>
                  <a:lnTo>
                    <a:pt x="6" y="157"/>
                  </a:lnTo>
                  <a:lnTo>
                    <a:pt x="0" y="180"/>
                  </a:lnTo>
                  <a:lnTo>
                    <a:pt x="0" y="180"/>
                  </a:lnTo>
                  <a:lnTo>
                    <a:pt x="0" y="182"/>
                  </a:lnTo>
                  <a:lnTo>
                    <a:pt x="0" y="183"/>
                  </a:lnTo>
                  <a:lnTo>
                    <a:pt x="4" y="186"/>
                  </a:lnTo>
                  <a:lnTo>
                    <a:pt x="8" y="186"/>
                  </a:lnTo>
                  <a:lnTo>
                    <a:pt x="10" y="185"/>
                  </a:lnTo>
                  <a:lnTo>
                    <a:pt x="10" y="182"/>
                  </a:lnTo>
                  <a:lnTo>
                    <a:pt x="10" y="182"/>
                  </a:lnTo>
                  <a:lnTo>
                    <a:pt x="17" y="161"/>
                  </a:lnTo>
                  <a:lnTo>
                    <a:pt x="23" y="139"/>
                  </a:lnTo>
                  <a:lnTo>
                    <a:pt x="34" y="94"/>
                  </a:lnTo>
                  <a:lnTo>
                    <a:pt x="40" y="72"/>
                  </a:lnTo>
                  <a:lnTo>
                    <a:pt x="47" y="51"/>
                  </a:lnTo>
                  <a:lnTo>
                    <a:pt x="55" y="29"/>
                  </a:lnTo>
                  <a:lnTo>
                    <a:pt x="64" y="8"/>
                  </a:lnTo>
                  <a:lnTo>
                    <a:pt x="64" y="8"/>
                  </a:lnTo>
                  <a:lnTo>
                    <a:pt x="64" y="7"/>
                  </a:lnTo>
                  <a:lnTo>
                    <a:pt x="64" y="4"/>
                  </a:lnTo>
                  <a:lnTo>
                    <a:pt x="61" y="0"/>
                  </a:lnTo>
                  <a:lnTo>
                    <a:pt x="59" y="0"/>
                  </a:lnTo>
                  <a:lnTo>
                    <a:pt x="57" y="0"/>
                  </a:lnTo>
                  <a:lnTo>
                    <a:pt x="55" y="2"/>
                  </a:lnTo>
                  <a:lnTo>
                    <a:pt x="53" y="3"/>
                  </a:lnTo>
                  <a:lnTo>
                    <a:pt x="53"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6" name="Freeform 823"/>
            <p:cNvSpPr>
              <a:spLocks/>
            </p:cNvSpPr>
            <p:nvPr/>
          </p:nvSpPr>
          <p:spPr bwMode="auto">
            <a:xfrm>
              <a:off x="4305301" y="3478213"/>
              <a:ext cx="9525" cy="25400"/>
            </a:xfrm>
            <a:custGeom>
              <a:avLst/>
              <a:gdLst/>
              <a:ahLst/>
              <a:cxnLst>
                <a:cxn ang="0">
                  <a:pos x="14" y="4"/>
                </a:cxn>
                <a:cxn ang="0">
                  <a:pos x="14" y="4"/>
                </a:cxn>
                <a:cxn ang="0">
                  <a:pos x="10" y="17"/>
                </a:cxn>
                <a:cxn ang="0">
                  <a:pos x="5" y="30"/>
                </a:cxn>
                <a:cxn ang="0">
                  <a:pos x="1" y="45"/>
                </a:cxn>
                <a:cxn ang="0">
                  <a:pos x="0" y="59"/>
                </a:cxn>
                <a:cxn ang="0">
                  <a:pos x="0" y="59"/>
                </a:cxn>
                <a:cxn ang="0">
                  <a:pos x="0" y="62"/>
                </a:cxn>
                <a:cxn ang="0">
                  <a:pos x="1" y="63"/>
                </a:cxn>
                <a:cxn ang="0">
                  <a:pos x="5" y="64"/>
                </a:cxn>
                <a:cxn ang="0">
                  <a:pos x="9" y="63"/>
                </a:cxn>
                <a:cxn ang="0">
                  <a:pos x="10" y="62"/>
                </a:cxn>
                <a:cxn ang="0">
                  <a:pos x="10" y="59"/>
                </a:cxn>
                <a:cxn ang="0">
                  <a:pos x="10" y="59"/>
                </a:cxn>
                <a:cxn ang="0">
                  <a:pos x="13" y="45"/>
                </a:cxn>
                <a:cxn ang="0">
                  <a:pos x="17" y="33"/>
                </a:cxn>
                <a:cxn ang="0">
                  <a:pos x="21" y="20"/>
                </a:cxn>
                <a:cxn ang="0">
                  <a:pos x="26" y="7"/>
                </a:cxn>
                <a:cxn ang="0">
                  <a:pos x="26" y="7"/>
                </a:cxn>
                <a:cxn ang="0">
                  <a:pos x="26" y="4"/>
                </a:cxn>
                <a:cxn ang="0">
                  <a:pos x="24" y="3"/>
                </a:cxn>
                <a:cxn ang="0">
                  <a:pos x="22" y="0"/>
                </a:cxn>
                <a:cxn ang="0">
                  <a:pos x="17" y="0"/>
                </a:cxn>
                <a:cxn ang="0">
                  <a:pos x="15" y="2"/>
                </a:cxn>
                <a:cxn ang="0">
                  <a:pos x="14" y="4"/>
                </a:cxn>
                <a:cxn ang="0">
                  <a:pos x="14" y="4"/>
                </a:cxn>
              </a:cxnLst>
              <a:rect l="0" t="0" r="r" b="b"/>
              <a:pathLst>
                <a:path w="26" h="64">
                  <a:moveTo>
                    <a:pt x="14" y="4"/>
                  </a:moveTo>
                  <a:lnTo>
                    <a:pt x="14" y="4"/>
                  </a:lnTo>
                  <a:lnTo>
                    <a:pt x="10" y="17"/>
                  </a:lnTo>
                  <a:lnTo>
                    <a:pt x="5" y="30"/>
                  </a:lnTo>
                  <a:lnTo>
                    <a:pt x="1" y="45"/>
                  </a:lnTo>
                  <a:lnTo>
                    <a:pt x="0" y="59"/>
                  </a:lnTo>
                  <a:lnTo>
                    <a:pt x="0" y="59"/>
                  </a:lnTo>
                  <a:lnTo>
                    <a:pt x="0" y="62"/>
                  </a:lnTo>
                  <a:lnTo>
                    <a:pt x="1" y="63"/>
                  </a:lnTo>
                  <a:lnTo>
                    <a:pt x="5" y="64"/>
                  </a:lnTo>
                  <a:lnTo>
                    <a:pt x="9" y="63"/>
                  </a:lnTo>
                  <a:lnTo>
                    <a:pt x="10" y="62"/>
                  </a:lnTo>
                  <a:lnTo>
                    <a:pt x="10" y="59"/>
                  </a:lnTo>
                  <a:lnTo>
                    <a:pt x="10" y="59"/>
                  </a:lnTo>
                  <a:lnTo>
                    <a:pt x="13" y="45"/>
                  </a:lnTo>
                  <a:lnTo>
                    <a:pt x="17" y="33"/>
                  </a:lnTo>
                  <a:lnTo>
                    <a:pt x="21" y="20"/>
                  </a:lnTo>
                  <a:lnTo>
                    <a:pt x="26" y="7"/>
                  </a:lnTo>
                  <a:lnTo>
                    <a:pt x="26" y="7"/>
                  </a:lnTo>
                  <a:lnTo>
                    <a:pt x="26" y="4"/>
                  </a:lnTo>
                  <a:lnTo>
                    <a:pt x="24" y="3"/>
                  </a:lnTo>
                  <a:lnTo>
                    <a:pt x="22" y="0"/>
                  </a:lnTo>
                  <a:lnTo>
                    <a:pt x="17" y="0"/>
                  </a:lnTo>
                  <a:lnTo>
                    <a:pt x="15" y="2"/>
                  </a:lnTo>
                  <a:lnTo>
                    <a:pt x="14" y="4"/>
                  </a:lnTo>
                  <a:lnTo>
                    <a:pt x="14"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7" name="Freeform 824"/>
            <p:cNvSpPr>
              <a:spLocks/>
            </p:cNvSpPr>
            <p:nvPr/>
          </p:nvSpPr>
          <p:spPr bwMode="auto">
            <a:xfrm>
              <a:off x="4319588" y="3497263"/>
              <a:ext cx="9525" cy="31750"/>
            </a:xfrm>
            <a:custGeom>
              <a:avLst/>
              <a:gdLst/>
              <a:ahLst/>
              <a:cxnLst>
                <a:cxn ang="0">
                  <a:pos x="10" y="5"/>
                </a:cxn>
                <a:cxn ang="0">
                  <a:pos x="10" y="5"/>
                </a:cxn>
                <a:cxn ang="0">
                  <a:pos x="10" y="22"/>
                </a:cxn>
                <a:cxn ang="0">
                  <a:pos x="7" y="39"/>
                </a:cxn>
                <a:cxn ang="0">
                  <a:pos x="4" y="55"/>
                </a:cxn>
                <a:cxn ang="0">
                  <a:pos x="0" y="72"/>
                </a:cxn>
                <a:cxn ang="0">
                  <a:pos x="0" y="72"/>
                </a:cxn>
                <a:cxn ang="0">
                  <a:pos x="0" y="75"/>
                </a:cxn>
                <a:cxn ang="0">
                  <a:pos x="0" y="76"/>
                </a:cxn>
                <a:cxn ang="0">
                  <a:pos x="4" y="79"/>
                </a:cxn>
                <a:cxn ang="0">
                  <a:pos x="7" y="79"/>
                </a:cxn>
                <a:cxn ang="0">
                  <a:pos x="9" y="77"/>
                </a:cxn>
                <a:cxn ang="0">
                  <a:pos x="10" y="75"/>
                </a:cxn>
                <a:cxn ang="0">
                  <a:pos x="10" y="75"/>
                </a:cxn>
                <a:cxn ang="0">
                  <a:pos x="15" y="58"/>
                </a:cxn>
                <a:cxn ang="0">
                  <a:pos x="19" y="41"/>
                </a:cxn>
                <a:cxn ang="0">
                  <a:pos x="21" y="22"/>
                </a:cxn>
                <a:cxn ang="0">
                  <a:pos x="22" y="5"/>
                </a:cxn>
                <a:cxn ang="0">
                  <a:pos x="22" y="5"/>
                </a:cxn>
                <a:cxn ang="0">
                  <a:pos x="22" y="3"/>
                </a:cxn>
                <a:cxn ang="0">
                  <a:pos x="21" y="1"/>
                </a:cxn>
                <a:cxn ang="0">
                  <a:pos x="17" y="0"/>
                </a:cxn>
                <a:cxn ang="0">
                  <a:pos x="13" y="1"/>
                </a:cxn>
                <a:cxn ang="0">
                  <a:pos x="11" y="3"/>
                </a:cxn>
                <a:cxn ang="0">
                  <a:pos x="10" y="5"/>
                </a:cxn>
                <a:cxn ang="0">
                  <a:pos x="10" y="5"/>
                </a:cxn>
              </a:cxnLst>
              <a:rect l="0" t="0" r="r" b="b"/>
              <a:pathLst>
                <a:path w="22" h="79">
                  <a:moveTo>
                    <a:pt x="10" y="5"/>
                  </a:moveTo>
                  <a:lnTo>
                    <a:pt x="10" y="5"/>
                  </a:lnTo>
                  <a:lnTo>
                    <a:pt x="10" y="22"/>
                  </a:lnTo>
                  <a:lnTo>
                    <a:pt x="7" y="39"/>
                  </a:lnTo>
                  <a:lnTo>
                    <a:pt x="4" y="55"/>
                  </a:lnTo>
                  <a:lnTo>
                    <a:pt x="0" y="72"/>
                  </a:lnTo>
                  <a:lnTo>
                    <a:pt x="0" y="72"/>
                  </a:lnTo>
                  <a:lnTo>
                    <a:pt x="0" y="75"/>
                  </a:lnTo>
                  <a:lnTo>
                    <a:pt x="0" y="76"/>
                  </a:lnTo>
                  <a:lnTo>
                    <a:pt x="4" y="79"/>
                  </a:lnTo>
                  <a:lnTo>
                    <a:pt x="7" y="79"/>
                  </a:lnTo>
                  <a:lnTo>
                    <a:pt x="9" y="77"/>
                  </a:lnTo>
                  <a:lnTo>
                    <a:pt x="10" y="75"/>
                  </a:lnTo>
                  <a:lnTo>
                    <a:pt x="10" y="75"/>
                  </a:lnTo>
                  <a:lnTo>
                    <a:pt x="15" y="58"/>
                  </a:lnTo>
                  <a:lnTo>
                    <a:pt x="19" y="41"/>
                  </a:lnTo>
                  <a:lnTo>
                    <a:pt x="21" y="22"/>
                  </a:lnTo>
                  <a:lnTo>
                    <a:pt x="22" y="5"/>
                  </a:lnTo>
                  <a:lnTo>
                    <a:pt x="22" y="5"/>
                  </a:lnTo>
                  <a:lnTo>
                    <a:pt x="22" y="3"/>
                  </a:lnTo>
                  <a:lnTo>
                    <a:pt x="21" y="1"/>
                  </a:lnTo>
                  <a:lnTo>
                    <a:pt x="17" y="0"/>
                  </a:lnTo>
                  <a:lnTo>
                    <a:pt x="13" y="1"/>
                  </a:lnTo>
                  <a:lnTo>
                    <a:pt x="11" y="3"/>
                  </a:lnTo>
                  <a:lnTo>
                    <a:pt x="10" y="5"/>
                  </a:lnTo>
                  <a:lnTo>
                    <a:pt x="1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8" name="Freeform 825"/>
            <p:cNvSpPr>
              <a:spLocks/>
            </p:cNvSpPr>
            <p:nvPr/>
          </p:nvSpPr>
          <p:spPr bwMode="auto">
            <a:xfrm>
              <a:off x="4338638" y="3503613"/>
              <a:ext cx="7938" cy="31750"/>
            </a:xfrm>
            <a:custGeom>
              <a:avLst/>
              <a:gdLst/>
              <a:ahLst/>
              <a:cxnLst>
                <a:cxn ang="0">
                  <a:pos x="11" y="6"/>
                </a:cxn>
                <a:cxn ang="0">
                  <a:pos x="11" y="6"/>
                </a:cxn>
                <a:cxn ang="0">
                  <a:pos x="10" y="24"/>
                </a:cxn>
                <a:cxn ang="0">
                  <a:pos x="6" y="41"/>
                </a:cxn>
                <a:cxn ang="0">
                  <a:pos x="2" y="58"/>
                </a:cxn>
                <a:cxn ang="0">
                  <a:pos x="0" y="75"/>
                </a:cxn>
                <a:cxn ang="0">
                  <a:pos x="0" y="75"/>
                </a:cxn>
                <a:cxn ang="0">
                  <a:pos x="0" y="78"/>
                </a:cxn>
                <a:cxn ang="0">
                  <a:pos x="2" y="79"/>
                </a:cxn>
                <a:cxn ang="0">
                  <a:pos x="6" y="80"/>
                </a:cxn>
                <a:cxn ang="0">
                  <a:pos x="10" y="79"/>
                </a:cxn>
                <a:cxn ang="0">
                  <a:pos x="11" y="78"/>
                </a:cxn>
                <a:cxn ang="0">
                  <a:pos x="11" y="75"/>
                </a:cxn>
                <a:cxn ang="0">
                  <a:pos x="11" y="75"/>
                </a:cxn>
                <a:cxn ang="0">
                  <a:pos x="13" y="58"/>
                </a:cxn>
                <a:cxn ang="0">
                  <a:pos x="17" y="41"/>
                </a:cxn>
                <a:cxn ang="0">
                  <a:pos x="20" y="24"/>
                </a:cxn>
                <a:cxn ang="0">
                  <a:pos x="23" y="6"/>
                </a:cxn>
                <a:cxn ang="0">
                  <a:pos x="23" y="6"/>
                </a:cxn>
                <a:cxn ang="0">
                  <a:pos x="23" y="4"/>
                </a:cxn>
                <a:cxn ang="0">
                  <a:pos x="21" y="2"/>
                </a:cxn>
                <a:cxn ang="0">
                  <a:pos x="17" y="0"/>
                </a:cxn>
                <a:cxn ang="0">
                  <a:pos x="13" y="2"/>
                </a:cxn>
                <a:cxn ang="0">
                  <a:pos x="12" y="4"/>
                </a:cxn>
                <a:cxn ang="0">
                  <a:pos x="11" y="6"/>
                </a:cxn>
                <a:cxn ang="0">
                  <a:pos x="11" y="6"/>
                </a:cxn>
              </a:cxnLst>
              <a:rect l="0" t="0" r="r" b="b"/>
              <a:pathLst>
                <a:path w="23" h="80">
                  <a:moveTo>
                    <a:pt x="11" y="6"/>
                  </a:moveTo>
                  <a:lnTo>
                    <a:pt x="11" y="6"/>
                  </a:lnTo>
                  <a:lnTo>
                    <a:pt x="10" y="24"/>
                  </a:lnTo>
                  <a:lnTo>
                    <a:pt x="6" y="41"/>
                  </a:lnTo>
                  <a:lnTo>
                    <a:pt x="2" y="58"/>
                  </a:lnTo>
                  <a:lnTo>
                    <a:pt x="0" y="75"/>
                  </a:lnTo>
                  <a:lnTo>
                    <a:pt x="0" y="75"/>
                  </a:lnTo>
                  <a:lnTo>
                    <a:pt x="0" y="78"/>
                  </a:lnTo>
                  <a:lnTo>
                    <a:pt x="2" y="79"/>
                  </a:lnTo>
                  <a:lnTo>
                    <a:pt x="6" y="80"/>
                  </a:lnTo>
                  <a:lnTo>
                    <a:pt x="10" y="79"/>
                  </a:lnTo>
                  <a:lnTo>
                    <a:pt x="11" y="78"/>
                  </a:lnTo>
                  <a:lnTo>
                    <a:pt x="11" y="75"/>
                  </a:lnTo>
                  <a:lnTo>
                    <a:pt x="11" y="75"/>
                  </a:lnTo>
                  <a:lnTo>
                    <a:pt x="13" y="58"/>
                  </a:lnTo>
                  <a:lnTo>
                    <a:pt x="17" y="41"/>
                  </a:lnTo>
                  <a:lnTo>
                    <a:pt x="20" y="24"/>
                  </a:lnTo>
                  <a:lnTo>
                    <a:pt x="23" y="6"/>
                  </a:lnTo>
                  <a:lnTo>
                    <a:pt x="23" y="6"/>
                  </a:lnTo>
                  <a:lnTo>
                    <a:pt x="23" y="4"/>
                  </a:lnTo>
                  <a:lnTo>
                    <a:pt x="21" y="2"/>
                  </a:lnTo>
                  <a:lnTo>
                    <a:pt x="17" y="0"/>
                  </a:lnTo>
                  <a:lnTo>
                    <a:pt x="13" y="2"/>
                  </a:lnTo>
                  <a:lnTo>
                    <a:pt x="12" y="4"/>
                  </a:lnTo>
                  <a:lnTo>
                    <a:pt x="11" y="6"/>
                  </a:lnTo>
                  <a:lnTo>
                    <a:pt x="11"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69" name="Freeform 826"/>
            <p:cNvSpPr>
              <a:spLocks/>
            </p:cNvSpPr>
            <p:nvPr/>
          </p:nvSpPr>
          <p:spPr bwMode="auto">
            <a:xfrm>
              <a:off x="4364038" y="3490913"/>
              <a:ext cx="4763" cy="22225"/>
            </a:xfrm>
            <a:custGeom>
              <a:avLst/>
              <a:gdLst/>
              <a:ahLst/>
              <a:cxnLst>
                <a:cxn ang="0">
                  <a:pos x="0" y="6"/>
                </a:cxn>
                <a:cxn ang="0">
                  <a:pos x="0" y="51"/>
                </a:cxn>
                <a:cxn ang="0">
                  <a:pos x="0" y="51"/>
                </a:cxn>
                <a:cxn ang="0">
                  <a:pos x="0" y="54"/>
                </a:cxn>
                <a:cxn ang="0">
                  <a:pos x="2" y="55"/>
                </a:cxn>
                <a:cxn ang="0">
                  <a:pos x="6" y="57"/>
                </a:cxn>
                <a:cxn ang="0">
                  <a:pos x="10" y="55"/>
                </a:cxn>
                <a:cxn ang="0">
                  <a:pos x="11" y="54"/>
                </a:cxn>
                <a:cxn ang="0">
                  <a:pos x="12" y="51"/>
                </a:cxn>
                <a:cxn ang="0">
                  <a:pos x="12" y="6"/>
                </a:cxn>
                <a:cxn ang="0">
                  <a:pos x="12" y="6"/>
                </a:cxn>
                <a:cxn ang="0">
                  <a:pos x="11" y="3"/>
                </a:cxn>
                <a:cxn ang="0">
                  <a:pos x="10" y="2"/>
                </a:cxn>
                <a:cxn ang="0">
                  <a:pos x="6" y="0"/>
                </a:cxn>
                <a:cxn ang="0">
                  <a:pos x="2" y="2"/>
                </a:cxn>
                <a:cxn ang="0">
                  <a:pos x="0" y="3"/>
                </a:cxn>
                <a:cxn ang="0">
                  <a:pos x="0" y="6"/>
                </a:cxn>
                <a:cxn ang="0">
                  <a:pos x="0" y="6"/>
                </a:cxn>
              </a:cxnLst>
              <a:rect l="0" t="0" r="r" b="b"/>
              <a:pathLst>
                <a:path w="12" h="57">
                  <a:moveTo>
                    <a:pt x="0" y="6"/>
                  </a:moveTo>
                  <a:lnTo>
                    <a:pt x="0" y="51"/>
                  </a:lnTo>
                  <a:lnTo>
                    <a:pt x="0" y="51"/>
                  </a:lnTo>
                  <a:lnTo>
                    <a:pt x="0" y="54"/>
                  </a:lnTo>
                  <a:lnTo>
                    <a:pt x="2" y="55"/>
                  </a:lnTo>
                  <a:lnTo>
                    <a:pt x="6" y="57"/>
                  </a:lnTo>
                  <a:lnTo>
                    <a:pt x="10" y="55"/>
                  </a:lnTo>
                  <a:lnTo>
                    <a:pt x="11" y="54"/>
                  </a:lnTo>
                  <a:lnTo>
                    <a:pt x="12" y="51"/>
                  </a:lnTo>
                  <a:lnTo>
                    <a:pt x="12" y="6"/>
                  </a:lnTo>
                  <a:lnTo>
                    <a:pt x="12" y="6"/>
                  </a:lnTo>
                  <a:lnTo>
                    <a:pt x="11" y="3"/>
                  </a:lnTo>
                  <a:lnTo>
                    <a:pt x="10" y="2"/>
                  </a:lnTo>
                  <a:lnTo>
                    <a:pt x="6" y="0"/>
                  </a:lnTo>
                  <a:lnTo>
                    <a:pt x="2" y="2"/>
                  </a:lnTo>
                  <a:lnTo>
                    <a:pt x="0" y="3"/>
                  </a:lnTo>
                  <a:lnTo>
                    <a:pt x="0" y="6"/>
                  </a:lnTo>
                  <a:lnTo>
                    <a:pt x="0"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0" name="Freeform 827"/>
            <p:cNvSpPr>
              <a:spLocks/>
            </p:cNvSpPr>
            <p:nvPr/>
          </p:nvSpPr>
          <p:spPr bwMode="auto">
            <a:xfrm>
              <a:off x="4368801" y="3552826"/>
              <a:ext cx="6350" cy="28575"/>
            </a:xfrm>
            <a:custGeom>
              <a:avLst/>
              <a:gdLst/>
              <a:ahLst/>
              <a:cxnLst>
                <a:cxn ang="0">
                  <a:pos x="8" y="5"/>
                </a:cxn>
                <a:cxn ang="0">
                  <a:pos x="8" y="5"/>
                </a:cxn>
                <a:cxn ang="0">
                  <a:pos x="7" y="21"/>
                </a:cxn>
                <a:cxn ang="0">
                  <a:pos x="4" y="37"/>
                </a:cxn>
                <a:cxn ang="0">
                  <a:pos x="2" y="51"/>
                </a:cxn>
                <a:cxn ang="0">
                  <a:pos x="0" y="67"/>
                </a:cxn>
                <a:cxn ang="0">
                  <a:pos x="0" y="67"/>
                </a:cxn>
                <a:cxn ang="0">
                  <a:pos x="0" y="69"/>
                </a:cxn>
                <a:cxn ang="0">
                  <a:pos x="2" y="71"/>
                </a:cxn>
                <a:cxn ang="0">
                  <a:pos x="5" y="72"/>
                </a:cxn>
                <a:cxn ang="0">
                  <a:pos x="9" y="71"/>
                </a:cxn>
                <a:cxn ang="0">
                  <a:pos x="11" y="69"/>
                </a:cxn>
                <a:cxn ang="0">
                  <a:pos x="11" y="67"/>
                </a:cxn>
                <a:cxn ang="0">
                  <a:pos x="11" y="67"/>
                </a:cxn>
                <a:cxn ang="0">
                  <a:pos x="12" y="51"/>
                </a:cxn>
                <a:cxn ang="0">
                  <a:pos x="15" y="37"/>
                </a:cxn>
                <a:cxn ang="0">
                  <a:pos x="17" y="21"/>
                </a:cxn>
                <a:cxn ang="0">
                  <a:pos x="19" y="5"/>
                </a:cxn>
                <a:cxn ang="0">
                  <a:pos x="19" y="5"/>
                </a:cxn>
                <a:cxn ang="0">
                  <a:pos x="19" y="4"/>
                </a:cxn>
                <a:cxn ang="0">
                  <a:pos x="17" y="1"/>
                </a:cxn>
                <a:cxn ang="0">
                  <a:pos x="13" y="0"/>
                </a:cxn>
                <a:cxn ang="0">
                  <a:pos x="9" y="1"/>
                </a:cxn>
                <a:cxn ang="0">
                  <a:pos x="8" y="4"/>
                </a:cxn>
                <a:cxn ang="0">
                  <a:pos x="8" y="5"/>
                </a:cxn>
                <a:cxn ang="0">
                  <a:pos x="8" y="5"/>
                </a:cxn>
              </a:cxnLst>
              <a:rect l="0" t="0" r="r" b="b"/>
              <a:pathLst>
                <a:path w="19" h="72">
                  <a:moveTo>
                    <a:pt x="8" y="5"/>
                  </a:moveTo>
                  <a:lnTo>
                    <a:pt x="8" y="5"/>
                  </a:lnTo>
                  <a:lnTo>
                    <a:pt x="7" y="21"/>
                  </a:lnTo>
                  <a:lnTo>
                    <a:pt x="4" y="37"/>
                  </a:lnTo>
                  <a:lnTo>
                    <a:pt x="2" y="51"/>
                  </a:lnTo>
                  <a:lnTo>
                    <a:pt x="0" y="67"/>
                  </a:lnTo>
                  <a:lnTo>
                    <a:pt x="0" y="67"/>
                  </a:lnTo>
                  <a:lnTo>
                    <a:pt x="0" y="69"/>
                  </a:lnTo>
                  <a:lnTo>
                    <a:pt x="2" y="71"/>
                  </a:lnTo>
                  <a:lnTo>
                    <a:pt x="5" y="72"/>
                  </a:lnTo>
                  <a:lnTo>
                    <a:pt x="9" y="71"/>
                  </a:lnTo>
                  <a:lnTo>
                    <a:pt x="11" y="69"/>
                  </a:lnTo>
                  <a:lnTo>
                    <a:pt x="11" y="67"/>
                  </a:lnTo>
                  <a:lnTo>
                    <a:pt x="11" y="67"/>
                  </a:lnTo>
                  <a:lnTo>
                    <a:pt x="12" y="51"/>
                  </a:lnTo>
                  <a:lnTo>
                    <a:pt x="15" y="37"/>
                  </a:lnTo>
                  <a:lnTo>
                    <a:pt x="17" y="21"/>
                  </a:lnTo>
                  <a:lnTo>
                    <a:pt x="19" y="5"/>
                  </a:lnTo>
                  <a:lnTo>
                    <a:pt x="19" y="5"/>
                  </a:lnTo>
                  <a:lnTo>
                    <a:pt x="19" y="4"/>
                  </a:lnTo>
                  <a:lnTo>
                    <a:pt x="17" y="1"/>
                  </a:lnTo>
                  <a:lnTo>
                    <a:pt x="13" y="0"/>
                  </a:lnTo>
                  <a:lnTo>
                    <a:pt x="9" y="1"/>
                  </a:lnTo>
                  <a:lnTo>
                    <a:pt x="8" y="4"/>
                  </a:lnTo>
                  <a:lnTo>
                    <a:pt x="8" y="5"/>
                  </a:lnTo>
                  <a:lnTo>
                    <a:pt x="8"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1" name="Freeform 828"/>
            <p:cNvSpPr>
              <a:spLocks/>
            </p:cNvSpPr>
            <p:nvPr/>
          </p:nvSpPr>
          <p:spPr bwMode="auto">
            <a:xfrm>
              <a:off x="4384676" y="3568701"/>
              <a:ext cx="7938" cy="31750"/>
            </a:xfrm>
            <a:custGeom>
              <a:avLst/>
              <a:gdLst/>
              <a:ahLst/>
              <a:cxnLst>
                <a:cxn ang="0">
                  <a:pos x="9" y="6"/>
                </a:cxn>
                <a:cxn ang="0">
                  <a:pos x="9" y="6"/>
                </a:cxn>
                <a:cxn ang="0">
                  <a:pos x="6" y="13"/>
                </a:cxn>
                <a:cxn ang="0">
                  <a:pos x="5" y="21"/>
                </a:cxn>
                <a:cxn ang="0">
                  <a:pos x="2" y="29"/>
                </a:cxn>
                <a:cxn ang="0">
                  <a:pos x="1" y="37"/>
                </a:cxn>
                <a:cxn ang="0">
                  <a:pos x="1" y="37"/>
                </a:cxn>
                <a:cxn ang="0">
                  <a:pos x="0" y="55"/>
                </a:cxn>
                <a:cxn ang="0">
                  <a:pos x="1" y="74"/>
                </a:cxn>
                <a:cxn ang="0">
                  <a:pos x="1" y="74"/>
                </a:cxn>
                <a:cxn ang="0">
                  <a:pos x="1" y="77"/>
                </a:cxn>
                <a:cxn ang="0">
                  <a:pos x="2" y="78"/>
                </a:cxn>
                <a:cxn ang="0">
                  <a:pos x="6" y="80"/>
                </a:cxn>
                <a:cxn ang="0">
                  <a:pos x="10" y="78"/>
                </a:cxn>
                <a:cxn ang="0">
                  <a:pos x="12" y="77"/>
                </a:cxn>
                <a:cxn ang="0">
                  <a:pos x="12" y="74"/>
                </a:cxn>
                <a:cxn ang="0">
                  <a:pos x="12" y="40"/>
                </a:cxn>
                <a:cxn ang="0">
                  <a:pos x="12" y="40"/>
                </a:cxn>
                <a:cxn ang="0">
                  <a:pos x="13" y="31"/>
                </a:cxn>
                <a:cxn ang="0">
                  <a:pos x="15" y="23"/>
                </a:cxn>
                <a:cxn ang="0">
                  <a:pos x="18" y="14"/>
                </a:cxn>
                <a:cxn ang="0">
                  <a:pos x="19" y="6"/>
                </a:cxn>
                <a:cxn ang="0">
                  <a:pos x="19" y="6"/>
                </a:cxn>
                <a:cxn ang="0">
                  <a:pos x="19" y="4"/>
                </a:cxn>
                <a:cxn ang="0">
                  <a:pos x="18" y="1"/>
                </a:cxn>
                <a:cxn ang="0">
                  <a:pos x="17" y="1"/>
                </a:cxn>
                <a:cxn ang="0">
                  <a:pos x="14" y="0"/>
                </a:cxn>
                <a:cxn ang="0">
                  <a:pos x="10" y="1"/>
                </a:cxn>
                <a:cxn ang="0">
                  <a:pos x="9" y="4"/>
                </a:cxn>
                <a:cxn ang="0">
                  <a:pos x="9" y="6"/>
                </a:cxn>
                <a:cxn ang="0">
                  <a:pos x="9" y="6"/>
                </a:cxn>
              </a:cxnLst>
              <a:rect l="0" t="0" r="r" b="b"/>
              <a:pathLst>
                <a:path w="19" h="80">
                  <a:moveTo>
                    <a:pt x="9" y="6"/>
                  </a:moveTo>
                  <a:lnTo>
                    <a:pt x="9" y="6"/>
                  </a:lnTo>
                  <a:lnTo>
                    <a:pt x="6" y="13"/>
                  </a:lnTo>
                  <a:lnTo>
                    <a:pt x="5" y="21"/>
                  </a:lnTo>
                  <a:lnTo>
                    <a:pt x="2" y="29"/>
                  </a:lnTo>
                  <a:lnTo>
                    <a:pt x="1" y="37"/>
                  </a:lnTo>
                  <a:lnTo>
                    <a:pt x="1" y="37"/>
                  </a:lnTo>
                  <a:lnTo>
                    <a:pt x="0" y="55"/>
                  </a:lnTo>
                  <a:lnTo>
                    <a:pt x="1" y="74"/>
                  </a:lnTo>
                  <a:lnTo>
                    <a:pt x="1" y="74"/>
                  </a:lnTo>
                  <a:lnTo>
                    <a:pt x="1" y="77"/>
                  </a:lnTo>
                  <a:lnTo>
                    <a:pt x="2" y="78"/>
                  </a:lnTo>
                  <a:lnTo>
                    <a:pt x="6" y="80"/>
                  </a:lnTo>
                  <a:lnTo>
                    <a:pt x="10" y="78"/>
                  </a:lnTo>
                  <a:lnTo>
                    <a:pt x="12" y="77"/>
                  </a:lnTo>
                  <a:lnTo>
                    <a:pt x="12" y="74"/>
                  </a:lnTo>
                  <a:lnTo>
                    <a:pt x="12" y="40"/>
                  </a:lnTo>
                  <a:lnTo>
                    <a:pt x="12" y="40"/>
                  </a:lnTo>
                  <a:lnTo>
                    <a:pt x="13" y="31"/>
                  </a:lnTo>
                  <a:lnTo>
                    <a:pt x="15" y="23"/>
                  </a:lnTo>
                  <a:lnTo>
                    <a:pt x="18" y="14"/>
                  </a:lnTo>
                  <a:lnTo>
                    <a:pt x="19" y="6"/>
                  </a:lnTo>
                  <a:lnTo>
                    <a:pt x="19" y="6"/>
                  </a:lnTo>
                  <a:lnTo>
                    <a:pt x="19" y="4"/>
                  </a:lnTo>
                  <a:lnTo>
                    <a:pt x="18" y="1"/>
                  </a:lnTo>
                  <a:lnTo>
                    <a:pt x="17" y="1"/>
                  </a:lnTo>
                  <a:lnTo>
                    <a:pt x="14" y="0"/>
                  </a:lnTo>
                  <a:lnTo>
                    <a:pt x="10" y="1"/>
                  </a:lnTo>
                  <a:lnTo>
                    <a:pt x="9" y="4"/>
                  </a:lnTo>
                  <a:lnTo>
                    <a:pt x="9" y="6"/>
                  </a:lnTo>
                  <a:lnTo>
                    <a:pt x="9"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2" name="Freeform 829"/>
            <p:cNvSpPr>
              <a:spLocks/>
            </p:cNvSpPr>
            <p:nvPr/>
          </p:nvSpPr>
          <p:spPr bwMode="auto">
            <a:xfrm>
              <a:off x="4400551" y="3581401"/>
              <a:ext cx="4763" cy="22225"/>
            </a:xfrm>
            <a:custGeom>
              <a:avLst/>
              <a:gdLst/>
              <a:ahLst/>
              <a:cxnLst>
                <a:cxn ang="0">
                  <a:pos x="0" y="6"/>
                </a:cxn>
                <a:cxn ang="0">
                  <a:pos x="0" y="48"/>
                </a:cxn>
                <a:cxn ang="0">
                  <a:pos x="0" y="48"/>
                </a:cxn>
                <a:cxn ang="0">
                  <a:pos x="0" y="51"/>
                </a:cxn>
                <a:cxn ang="0">
                  <a:pos x="1" y="52"/>
                </a:cxn>
                <a:cxn ang="0">
                  <a:pos x="5" y="54"/>
                </a:cxn>
                <a:cxn ang="0">
                  <a:pos x="9" y="52"/>
                </a:cxn>
                <a:cxn ang="0">
                  <a:pos x="10" y="51"/>
                </a:cxn>
                <a:cxn ang="0">
                  <a:pos x="12" y="48"/>
                </a:cxn>
                <a:cxn ang="0">
                  <a:pos x="12" y="6"/>
                </a:cxn>
                <a:cxn ang="0">
                  <a:pos x="12" y="6"/>
                </a:cxn>
                <a:cxn ang="0">
                  <a:pos x="10" y="4"/>
                </a:cxn>
                <a:cxn ang="0">
                  <a:pos x="9" y="3"/>
                </a:cxn>
                <a:cxn ang="0">
                  <a:pos x="5" y="0"/>
                </a:cxn>
                <a:cxn ang="0">
                  <a:pos x="1" y="3"/>
                </a:cxn>
                <a:cxn ang="0">
                  <a:pos x="0" y="4"/>
                </a:cxn>
                <a:cxn ang="0">
                  <a:pos x="0" y="6"/>
                </a:cxn>
                <a:cxn ang="0">
                  <a:pos x="0" y="6"/>
                </a:cxn>
              </a:cxnLst>
              <a:rect l="0" t="0" r="r" b="b"/>
              <a:pathLst>
                <a:path w="12" h="54">
                  <a:moveTo>
                    <a:pt x="0" y="6"/>
                  </a:moveTo>
                  <a:lnTo>
                    <a:pt x="0" y="48"/>
                  </a:lnTo>
                  <a:lnTo>
                    <a:pt x="0" y="48"/>
                  </a:lnTo>
                  <a:lnTo>
                    <a:pt x="0" y="51"/>
                  </a:lnTo>
                  <a:lnTo>
                    <a:pt x="1" y="52"/>
                  </a:lnTo>
                  <a:lnTo>
                    <a:pt x="5" y="54"/>
                  </a:lnTo>
                  <a:lnTo>
                    <a:pt x="9" y="52"/>
                  </a:lnTo>
                  <a:lnTo>
                    <a:pt x="10" y="51"/>
                  </a:lnTo>
                  <a:lnTo>
                    <a:pt x="12" y="48"/>
                  </a:lnTo>
                  <a:lnTo>
                    <a:pt x="12" y="6"/>
                  </a:lnTo>
                  <a:lnTo>
                    <a:pt x="12" y="6"/>
                  </a:lnTo>
                  <a:lnTo>
                    <a:pt x="10" y="4"/>
                  </a:lnTo>
                  <a:lnTo>
                    <a:pt x="9" y="3"/>
                  </a:lnTo>
                  <a:lnTo>
                    <a:pt x="5" y="0"/>
                  </a:lnTo>
                  <a:lnTo>
                    <a:pt x="1" y="3"/>
                  </a:lnTo>
                  <a:lnTo>
                    <a:pt x="0" y="4"/>
                  </a:lnTo>
                  <a:lnTo>
                    <a:pt x="0" y="6"/>
                  </a:lnTo>
                  <a:lnTo>
                    <a:pt x="0"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3" name="Freeform 830"/>
            <p:cNvSpPr>
              <a:spLocks/>
            </p:cNvSpPr>
            <p:nvPr/>
          </p:nvSpPr>
          <p:spPr bwMode="auto">
            <a:xfrm>
              <a:off x="4422776" y="3571876"/>
              <a:ext cx="4763" cy="14288"/>
            </a:xfrm>
            <a:custGeom>
              <a:avLst/>
              <a:gdLst/>
              <a:ahLst/>
              <a:cxnLst>
                <a:cxn ang="0">
                  <a:pos x="0" y="5"/>
                </a:cxn>
                <a:cxn ang="0">
                  <a:pos x="0" y="32"/>
                </a:cxn>
                <a:cxn ang="0">
                  <a:pos x="0" y="32"/>
                </a:cxn>
                <a:cxn ang="0">
                  <a:pos x="2" y="35"/>
                </a:cxn>
                <a:cxn ang="0">
                  <a:pos x="3" y="36"/>
                </a:cxn>
                <a:cxn ang="0">
                  <a:pos x="7" y="38"/>
                </a:cxn>
                <a:cxn ang="0">
                  <a:pos x="11" y="36"/>
                </a:cxn>
                <a:cxn ang="0">
                  <a:pos x="12" y="35"/>
                </a:cxn>
                <a:cxn ang="0">
                  <a:pos x="12" y="32"/>
                </a:cxn>
                <a:cxn ang="0">
                  <a:pos x="12" y="5"/>
                </a:cxn>
                <a:cxn ang="0">
                  <a:pos x="12" y="5"/>
                </a:cxn>
                <a:cxn ang="0">
                  <a:pos x="12" y="2"/>
                </a:cxn>
                <a:cxn ang="0">
                  <a:pos x="11" y="1"/>
                </a:cxn>
                <a:cxn ang="0">
                  <a:pos x="7" y="0"/>
                </a:cxn>
                <a:cxn ang="0">
                  <a:pos x="3" y="1"/>
                </a:cxn>
                <a:cxn ang="0">
                  <a:pos x="2" y="2"/>
                </a:cxn>
                <a:cxn ang="0">
                  <a:pos x="0" y="5"/>
                </a:cxn>
                <a:cxn ang="0">
                  <a:pos x="0" y="5"/>
                </a:cxn>
              </a:cxnLst>
              <a:rect l="0" t="0" r="r" b="b"/>
              <a:pathLst>
                <a:path w="12" h="38">
                  <a:moveTo>
                    <a:pt x="0" y="5"/>
                  </a:moveTo>
                  <a:lnTo>
                    <a:pt x="0" y="32"/>
                  </a:lnTo>
                  <a:lnTo>
                    <a:pt x="0" y="32"/>
                  </a:lnTo>
                  <a:lnTo>
                    <a:pt x="2" y="35"/>
                  </a:lnTo>
                  <a:lnTo>
                    <a:pt x="3" y="36"/>
                  </a:lnTo>
                  <a:lnTo>
                    <a:pt x="7" y="38"/>
                  </a:lnTo>
                  <a:lnTo>
                    <a:pt x="11" y="36"/>
                  </a:lnTo>
                  <a:lnTo>
                    <a:pt x="12" y="35"/>
                  </a:lnTo>
                  <a:lnTo>
                    <a:pt x="12" y="32"/>
                  </a:lnTo>
                  <a:lnTo>
                    <a:pt x="12" y="5"/>
                  </a:lnTo>
                  <a:lnTo>
                    <a:pt x="12" y="5"/>
                  </a:lnTo>
                  <a:lnTo>
                    <a:pt x="12" y="2"/>
                  </a:lnTo>
                  <a:lnTo>
                    <a:pt x="11" y="1"/>
                  </a:lnTo>
                  <a:lnTo>
                    <a:pt x="7" y="0"/>
                  </a:lnTo>
                  <a:lnTo>
                    <a:pt x="3" y="1"/>
                  </a:lnTo>
                  <a:lnTo>
                    <a:pt x="2" y="2"/>
                  </a:lnTo>
                  <a:lnTo>
                    <a:pt x="0" y="5"/>
                  </a:lnTo>
                  <a:lnTo>
                    <a:pt x="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4" name="Freeform 831"/>
            <p:cNvSpPr>
              <a:spLocks/>
            </p:cNvSpPr>
            <p:nvPr/>
          </p:nvSpPr>
          <p:spPr bwMode="auto">
            <a:xfrm>
              <a:off x="4430713" y="3629026"/>
              <a:ext cx="11113" cy="23813"/>
            </a:xfrm>
            <a:custGeom>
              <a:avLst/>
              <a:gdLst/>
              <a:ahLst/>
              <a:cxnLst>
                <a:cxn ang="0">
                  <a:pos x="16" y="3"/>
                </a:cxn>
                <a:cxn ang="0">
                  <a:pos x="16" y="3"/>
                </a:cxn>
                <a:cxn ang="0">
                  <a:pos x="9" y="14"/>
                </a:cxn>
                <a:cxn ang="0">
                  <a:pos x="4" y="27"/>
                </a:cxn>
                <a:cxn ang="0">
                  <a:pos x="1" y="40"/>
                </a:cxn>
                <a:cxn ang="0">
                  <a:pos x="0" y="55"/>
                </a:cxn>
                <a:cxn ang="0">
                  <a:pos x="0" y="55"/>
                </a:cxn>
                <a:cxn ang="0">
                  <a:pos x="0" y="57"/>
                </a:cxn>
                <a:cxn ang="0">
                  <a:pos x="1" y="59"/>
                </a:cxn>
                <a:cxn ang="0">
                  <a:pos x="5" y="60"/>
                </a:cxn>
                <a:cxn ang="0">
                  <a:pos x="9" y="59"/>
                </a:cxn>
                <a:cxn ang="0">
                  <a:pos x="10" y="57"/>
                </a:cxn>
                <a:cxn ang="0">
                  <a:pos x="12" y="55"/>
                </a:cxn>
                <a:cxn ang="0">
                  <a:pos x="12" y="55"/>
                </a:cxn>
                <a:cxn ang="0">
                  <a:pos x="12" y="42"/>
                </a:cxn>
                <a:cxn ang="0">
                  <a:pos x="14" y="30"/>
                </a:cxn>
                <a:cxn ang="0">
                  <a:pos x="20" y="18"/>
                </a:cxn>
                <a:cxn ang="0">
                  <a:pos x="26" y="8"/>
                </a:cxn>
                <a:cxn ang="0">
                  <a:pos x="26" y="8"/>
                </a:cxn>
                <a:cxn ang="0">
                  <a:pos x="27" y="5"/>
                </a:cxn>
                <a:cxn ang="0">
                  <a:pos x="26" y="4"/>
                </a:cxn>
                <a:cxn ang="0">
                  <a:pos x="26" y="3"/>
                </a:cxn>
                <a:cxn ang="0">
                  <a:pos x="23" y="0"/>
                </a:cxn>
                <a:cxn ang="0">
                  <a:pos x="20" y="0"/>
                </a:cxn>
                <a:cxn ang="0">
                  <a:pos x="18" y="0"/>
                </a:cxn>
                <a:cxn ang="0">
                  <a:pos x="16" y="3"/>
                </a:cxn>
                <a:cxn ang="0">
                  <a:pos x="16" y="3"/>
                </a:cxn>
              </a:cxnLst>
              <a:rect l="0" t="0" r="r" b="b"/>
              <a:pathLst>
                <a:path w="27" h="60">
                  <a:moveTo>
                    <a:pt x="16" y="3"/>
                  </a:moveTo>
                  <a:lnTo>
                    <a:pt x="16" y="3"/>
                  </a:lnTo>
                  <a:lnTo>
                    <a:pt x="9" y="14"/>
                  </a:lnTo>
                  <a:lnTo>
                    <a:pt x="4" y="27"/>
                  </a:lnTo>
                  <a:lnTo>
                    <a:pt x="1" y="40"/>
                  </a:lnTo>
                  <a:lnTo>
                    <a:pt x="0" y="55"/>
                  </a:lnTo>
                  <a:lnTo>
                    <a:pt x="0" y="55"/>
                  </a:lnTo>
                  <a:lnTo>
                    <a:pt x="0" y="57"/>
                  </a:lnTo>
                  <a:lnTo>
                    <a:pt x="1" y="59"/>
                  </a:lnTo>
                  <a:lnTo>
                    <a:pt x="5" y="60"/>
                  </a:lnTo>
                  <a:lnTo>
                    <a:pt x="9" y="59"/>
                  </a:lnTo>
                  <a:lnTo>
                    <a:pt x="10" y="57"/>
                  </a:lnTo>
                  <a:lnTo>
                    <a:pt x="12" y="55"/>
                  </a:lnTo>
                  <a:lnTo>
                    <a:pt x="12" y="55"/>
                  </a:lnTo>
                  <a:lnTo>
                    <a:pt x="12" y="42"/>
                  </a:lnTo>
                  <a:lnTo>
                    <a:pt x="14" y="30"/>
                  </a:lnTo>
                  <a:lnTo>
                    <a:pt x="20" y="18"/>
                  </a:lnTo>
                  <a:lnTo>
                    <a:pt x="26" y="8"/>
                  </a:lnTo>
                  <a:lnTo>
                    <a:pt x="26" y="8"/>
                  </a:lnTo>
                  <a:lnTo>
                    <a:pt x="27" y="5"/>
                  </a:lnTo>
                  <a:lnTo>
                    <a:pt x="26" y="4"/>
                  </a:lnTo>
                  <a:lnTo>
                    <a:pt x="26" y="3"/>
                  </a:lnTo>
                  <a:lnTo>
                    <a:pt x="23" y="0"/>
                  </a:lnTo>
                  <a:lnTo>
                    <a:pt x="20" y="0"/>
                  </a:lnTo>
                  <a:lnTo>
                    <a:pt x="18" y="0"/>
                  </a:lnTo>
                  <a:lnTo>
                    <a:pt x="16" y="3"/>
                  </a:lnTo>
                  <a:lnTo>
                    <a:pt x="16"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5" name="Freeform 832"/>
            <p:cNvSpPr>
              <a:spLocks/>
            </p:cNvSpPr>
            <p:nvPr/>
          </p:nvSpPr>
          <p:spPr bwMode="auto">
            <a:xfrm>
              <a:off x="4441826" y="3636963"/>
              <a:ext cx="11113" cy="25400"/>
            </a:xfrm>
            <a:custGeom>
              <a:avLst/>
              <a:gdLst/>
              <a:ahLst/>
              <a:cxnLst>
                <a:cxn ang="0">
                  <a:pos x="16" y="4"/>
                </a:cxn>
                <a:cxn ang="0">
                  <a:pos x="16" y="4"/>
                </a:cxn>
                <a:cxn ang="0">
                  <a:pos x="12" y="19"/>
                </a:cxn>
                <a:cxn ang="0">
                  <a:pos x="7" y="32"/>
                </a:cxn>
                <a:cxn ang="0">
                  <a:pos x="3" y="45"/>
                </a:cxn>
                <a:cxn ang="0">
                  <a:pos x="1" y="53"/>
                </a:cxn>
                <a:cxn ang="0">
                  <a:pos x="0" y="59"/>
                </a:cxn>
                <a:cxn ang="0">
                  <a:pos x="0" y="59"/>
                </a:cxn>
                <a:cxn ang="0">
                  <a:pos x="1" y="62"/>
                </a:cxn>
                <a:cxn ang="0">
                  <a:pos x="3" y="63"/>
                </a:cxn>
                <a:cxn ang="0">
                  <a:pos x="7" y="64"/>
                </a:cxn>
                <a:cxn ang="0">
                  <a:pos x="10" y="63"/>
                </a:cxn>
                <a:cxn ang="0">
                  <a:pos x="12" y="62"/>
                </a:cxn>
                <a:cxn ang="0">
                  <a:pos x="12" y="59"/>
                </a:cxn>
                <a:cxn ang="0">
                  <a:pos x="12" y="59"/>
                </a:cxn>
                <a:cxn ang="0">
                  <a:pos x="13" y="53"/>
                </a:cxn>
                <a:cxn ang="0">
                  <a:pos x="14" y="46"/>
                </a:cxn>
                <a:cxn ang="0">
                  <a:pos x="18" y="33"/>
                </a:cxn>
                <a:cxn ang="0">
                  <a:pos x="22" y="21"/>
                </a:cxn>
                <a:cxn ang="0">
                  <a:pos x="27" y="8"/>
                </a:cxn>
                <a:cxn ang="0">
                  <a:pos x="27" y="8"/>
                </a:cxn>
                <a:cxn ang="0">
                  <a:pos x="27" y="5"/>
                </a:cxn>
                <a:cxn ang="0">
                  <a:pos x="26" y="3"/>
                </a:cxn>
                <a:cxn ang="0">
                  <a:pos x="22" y="0"/>
                </a:cxn>
                <a:cxn ang="0">
                  <a:pos x="18" y="2"/>
                </a:cxn>
                <a:cxn ang="0">
                  <a:pos x="17" y="3"/>
                </a:cxn>
                <a:cxn ang="0">
                  <a:pos x="16" y="4"/>
                </a:cxn>
                <a:cxn ang="0">
                  <a:pos x="16" y="4"/>
                </a:cxn>
              </a:cxnLst>
              <a:rect l="0" t="0" r="r" b="b"/>
              <a:pathLst>
                <a:path w="27" h="64">
                  <a:moveTo>
                    <a:pt x="16" y="4"/>
                  </a:moveTo>
                  <a:lnTo>
                    <a:pt x="16" y="4"/>
                  </a:lnTo>
                  <a:lnTo>
                    <a:pt x="12" y="19"/>
                  </a:lnTo>
                  <a:lnTo>
                    <a:pt x="7" y="32"/>
                  </a:lnTo>
                  <a:lnTo>
                    <a:pt x="3" y="45"/>
                  </a:lnTo>
                  <a:lnTo>
                    <a:pt x="1" y="53"/>
                  </a:lnTo>
                  <a:lnTo>
                    <a:pt x="0" y="59"/>
                  </a:lnTo>
                  <a:lnTo>
                    <a:pt x="0" y="59"/>
                  </a:lnTo>
                  <a:lnTo>
                    <a:pt x="1" y="62"/>
                  </a:lnTo>
                  <a:lnTo>
                    <a:pt x="3" y="63"/>
                  </a:lnTo>
                  <a:lnTo>
                    <a:pt x="7" y="64"/>
                  </a:lnTo>
                  <a:lnTo>
                    <a:pt x="10" y="63"/>
                  </a:lnTo>
                  <a:lnTo>
                    <a:pt x="12" y="62"/>
                  </a:lnTo>
                  <a:lnTo>
                    <a:pt x="12" y="59"/>
                  </a:lnTo>
                  <a:lnTo>
                    <a:pt x="12" y="59"/>
                  </a:lnTo>
                  <a:lnTo>
                    <a:pt x="13" y="53"/>
                  </a:lnTo>
                  <a:lnTo>
                    <a:pt x="14" y="46"/>
                  </a:lnTo>
                  <a:lnTo>
                    <a:pt x="18" y="33"/>
                  </a:lnTo>
                  <a:lnTo>
                    <a:pt x="22" y="21"/>
                  </a:lnTo>
                  <a:lnTo>
                    <a:pt x="27" y="8"/>
                  </a:lnTo>
                  <a:lnTo>
                    <a:pt x="27" y="8"/>
                  </a:lnTo>
                  <a:lnTo>
                    <a:pt x="27" y="5"/>
                  </a:lnTo>
                  <a:lnTo>
                    <a:pt x="26" y="3"/>
                  </a:lnTo>
                  <a:lnTo>
                    <a:pt x="22" y="0"/>
                  </a:lnTo>
                  <a:lnTo>
                    <a:pt x="18" y="2"/>
                  </a:lnTo>
                  <a:lnTo>
                    <a:pt x="17" y="3"/>
                  </a:lnTo>
                  <a:lnTo>
                    <a:pt x="16" y="4"/>
                  </a:lnTo>
                  <a:lnTo>
                    <a:pt x="16"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6" name="Freeform 833"/>
            <p:cNvSpPr>
              <a:spLocks/>
            </p:cNvSpPr>
            <p:nvPr/>
          </p:nvSpPr>
          <p:spPr bwMode="auto">
            <a:xfrm>
              <a:off x="4467226" y="3646488"/>
              <a:ext cx="4763" cy="25400"/>
            </a:xfrm>
            <a:custGeom>
              <a:avLst/>
              <a:gdLst/>
              <a:ahLst/>
              <a:cxnLst>
                <a:cxn ang="0">
                  <a:pos x="0" y="5"/>
                </a:cxn>
                <a:cxn ang="0">
                  <a:pos x="0" y="59"/>
                </a:cxn>
                <a:cxn ang="0">
                  <a:pos x="0" y="59"/>
                </a:cxn>
                <a:cxn ang="0">
                  <a:pos x="0" y="60"/>
                </a:cxn>
                <a:cxn ang="0">
                  <a:pos x="2" y="62"/>
                </a:cxn>
                <a:cxn ang="0">
                  <a:pos x="6" y="64"/>
                </a:cxn>
                <a:cxn ang="0">
                  <a:pos x="10" y="62"/>
                </a:cxn>
                <a:cxn ang="0">
                  <a:pos x="11" y="60"/>
                </a:cxn>
                <a:cxn ang="0">
                  <a:pos x="12" y="59"/>
                </a:cxn>
                <a:cxn ang="0">
                  <a:pos x="12" y="5"/>
                </a:cxn>
                <a:cxn ang="0">
                  <a:pos x="12" y="5"/>
                </a:cxn>
                <a:cxn ang="0">
                  <a:pos x="11" y="2"/>
                </a:cxn>
                <a:cxn ang="0">
                  <a:pos x="10" y="1"/>
                </a:cxn>
                <a:cxn ang="0">
                  <a:pos x="6" y="0"/>
                </a:cxn>
                <a:cxn ang="0">
                  <a:pos x="2" y="1"/>
                </a:cxn>
                <a:cxn ang="0">
                  <a:pos x="0" y="2"/>
                </a:cxn>
                <a:cxn ang="0">
                  <a:pos x="0" y="5"/>
                </a:cxn>
                <a:cxn ang="0">
                  <a:pos x="0" y="5"/>
                </a:cxn>
              </a:cxnLst>
              <a:rect l="0" t="0" r="r" b="b"/>
              <a:pathLst>
                <a:path w="12" h="64">
                  <a:moveTo>
                    <a:pt x="0" y="5"/>
                  </a:moveTo>
                  <a:lnTo>
                    <a:pt x="0" y="59"/>
                  </a:lnTo>
                  <a:lnTo>
                    <a:pt x="0" y="59"/>
                  </a:lnTo>
                  <a:lnTo>
                    <a:pt x="0" y="60"/>
                  </a:lnTo>
                  <a:lnTo>
                    <a:pt x="2" y="62"/>
                  </a:lnTo>
                  <a:lnTo>
                    <a:pt x="6" y="64"/>
                  </a:lnTo>
                  <a:lnTo>
                    <a:pt x="10" y="62"/>
                  </a:lnTo>
                  <a:lnTo>
                    <a:pt x="11" y="60"/>
                  </a:lnTo>
                  <a:lnTo>
                    <a:pt x="12" y="59"/>
                  </a:lnTo>
                  <a:lnTo>
                    <a:pt x="12" y="5"/>
                  </a:lnTo>
                  <a:lnTo>
                    <a:pt x="12" y="5"/>
                  </a:lnTo>
                  <a:lnTo>
                    <a:pt x="11" y="2"/>
                  </a:lnTo>
                  <a:lnTo>
                    <a:pt x="10" y="1"/>
                  </a:lnTo>
                  <a:lnTo>
                    <a:pt x="6" y="0"/>
                  </a:lnTo>
                  <a:lnTo>
                    <a:pt x="2" y="1"/>
                  </a:lnTo>
                  <a:lnTo>
                    <a:pt x="0" y="2"/>
                  </a:lnTo>
                  <a:lnTo>
                    <a:pt x="0" y="5"/>
                  </a:lnTo>
                  <a:lnTo>
                    <a:pt x="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7" name="Freeform 834"/>
            <p:cNvSpPr>
              <a:spLocks/>
            </p:cNvSpPr>
            <p:nvPr/>
          </p:nvSpPr>
          <p:spPr bwMode="auto">
            <a:xfrm>
              <a:off x="4483101" y="3641726"/>
              <a:ext cx="6350" cy="15875"/>
            </a:xfrm>
            <a:custGeom>
              <a:avLst/>
              <a:gdLst/>
              <a:ahLst/>
              <a:cxnLst>
                <a:cxn ang="0">
                  <a:pos x="4" y="3"/>
                </a:cxn>
                <a:cxn ang="0">
                  <a:pos x="4" y="3"/>
                </a:cxn>
                <a:cxn ang="0">
                  <a:pos x="2" y="9"/>
                </a:cxn>
                <a:cxn ang="0">
                  <a:pos x="0" y="17"/>
                </a:cxn>
                <a:cxn ang="0">
                  <a:pos x="0" y="31"/>
                </a:cxn>
                <a:cxn ang="0">
                  <a:pos x="0" y="31"/>
                </a:cxn>
                <a:cxn ang="0">
                  <a:pos x="0" y="34"/>
                </a:cxn>
                <a:cxn ang="0">
                  <a:pos x="2" y="37"/>
                </a:cxn>
                <a:cxn ang="0">
                  <a:pos x="6" y="38"/>
                </a:cxn>
                <a:cxn ang="0">
                  <a:pos x="9" y="37"/>
                </a:cxn>
                <a:cxn ang="0">
                  <a:pos x="11" y="34"/>
                </a:cxn>
                <a:cxn ang="0">
                  <a:pos x="12" y="31"/>
                </a:cxn>
                <a:cxn ang="0">
                  <a:pos x="12" y="31"/>
                </a:cxn>
                <a:cxn ang="0">
                  <a:pos x="12" y="20"/>
                </a:cxn>
                <a:cxn ang="0">
                  <a:pos x="12" y="14"/>
                </a:cxn>
                <a:cxn ang="0">
                  <a:pos x="15" y="8"/>
                </a:cxn>
                <a:cxn ang="0">
                  <a:pos x="15" y="8"/>
                </a:cxn>
                <a:cxn ang="0">
                  <a:pos x="15" y="5"/>
                </a:cxn>
                <a:cxn ang="0">
                  <a:pos x="15" y="4"/>
                </a:cxn>
                <a:cxn ang="0">
                  <a:pos x="12" y="0"/>
                </a:cxn>
                <a:cxn ang="0">
                  <a:pos x="9" y="0"/>
                </a:cxn>
                <a:cxn ang="0">
                  <a:pos x="8" y="0"/>
                </a:cxn>
                <a:cxn ang="0">
                  <a:pos x="6" y="0"/>
                </a:cxn>
                <a:cxn ang="0">
                  <a:pos x="4" y="3"/>
                </a:cxn>
                <a:cxn ang="0">
                  <a:pos x="4" y="3"/>
                </a:cxn>
              </a:cxnLst>
              <a:rect l="0" t="0" r="r" b="b"/>
              <a:pathLst>
                <a:path w="15" h="38">
                  <a:moveTo>
                    <a:pt x="4" y="3"/>
                  </a:moveTo>
                  <a:lnTo>
                    <a:pt x="4" y="3"/>
                  </a:lnTo>
                  <a:lnTo>
                    <a:pt x="2" y="9"/>
                  </a:lnTo>
                  <a:lnTo>
                    <a:pt x="0" y="17"/>
                  </a:lnTo>
                  <a:lnTo>
                    <a:pt x="0" y="31"/>
                  </a:lnTo>
                  <a:lnTo>
                    <a:pt x="0" y="31"/>
                  </a:lnTo>
                  <a:lnTo>
                    <a:pt x="0" y="34"/>
                  </a:lnTo>
                  <a:lnTo>
                    <a:pt x="2" y="37"/>
                  </a:lnTo>
                  <a:lnTo>
                    <a:pt x="6" y="38"/>
                  </a:lnTo>
                  <a:lnTo>
                    <a:pt x="9" y="37"/>
                  </a:lnTo>
                  <a:lnTo>
                    <a:pt x="11" y="34"/>
                  </a:lnTo>
                  <a:lnTo>
                    <a:pt x="12" y="31"/>
                  </a:lnTo>
                  <a:lnTo>
                    <a:pt x="12" y="31"/>
                  </a:lnTo>
                  <a:lnTo>
                    <a:pt x="12" y="20"/>
                  </a:lnTo>
                  <a:lnTo>
                    <a:pt x="12" y="14"/>
                  </a:lnTo>
                  <a:lnTo>
                    <a:pt x="15" y="8"/>
                  </a:lnTo>
                  <a:lnTo>
                    <a:pt x="15" y="8"/>
                  </a:lnTo>
                  <a:lnTo>
                    <a:pt x="15" y="5"/>
                  </a:lnTo>
                  <a:lnTo>
                    <a:pt x="15" y="4"/>
                  </a:lnTo>
                  <a:lnTo>
                    <a:pt x="12" y="0"/>
                  </a:lnTo>
                  <a:lnTo>
                    <a:pt x="9" y="0"/>
                  </a:lnTo>
                  <a:lnTo>
                    <a:pt x="8" y="0"/>
                  </a:lnTo>
                  <a:lnTo>
                    <a:pt x="6" y="0"/>
                  </a:lnTo>
                  <a:lnTo>
                    <a:pt x="4" y="3"/>
                  </a:lnTo>
                  <a:lnTo>
                    <a:pt x="4"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8" name="Freeform 835"/>
            <p:cNvSpPr>
              <a:spLocks/>
            </p:cNvSpPr>
            <p:nvPr/>
          </p:nvSpPr>
          <p:spPr bwMode="auto">
            <a:xfrm>
              <a:off x="4492626" y="3687763"/>
              <a:ext cx="4763" cy="20638"/>
            </a:xfrm>
            <a:custGeom>
              <a:avLst/>
              <a:gdLst/>
              <a:ahLst/>
              <a:cxnLst>
                <a:cxn ang="0">
                  <a:pos x="0" y="5"/>
                </a:cxn>
                <a:cxn ang="0">
                  <a:pos x="0" y="47"/>
                </a:cxn>
                <a:cxn ang="0">
                  <a:pos x="0" y="47"/>
                </a:cxn>
                <a:cxn ang="0">
                  <a:pos x="1" y="49"/>
                </a:cxn>
                <a:cxn ang="0">
                  <a:pos x="2" y="52"/>
                </a:cxn>
                <a:cxn ang="0">
                  <a:pos x="6" y="53"/>
                </a:cxn>
                <a:cxn ang="0">
                  <a:pos x="10" y="52"/>
                </a:cxn>
                <a:cxn ang="0">
                  <a:pos x="11" y="49"/>
                </a:cxn>
                <a:cxn ang="0">
                  <a:pos x="11" y="47"/>
                </a:cxn>
                <a:cxn ang="0">
                  <a:pos x="11" y="5"/>
                </a:cxn>
                <a:cxn ang="0">
                  <a:pos x="11" y="5"/>
                </a:cxn>
                <a:cxn ang="0">
                  <a:pos x="11" y="4"/>
                </a:cxn>
                <a:cxn ang="0">
                  <a:pos x="10" y="1"/>
                </a:cxn>
                <a:cxn ang="0">
                  <a:pos x="6" y="0"/>
                </a:cxn>
                <a:cxn ang="0">
                  <a:pos x="2" y="1"/>
                </a:cxn>
                <a:cxn ang="0">
                  <a:pos x="1" y="4"/>
                </a:cxn>
                <a:cxn ang="0">
                  <a:pos x="0" y="5"/>
                </a:cxn>
                <a:cxn ang="0">
                  <a:pos x="0" y="5"/>
                </a:cxn>
              </a:cxnLst>
              <a:rect l="0" t="0" r="r" b="b"/>
              <a:pathLst>
                <a:path w="11" h="53">
                  <a:moveTo>
                    <a:pt x="0" y="5"/>
                  </a:moveTo>
                  <a:lnTo>
                    <a:pt x="0" y="47"/>
                  </a:lnTo>
                  <a:lnTo>
                    <a:pt x="0" y="47"/>
                  </a:lnTo>
                  <a:lnTo>
                    <a:pt x="1" y="49"/>
                  </a:lnTo>
                  <a:lnTo>
                    <a:pt x="2" y="52"/>
                  </a:lnTo>
                  <a:lnTo>
                    <a:pt x="6" y="53"/>
                  </a:lnTo>
                  <a:lnTo>
                    <a:pt x="10" y="52"/>
                  </a:lnTo>
                  <a:lnTo>
                    <a:pt x="11" y="49"/>
                  </a:lnTo>
                  <a:lnTo>
                    <a:pt x="11" y="47"/>
                  </a:lnTo>
                  <a:lnTo>
                    <a:pt x="11" y="5"/>
                  </a:lnTo>
                  <a:lnTo>
                    <a:pt x="11" y="5"/>
                  </a:lnTo>
                  <a:lnTo>
                    <a:pt x="11" y="4"/>
                  </a:lnTo>
                  <a:lnTo>
                    <a:pt x="10" y="1"/>
                  </a:lnTo>
                  <a:lnTo>
                    <a:pt x="6" y="0"/>
                  </a:lnTo>
                  <a:lnTo>
                    <a:pt x="2" y="1"/>
                  </a:lnTo>
                  <a:lnTo>
                    <a:pt x="1" y="4"/>
                  </a:lnTo>
                  <a:lnTo>
                    <a:pt x="0" y="5"/>
                  </a:lnTo>
                  <a:lnTo>
                    <a:pt x="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79" name="Freeform 836"/>
            <p:cNvSpPr>
              <a:spLocks/>
            </p:cNvSpPr>
            <p:nvPr/>
          </p:nvSpPr>
          <p:spPr bwMode="auto">
            <a:xfrm>
              <a:off x="4505326" y="3698876"/>
              <a:ext cx="4763" cy="30163"/>
            </a:xfrm>
            <a:custGeom>
              <a:avLst/>
              <a:gdLst/>
              <a:ahLst/>
              <a:cxnLst>
                <a:cxn ang="0">
                  <a:pos x="13" y="43"/>
                </a:cxn>
                <a:cxn ang="0">
                  <a:pos x="13" y="43"/>
                </a:cxn>
                <a:cxn ang="0">
                  <a:pos x="15" y="25"/>
                </a:cxn>
                <a:cxn ang="0">
                  <a:pos x="13" y="6"/>
                </a:cxn>
                <a:cxn ang="0">
                  <a:pos x="13" y="6"/>
                </a:cxn>
                <a:cxn ang="0">
                  <a:pos x="13" y="4"/>
                </a:cxn>
                <a:cxn ang="0">
                  <a:pos x="12" y="2"/>
                </a:cxn>
                <a:cxn ang="0">
                  <a:pos x="8" y="0"/>
                </a:cxn>
                <a:cxn ang="0">
                  <a:pos x="4" y="2"/>
                </a:cxn>
                <a:cxn ang="0">
                  <a:pos x="3" y="4"/>
                </a:cxn>
                <a:cxn ang="0">
                  <a:pos x="3" y="6"/>
                </a:cxn>
                <a:cxn ang="0">
                  <a:pos x="3" y="6"/>
                </a:cxn>
                <a:cxn ang="0">
                  <a:pos x="3" y="26"/>
                </a:cxn>
                <a:cxn ang="0">
                  <a:pos x="2" y="46"/>
                </a:cxn>
                <a:cxn ang="0">
                  <a:pos x="2" y="46"/>
                </a:cxn>
                <a:cxn ang="0">
                  <a:pos x="0" y="59"/>
                </a:cxn>
                <a:cxn ang="0">
                  <a:pos x="0" y="65"/>
                </a:cxn>
                <a:cxn ang="0">
                  <a:pos x="3" y="72"/>
                </a:cxn>
                <a:cxn ang="0">
                  <a:pos x="3" y="72"/>
                </a:cxn>
                <a:cxn ang="0">
                  <a:pos x="4" y="74"/>
                </a:cxn>
                <a:cxn ang="0">
                  <a:pos x="5" y="76"/>
                </a:cxn>
                <a:cxn ang="0">
                  <a:pos x="9" y="76"/>
                </a:cxn>
                <a:cxn ang="0">
                  <a:pos x="12" y="74"/>
                </a:cxn>
                <a:cxn ang="0">
                  <a:pos x="13" y="73"/>
                </a:cxn>
                <a:cxn ang="0">
                  <a:pos x="13" y="72"/>
                </a:cxn>
                <a:cxn ang="0">
                  <a:pos x="13" y="69"/>
                </a:cxn>
                <a:cxn ang="0">
                  <a:pos x="13" y="69"/>
                </a:cxn>
                <a:cxn ang="0">
                  <a:pos x="12" y="63"/>
                </a:cxn>
                <a:cxn ang="0">
                  <a:pos x="12" y="56"/>
                </a:cxn>
                <a:cxn ang="0">
                  <a:pos x="13" y="43"/>
                </a:cxn>
                <a:cxn ang="0">
                  <a:pos x="13" y="43"/>
                </a:cxn>
              </a:cxnLst>
              <a:rect l="0" t="0" r="r" b="b"/>
              <a:pathLst>
                <a:path w="15" h="76">
                  <a:moveTo>
                    <a:pt x="13" y="43"/>
                  </a:moveTo>
                  <a:lnTo>
                    <a:pt x="13" y="43"/>
                  </a:lnTo>
                  <a:lnTo>
                    <a:pt x="15" y="25"/>
                  </a:lnTo>
                  <a:lnTo>
                    <a:pt x="13" y="6"/>
                  </a:lnTo>
                  <a:lnTo>
                    <a:pt x="13" y="6"/>
                  </a:lnTo>
                  <a:lnTo>
                    <a:pt x="13" y="4"/>
                  </a:lnTo>
                  <a:lnTo>
                    <a:pt x="12" y="2"/>
                  </a:lnTo>
                  <a:lnTo>
                    <a:pt x="8" y="0"/>
                  </a:lnTo>
                  <a:lnTo>
                    <a:pt x="4" y="2"/>
                  </a:lnTo>
                  <a:lnTo>
                    <a:pt x="3" y="4"/>
                  </a:lnTo>
                  <a:lnTo>
                    <a:pt x="3" y="6"/>
                  </a:lnTo>
                  <a:lnTo>
                    <a:pt x="3" y="6"/>
                  </a:lnTo>
                  <a:lnTo>
                    <a:pt x="3" y="26"/>
                  </a:lnTo>
                  <a:lnTo>
                    <a:pt x="2" y="46"/>
                  </a:lnTo>
                  <a:lnTo>
                    <a:pt x="2" y="46"/>
                  </a:lnTo>
                  <a:lnTo>
                    <a:pt x="0" y="59"/>
                  </a:lnTo>
                  <a:lnTo>
                    <a:pt x="0" y="65"/>
                  </a:lnTo>
                  <a:lnTo>
                    <a:pt x="3" y="72"/>
                  </a:lnTo>
                  <a:lnTo>
                    <a:pt x="3" y="72"/>
                  </a:lnTo>
                  <a:lnTo>
                    <a:pt x="4" y="74"/>
                  </a:lnTo>
                  <a:lnTo>
                    <a:pt x="5" y="76"/>
                  </a:lnTo>
                  <a:lnTo>
                    <a:pt x="9" y="76"/>
                  </a:lnTo>
                  <a:lnTo>
                    <a:pt x="12" y="74"/>
                  </a:lnTo>
                  <a:lnTo>
                    <a:pt x="13" y="73"/>
                  </a:lnTo>
                  <a:lnTo>
                    <a:pt x="13" y="72"/>
                  </a:lnTo>
                  <a:lnTo>
                    <a:pt x="13" y="69"/>
                  </a:lnTo>
                  <a:lnTo>
                    <a:pt x="13" y="69"/>
                  </a:lnTo>
                  <a:lnTo>
                    <a:pt x="12" y="63"/>
                  </a:lnTo>
                  <a:lnTo>
                    <a:pt x="12" y="56"/>
                  </a:lnTo>
                  <a:lnTo>
                    <a:pt x="13" y="43"/>
                  </a:lnTo>
                  <a:lnTo>
                    <a:pt x="13" y="4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0" name="Freeform 837"/>
            <p:cNvSpPr>
              <a:spLocks/>
            </p:cNvSpPr>
            <p:nvPr/>
          </p:nvSpPr>
          <p:spPr bwMode="auto">
            <a:xfrm>
              <a:off x="4522788" y="3714751"/>
              <a:ext cx="6350" cy="19050"/>
            </a:xfrm>
            <a:custGeom>
              <a:avLst/>
              <a:gdLst/>
              <a:ahLst/>
              <a:cxnLst>
                <a:cxn ang="0">
                  <a:pos x="16" y="5"/>
                </a:cxn>
                <a:cxn ang="0">
                  <a:pos x="16" y="5"/>
                </a:cxn>
                <a:cxn ang="0">
                  <a:pos x="16" y="3"/>
                </a:cxn>
                <a:cxn ang="0">
                  <a:pos x="15" y="1"/>
                </a:cxn>
                <a:cxn ang="0">
                  <a:pos x="11" y="0"/>
                </a:cxn>
                <a:cxn ang="0">
                  <a:pos x="7" y="1"/>
                </a:cxn>
                <a:cxn ang="0">
                  <a:pos x="6" y="3"/>
                </a:cxn>
                <a:cxn ang="0">
                  <a:pos x="4" y="5"/>
                </a:cxn>
                <a:cxn ang="0">
                  <a:pos x="4" y="5"/>
                </a:cxn>
                <a:cxn ang="0">
                  <a:pos x="3" y="14"/>
                </a:cxn>
                <a:cxn ang="0">
                  <a:pos x="2" y="25"/>
                </a:cxn>
                <a:cxn ang="0">
                  <a:pos x="0" y="34"/>
                </a:cxn>
                <a:cxn ang="0">
                  <a:pos x="0" y="39"/>
                </a:cxn>
                <a:cxn ang="0">
                  <a:pos x="2" y="44"/>
                </a:cxn>
                <a:cxn ang="0">
                  <a:pos x="2" y="44"/>
                </a:cxn>
                <a:cxn ang="0">
                  <a:pos x="3" y="47"/>
                </a:cxn>
                <a:cxn ang="0">
                  <a:pos x="4" y="48"/>
                </a:cxn>
                <a:cxn ang="0">
                  <a:pos x="8" y="48"/>
                </a:cxn>
                <a:cxn ang="0">
                  <a:pos x="12" y="46"/>
                </a:cxn>
                <a:cxn ang="0">
                  <a:pos x="12" y="44"/>
                </a:cxn>
                <a:cxn ang="0">
                  <a:pos x="12" y="42"/>
                </a:cxn>
                <a:cxn ang="0">
                  <a:pos x="12" y="42"/>
                </a:cxn>
                <a:cxn ang="0">
                  <a:pos x="11" y="37"/>
                </a:cxn>
                <a:cxn ang="0">
                  <a:pos x="11" y="33"/>
                </a:cxn>
                <a:cxn ang="0">
                  <a:pos x="14" y="24"/>
                </a:cxn>
                <a:cxn ang="0">
                  <a:pos x="15" y="14"/>
                </a:cxn>
                <a:cxn ang="0">
                  <a:pos x="16" y="5"/>
                </a:cxn>
                <a:cxn ang="0">
                  <a:pos x="16" y="5"/>
                </a:cxn>
              </a:cxnLst>
              <a:rect l="0" t="0" r="r" b="b"/>
              <a:pathLst>
                <a:path w="16" h="48">
                  <a:moveTo>
                    <a:pt x="16" y="5"/>
                  </a:moveTo>
                  <a:lnTo>
                    <a:pt x="16" y="5"/>
                  </a:lnTo>
                  <a:lnTo>
                    <a:pt x="16" y="3"/>
                  </a:lnTo>
                  <a:lnTo>
                    <a:pt x="15" y="1"/>
                  </a:lnTo>
                  <a:lnTo>
                    <a:pt x="11" y="0"/>
                  </a:lnTo>
                  <a:lnTo>
                    <a:pt x="7" y="1"/>
                  </a:lnTo>
                  <a:lnTo>
                    <a:pt x="6" y="3"/>
                  </a:lnTo>
                  <a:lnTo>
                    <a:pt x="4" y="5"/>
                  </a:lnTo>
                  <a:lnTo>
                    <a:pt x="4" y="5"/>
                  </a:lnTo>
                  <a:lnTo>
                    <a:pt x="3" y="14"/>
                  </a:lnTo>
                  <a:lnTo>
                    <a:pt x="2" y="25"/>
                  </a:lnTo>
                  <a:lnTo>
                    <a:pt x="0" y="34"/>
                  </a:lnTo>
                  <a:lnTo>
                    <a:pt x="0" y="39"/>
                  </a:lnTo>
                  <a:lnTo>
                    <a:pt x="2" y="44"/>
                  </a:lnTo>
                  <a:lnTo>
                    <a:pt x="2" y="44"/>
                  </a:lnTo>
                  <a:lnTo>
                    <a:pt x="3" y="47"/>
                  </a:lnTo>
                  <a:lnTo>
                    <a:pt x="4" y="48"/>
                  </a:lnTo>
                  <a:lnTo>
                    <a:pt x="8" y="48"/>
                  </a:lnTo>
                  <a:lnTo>
                    <a:pt x="12" y="46"/>
                  </a:lnTo>
                  <a:lnTo>
                    <a:pt x="12" y="44"/>
                  </a:lnTo>
                  <a:lnTo>
                    <a:pt x="12" y="42"/>
                  </a:lnTo>
                  <a:lnTo>
                    <a:pt x="12" y="42"/>
                  </a:lnTo>
                  <a:lnTo>
                    <a:pt x="11" y="37"/>
                  </a:lnTo>
                  <a:lnTo>
                    <a:pt x="11" y="33"/>
                  </a:lnTo>
                  <a:lnTo>
                    <a:pt x="14" y="24"/>
                  </a:lnTo>
                  <a:lnTo>
                    <a:pt x="15" y="14"/>
                  </a:lnTo>
                  <a:lnTo>
                    <a:pt x="16" y="5"/>
                  </a:lnTo>
                  <a:lnTo>
                    <a:pt x="16"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1" name="Freeform 838"/>
            <p:cNvSpPr>
              <a:spLocks/>
            </p:cNvSpPr>
            <p:nvPr/>
          </p:nvSpPr>
          <p:spPr bwMode="auto">
            <a:xfrm>
              <a:off x="4538663" y="3703638"/>
              <a:ext cx="4763" cy="19050"/>
            </a:xfrm>
            <a:custGeom>
              <a:avLst/>
              <a:gdLst/>
              <a:ahLst/>
              <a:cxnLst>
                <a:cxn ang="0">
                  <a:pos x="0" y="5"/>
                </a:cxn>
                <a:cxn ang="0">
                  <a:pos x="0" y="40"/>
                </a:cxn>
                <a:cxn ang="0">
                  <a:pos x="0" y="40"/>
                </a:cxn>
                <a:cxn ang="0">
                  <a:pos x="0" y="41"/>
                </a:cxn>
                <a:cxn ang="0">
                  <a:pos x="1" y="44"/>
                </a:cxn>
                <a:cxn ang="0">
                  <a:pos x="5" y="45"/>
                </a:cxn>
                <a:cxn ang="0">
                  <a:pos x="9" y="44"/>
                </a:cxn>
                <a:cxn ang="0">
                  <a:pos x="10" y="41"/>
                </a:cxn>
                <a:cxn ang="0">
                  <a:pos x="10" y="40"/>
                </a:cxn>
                <a:cxn ang="0">
                  <a:pos x="10" y="5"/>
                </a:cxn>
                <a:cxn ang="0">
                  <a:pos x="10" y="5"/>
                </a:cxn>
                <a:cxn ang="0">
                  <a:pos x="10" y="3"/>
                </a:cxn>
                <a:cxn ang="0">
                  <a:pos x="9" y="1"/>
                </a:cxn>
                <a:cxn ang="0">
                  <a:pos x="5" y="0"/>
                </a:cxn>
                <a:cxn ang="0">
                  <a:pos x="1" y="1"/>
                </a:cxn>
                <a:cxn ang="0">
                  <a:pos x="0" y="3"/>
                </a:cxn>
                <a:cxn ang="0">
                  <a:pos x="0" y="5"/>
                </a:cxn>
                <a:cxn ang="0">
                  <a:pos x="0" y="5"/>
                </a:cxn>
              </a:cxnLst>
              <a:rect l="0" t="0" r="r" b="b"/>
              <a:pathLst>
                <a:path w="10" h="45">
                  <a:moveTo>
                    <a:pt x="0" y="5"/>
                  </a:moveTo>
                  <a:lnTo>
                    <a:pt x="0" y="40"/>
                  </a:lnTo>
                  <a:lnTo>
                    <a:pt x="0" y="40"/>
                  </a:lnTo>
                  <a:lnTo>
                    <a:pt x="0" y="41"/>
                  </a:lnTo>
                  <a:lnTo>
                    <a:pt x="1" y="44"/>
                  </a:lnTo>
                  <a:lnTo>
                    <a:pt x="5" y="45"/>
                  </a:lnTo>
                  <a:lnTo>
                    <a:pt x="9" y="44"/>
                  </a:lnTo>
                  <a:lnTo>
                    <a:pt x="10" y="41"/>
                  </a:lnTo>
                  <a:lnTo>
                    <a:pt x="10" y="40"/>
                  </a:lnTo>
                  <a:lnTo>
                    <a:pt x="10" y="5"/>
                  </a:lnTo>
                  <a:lnTo>
                    <a:pt x="10" y="5"/>
                  </a:lnTo>
                  <a:lnTo>
                    <a:pt x="10" y="3"/>
                  </a:lnTo>
                  <a:lnTo>
                    <a:pt x="9" y="1"/>
                  </a:lnTo>
                  <a:lnTo>
                    <a:pt x="5" y="0"/>
                  </a:lnTo>
                  <a:lnTo>
                    <a:pt x="1" y="1"/>
                  </a:lnTo>
                  <a:lnTo>
                    <a:pt x="0" y="3"/>
                  </a:lnTo>
                  <a:lnTo>
                    <a:pt x="0" y="5"/>
                  </a:lnTo>
                  <a:lnTo>
                    <a:pt x="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2" name="Freeform 839"/>
            <p:cNvSpPr>
              <a:spLocks/>
            </p:cNvSpPr>
            <p:nvPr/>
          </p:nvSpPr>
          <p:spPr bwMode="auto">
            <a:xfrm>
              <a:off x="4575176" y="3678238"/>
              <a:ext cx="6350" cy="19050"/>
            </a:xfrm>
            <a:custGeom>
              <a:avLst/>
              <a:gdLst/>
              <a:ahLst/>
              <a:cxnLst>
                <a:cxn ang="0">
                  <a:pos x="16" y="42"/>
                </a:cxn>
                <a:cxn ang="0">
                  <a:pos x="16" y="42"/>
                </a:cxn>
                <a:cxn ang="0">
                  <a:pos x="13" y="33"/>
                </a:cxn>
                <a:cxn ang="0">
                  <a:pos x="12" y="24"/>
                </a:cxn>
                <a:cxn ang="0">
                  <a:pos x="12" y="6"/>
                </a:cxn>
                <a:cxn ang="0">
                  <a:pos x="12" y="6"/>
                </a:cxn>
                <a:cxn ang="0">
                  <a:pos x="12" y="3"/>
                </a:cxn>
                <a:cxn ang="0">
                  <a:pos x="10" y="2"/>
                </a:cxn>
                <a:cxn ang="0">
                  <a:pos x="6" y="0"/>
                </a:cxn>
                <a:cxn ang="0">
                  <a:pos x="2" y="2"/>
                </a:cxn>
                <a:cxn ang="0">
                  <a:pos x="1" y="3"/>
                </a:cxn>
                <a:cxn ang="0">
                  <a:pos x="0" y="6"/>
                </a:cxn>
                <a:cxn ang="0">
                  <a:pos x="0" y="6"/>
                </a:cxn>
                <a:cxn ang="0">
                  <a:pos x="1" y="25"/>
                </a:cxn>
                <a:cxn ang="0">
                  <a:pos x="2" y="36"/>
                </a:cxn>
                <a:cxn ang="0">
                  <a:pos x="4" y="45"/>
                </a:cxn>
                <a:cxn ang="0">
                  <a:pos x="4" y="45"/>
                </a:cxn>
                <a:cxn ang="0">
                  <a:pos x="5" y="48"/>
                </a:cxn>
                <a:cxn ang="0">
                  <a:pos x="8" y="49"/>
                </a:cxn>
                <a:cxn ang="0">
                  <a:pos x="12" y="49"/>
                </a:cxn>
                <a:cxn ang="0">
                  <a:pos x="14" y="46"/>
                </a:cxn>
                <a:cxn ang="0">
                  <a:pos x="16" y="45"/>
                </a:cxn>
                <a:cxn ang="0">
                  <a:pos x="16" y="42"/>
                </a:cxn>
                <a:cxn ang="0">
                  <a:pos x="16" y="42"/>
                </a:cxn>
              </a:cxnLst>
              <a:rect l="0" t="0" r="r" b="b"/>
              <a:pathLst>
                <a:path w="16" h="49">
                  <a:moveTo>
                    <a:pt x="16" y="42"/>
                  </a:moveTo>
                  <a:lnTo>
                    <a:pt x="16" y="42"/>
                  </a:lnTo>
                  <a:lnTo>
                    <a:pt x="13" y="33"/>
                  </a:lnTo>
                  <a:lnTo>
                    <a:pt x="12" y="24"/>
                  </a:lnTo>
                  <a:lnTo>
                    <a:pt x="12" y="6"/>
                  </a:lnTo>
                  <a:lnTo>
                    <a:pt x="12" y="6"/>
                  </a:lnTo>
                  <a:lnTo>
                    <a:pt x="12" y="3"/>
                  </a:lnTo>
                  <a:lnTo>
                    <a:pt x="10" y="2"/>
                  </a:lnTo>
                  <a:lnTo>
                    <a:pt x="6" y="0"/>
                  </a:lnTo>
                  <a:lnTo>
                    <a:pt x="2" y="2"/>
                  </a:lnTo>
                  <a:lnTo>
                    <a:pt x="1" y="3"/>
                  </a:lnTo>
                  <a:lnTo>
                    <a:pt x="0" y="6"/>
                  </a:lnTo>
                  <a:lnTo>
                    <a:pt x="0" y="6"/>
                  </a:lnTo>
                  <a:lnTo>
                    <a:pt x="1" y="25"/>
                  </a:lnTo>
                  <a:lnTo>
                    <a:pt x="2" y="36"/>
                  </a:lnTo>
                  <a:lnTo>
                    <a:pt x="4" y="45"/>
                  </a:lnTo>
                  <a:lnTo>
                    <a:pt x="4" y="45"/>
                  </a:lnTo>
                  <a:lnTo>
                    <a:pt x="5" y="48"/>
                  </a:lnTo>
                  <a:lnTo>
                    <a:pt x="8" y="49"/>
                  </a:lnTo>
                  <a:lnTo>
                    <a:pt x="12" y="49"/>
                  </a:lnTo>
                  <a:lnTo>
                    <a:pt x="14" y="46"/>
                  </a:lnTo>
                  <a:lnTo>
                    <a:pt x="16" y="45"/>
                  </a:lnTo>
                  <a:lnTo>
                    <a:pt x="16" y="42"/>
                  </a:lnTo>
                  <a:lnTo>
                    <a:pt x="16" y="4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3" name="Freeform 840"/>
            <p:cNvSpPr>
              <a:spLocks/>
            </p:cNvSpPr>
            <p:nvPr/>
          </p:nvSpPr>
          <p:spPr bwMode="auto">
            <a:xfrm>
              <a:off x="4592638" y="3678238"/>
              <a:ext cx="6350" cy="17463"/>
            </a:xfrm>
            <a:custGeom>
              <a:avLst/>
              <a:gdLst/>
              <a:ahLst/>
              <a:cxnLst>
                <a:cxn ang="0">
                  <a:pos x="15" y="34"/>
                </a:cxn>
                <a:cxn ang="0">
                  <a:pos x="15" y="34"/>
                </a:cxn>
                <a:cxn ang="0">
                  <a:pos x="13" y="28"/>
                </a:cxn>
                <a:cxn ang="0">
                  <a:pos x="11" y="20"/>
                </a:cxn>
                <a:cxn ang="0">
                  <a:pos x="11" y="6"/>
                </a:cxn>
                <a:cxn ang="0">
                  <a:pos x="11" y="6"/>
                </a:cxn>
                <a:cxn ang="0">
                  <a:pos x="11" y="3"/>
                </a:cxn>
                <a:cxn ang="0">
                  <a:pos x="10" y="2"/>
                </a:cxn>
                <a:cxn ang="0">
                  <a:pos x="6" y="0"/>
                </a:cxn>
                <a:cxn ang="0">
                  <a:pos x="2" y="2"/>
                </a:cxn>
                <a:cxn ang="0">
                  <a:pos x="1" y="3"/>
                </a:cxn>
                <a:cxn ang="0">
                  <a:pos x="0" y="6"/>
                </a:cxn>
                <a:cxn ang="0">
                  <a:pos x="0" y="6"/>
                </a:cxn>
                <a:cxn ang="0">
                  <a:pos x="1" y="21"/>
                </a:cxn>
                <a:cxn ang="0">
                  <a:pos x="2" y="29"/>
                </a:cxn>
                <a:cxn ang="0">
                  <a:pos x="4" y="37"/>
                </a:cxn>
                <a:cxn ang="0">
                  <a:pos x="4" y="37"/>
                </a:cxn>
                <a:cxn ang="0">
                  <a:pos x="5" y="40"/>
                </a:cxn>
                <a:cxn ang="0">
                  <a:pos x="7" y="41"/>
                </a:cxn>
                <a:cxn ang="0">
                  <a:pos x="11" y="41"/>
                </a:cxn>
                <a:cxn ang="0">
                  <a:pos x="14" y="38"/>
                </a:cxn>
                <a:cxn ang="0">
                  <a:pos x="15" y="37"/>
                </a:cxn>
                <a:cxn ang="0">
                  <a:pos x="15" y="34"/>
                </a:cxn>
                <a:cxn ang="0">
                  <a:pos x="15" y="34"/>
                </a:cxn>
              </a:cxnLst>
              <a:rect l="0" t="0" r="r" b="b"/>
              <a:pathLst>
                <a:path w="15" h="41">
                  <a:moveTo>
                    <a:pt x="15" y="34"/>
                  </a:moveTo>
                  <a:lnTo>
                    <a:pt x="15" y="34"/>
                  </a:lnTo>
                  <a:lnTo>
                    <a:pt x="13" y="28"/>
                  </a:lnTo>
                  <a:lnTo>
                    <a:pt x="11" y="20"/>
                  </a:lnTo>
                  <a:lnTo>
                    <a:pt x="11" y="6"/>
                  </a:lnTo>
                  <a:lnTo>
                    <a:pt x="11" y="6"/>
                  </a:lnTo>
                  <a:lnTo>
                    <a:pt x="11" y="3"/>
                  </a:lnTo>
                  <a:lnTo>
                    <a:pt x="10" y="2"/>
                  </a:lnTo>
                  <a:lnTo>
                    <a:pt x="6" y="0"/>
                  </a:lnTo>
                  <a:lnTo>
                    <a:pt x="2" y="2"/>
                  </a:lnTo>
                  <a:lnTo>
                    <a:pt x="1" y="3"/>
                  </a:lnTo>
                  <a:lnTo>
                    <a:pt x="0" y="6"/>
                  </a:lnTo>
                  <a:lnTo>
                    <a:pt x="0" y="6"/>
                  </a:lnTo>
                  <a:lnTo>
                    <a:pt x="1" y="21"/>
                  </a:lnTo>
                  <a:lnTo>
                    <a:pt x="2" y="29"/>
                  </a:lnTo>
                  <a:lnTo>
                    <a:pt x="4" y="37"/>
                  </a:lnTo>
                  <a:lnTo>
                    <a:pt x="4" y="37"/>
                  </a:lnTo>
                  <a:lnTo>
                    <a:pt x="5" y="40"/>
                  </a:lnTo>
                  <a:lnTo>
                    <a:pt x="7" y="41"/>
                  </a:lnTo>
                  <a:lnTo>
                    <a:pt x="11" y="41"/>
                  </a:lnTo>
                  <a:lnTo>
                    <a:pt x="14" y="38"/>
                  </a:lnTo>
                  <a:lnTo>
                    <a:pt x="15" y="37"/>
                  </a:lnTo>
                  <a:lnTo>
                    <a:pt x="15" y="34"/>
                  </a:lnTo>
                  <a:lnTo>
                    <a:pt x="15" y="3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4" name="Freeform 841"/>
            <p:cNvSpPr>
              <a:spLocks/>
            </p:cNvSpPr>
            <p:nvPr/>
          </p:nvSpPr>
          <p:spPr bwMode="auto">
            <a:xfrm>
              <a:off x="4608513" y="3670301"/>
              <a:ext cx="4763" cy="19050"/>
            </a:xfrm>
            <a:custGeom>
              <a:avLst/>
              <a:gdLst/>
              <a:ahLst/>
              <a:cxnLst>
                <a:cxn ang="0">
                  <a:pos x="12" y="22"/>
                </a:cxn>
                <a:cxn ang="0">
                  <a:pos x="12" y="22"/>
                </a:cxn>
                <a:cxn ang="0">
                  <a:pos x="13" y="5"/>
                </a:cxn>
                <a:cxn ang="0">
                  <a:pos x="13" y="5"/>
                </a:cxn>
                <a:cxn ang="0">
                  <a:pos x="13" y="4"/>
                </a:cxn>
                <a:cxn ang="0">
                  <a:pos x="12" y="1"/>
                </a:cxn>
                <a:cxn ang="0">
                  <a:pos x="8" y="0"/>
                </a:cxn>
                <a:cxn ang="0">
                  <a:pos x="4" y="1"/>
                </a:cxn>
                <a:cxn ang="0">
                  <a:pos x="3" y="4"/>
                </a:cxn>
                <a:cxn ang="0">
                  <a:pos x="2" y="5"/>
                </a:cxn>
                <a:cxn ang="0">
                  <a:pos x="2" y="5"/>
                </a:cxn>
                <a:cxn ang="0">
                  <a:pos x="0" y="25"/>
                </a:cxn>
                <a:cxn ang="0">
                  <a:pos x="0" y="34"/>
                </a:cxn>
                <a:cxn ang="0">
                  <a:pos x="3" y="43"/>
                </a:cxn>
                <a:cxn ang="0">
                  <a:pos x="3" y="43"/>
                </a:cxn>
                <a:cxn ang="0">
                  <a:pos x="4" y="44"/>
                </a:cxn>
                <a:cxn ang="0">
                  <a:pos x="5" y="46"/>
                </a:cxn>
                <a:cxn ang="0">
                  <a:pos x="8" y="46"/>
                </a:cxn>
                <a:cxn ang="0">
                  <a:pos x="9" y="44"/>
                </a:cxn>
                <a:cxn ang="0">
                  <a:pos x="13" y="42"/>
                </a:cxn>
                <a:cxn ang="0">
                  <a:pos x="13" y="39"/>
                </a:cxn>
                <a:cxn ang="0">
                  <a:pos x="13" y="36"/>
                </a:cxn>
                <a:cxn ang="0">
                  <a:pos x="13" y="36"/>
                </a:cxn>
                <a:cxn ang="0">
                  <a:pos x="12" y="34"/>
                </a:cxn>
                <a:cxn ang="0">
                  <a:pos x="12" y="30"/>
                </a:cxn>
                <a:cxn ang="0">
                  <a:pos x="12" y="22"/>
                </a:cxn>
                <a:cxn ang="0">
                  <a:pos x="12" y="22"/>
                </a:cxn>
              </a:cxnLst>
              <a:rect l="0" t="0" r="r" b="b"/>
              <a:pathLst>
                <a:path w="13" h="46">
                  <a:moveTo>
                    <a:pt x="12" y="22"/>
                  </a:moveTo>
                  <a:lnTo>
                    <a:pt x="12" y="22"/>
                  </a:lnTo>
                  <a:lnTo>
                    <a:pt x="13" y="5"/>
                  </a:lnTo>
                  <a:lnTo>
                    <a:pt x="13" y="5"/>
                  </a:lnTo>
                  <a:lnTo>
                    <a:pt x="13" y="4"/>
                  </a:lnTo>
                  <a:lnTo>
                    <a:pt x="12" y="1"/>
                  </a:lnTo>
                  <a:lnTo>
                    <a:pt x="8" y="0"/>
                  </a:lnTo>
                  <a:lnTo>
                    <a:pt x="4" y="1"/>
                  </a:lnTo>
                  <a:lnTo>
                    <a:pt x="3" y="4"/>
                  </a:lnTo>
                  <a:lnTo>
                    <a:pt x="2" y="5"/>
                  </a:lnTo>
                  <a:lnTo>
                    <a:pt x="2" y="5"/>
                  </a:lnTo>
                  <a:lnTo>
                    <a:pt x="0" y="25"/>
                  </a:lnTo>
                  <a:lnTo>
                    <a:pt x="0" y="34"/>
                  </a:lnTo>
                  <a:lnTo>
                    <a:pt x="3" y="43"/>
                  </a:lnTo>
                  <a:lnTo>
                    <a:pt x="3" y="43"/>
                  </a:lnTo>
                  <a:lnTo>
                    <a:pt x="4" y="44"/>
                  </a:lnTo>
                  <a:lnTo>
                    <a:pt x="5" y="46"/>
                  </a:lnTo>
                  <a:lnTo>
                    <a:pt x="8" y="46"/>
                  </a:lnTo>
                  <a:lnTo>
                    <a:pt x="9" y="44"/>
                  </a:lnTo>
                  <a:lnTo>
                    <a:pt x="13" y="42"/>
                  </a:lnTo>
                  <a:lnTo>
                    <a:pt x="13" y="39"/>
                  </a:lnTo>
                  <a:lnTo>
                    <a:pt x="13" y="36"/>
                  </a:lnTo>
                  <a:lnTo>
                    <a:pt x="13" y="36"/>
                  </a:lnTo>
                  <a:lnTo>
                    <a:pt x="12" y="34"/>
                  </a:lnTo>
                  <a:lnTo>
                    <a:pt x="12" y="30"/>
                  </a:lnTo>
                  <a:lnTo>
                    <a:pt x="12" y="22"/>
                  </a:lnTo>
                  <a:lnTo>
                    <a:pt x="12" y="2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5" name="Freeform 842"/>
            <p:cNvSpPr>
              <a:spLocks/>
            </p:cNvSpPr>
            <p:nvPr/>
          </p:nvSpPr>
          <p:spPr bwMode="auto">
            <a:xfrm>
              <a:off x="4629151" y="3640138"/>
              <a:ext cx="4763" cy="22225"/>
            </a:xfrm>
            <a:custGeom>
              <a:avLst/>
              <a:gdLst/>
              <a:ahLst/>
              <a:cxnLst>
                <a:cxn ang="0">
                  <a:pos x="0" y="5"/>
                </a:cxn>
                <a:cxn ang="0">
                  <a:pos x="0" y="51"/>
                </a:cxn>
                <a:cxn ang="0">
                  <a:pos x="0" y="51"/>
                </a:cxn>
                <a:cxn ang="0">
                  <a:pos x="0" y="54"/>
                </a:cxn>
                <a:cxn ang="0">
                  <a:pos x="2" y="55"/>
                </a:cxn>
                <a:cxn ang="0">
                  <a:pos x="5" y="56"/>
                </a:cxn>
                <a:cxn ang="0">
                  <a:pos x="9" y="55"/>
                </a:cxn>
                <a:cxn ang="0">
                  <a:pos x="11" y="54"/>
                </a:cxn>
                <a:cxn ang="0">
                  <a:pos x="12" y="51"/>
                </a:cxn>
                <a:cxn ang="0">
                  <a:pos x="12" y="5"/>
                </a:cxn>
                <a:cxn ang="0">
                  <a:pos x="12" y="5"/>
                </a:cxn>
                <a:cxn ang="0">
                  <a:pos x="11" y="3"/>
                </a:cxn>
                <a:cxn ang="0">
                  <a:pos x="9" y="1"/>
                </a:cxn>
                <a:cxn ang="0">
                  <a:pos x="5" y="0"/>
                </a:cxn>
                <a:cxn ang="0">
                  <a:pos x="2" y="1"/>
                </a:cxn>
                <a:cxn ang="0">
                  <a:pos x="0" y="3"/>
                </a:cxn>
                <a:cxn ang="0">
                  <a:pos x="0" y="5"/>
                </a:cxn>
                <a:cxn ang="0">
                  <a:pos x="0" y="5"/>
                </a:cxn>
              </a:cxnLst>
              <a:rect l="0" t="0" r="r" b="b"/>
              <a:pathLst>
                <a:path w="12" h="56">
                  <a:moveTo>
                    <a:pt x="0" y="5"/>
                  </a:moveTo>
                  <a:lnTo>
                    <a:pt x="0" y="51"/>
                  </a:lnTo>
                  <a:lnTo>
                    <a:pt x="0" y="51"/>
                  </a:lnTo>
                  <a:lnTo>
                    <a:pt x="0" y="54"/>
                  </a:lnTo>
                  <a:lnTo>
                    <a:pt x="2" y="55"/>
                  </a:lnTo>
                  <a:lnTo>
                    <a:pt x="5" y="56"/>
                  </a:lnTo>
                  <a:lnTo>
                    <a:pt x="9" y="55"/>
                  </a:lnTo>
                  <a:lnTo>
                    <a:pt x="11" y="54"/>
                  </a:lnTo>
                  <a:lnTo>
                    <a:pt x="12" y="51"/>
                  </a:lnTo>
                  <a:lnTo>
                    <a:pt x="12" y="5"/>
                  </a:lnTo>
                  <a:lnTo>
                    <a:pt x="12" y="5"/>
                  </a:lnTo>
                  <a:lnTo>
                    <a:pt x="11" y="3"/>
                  </a:lnTo>
                  <a:lnTo>
                    <a:pt x="9" y="1"/>
                  </a:lnTo>
                  <a:lnTo>
                    <a:pt x="5" y="0"/>
                  </a:lnTo>
                  <a:lnTo>
                    <a:pt x="2" y="1"/>
                  </a:lnTo>
                  <a:lnTo>
                    <a:pt x="0" y="3"/>
                  </a:lnTo>
                  <a:lnTo>
                    <a:pt x="0" y="5"/>
                  </a:lnTo>
                  <a:lnTo>
                    <a:pt x="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6" name="Freeform 843"/>
            <p:cNvSpPr>
              <a:spLocks/>
            </p:cNvSpPr>
            <p:nvPr/>
          </p:nvSpPr>
          <p:spPr bwMode="auto">
            <a:xfrm>
              <a:off x="4648201" y="3641726"/>
              <a:ext cx="6350" cy="17463"/>
            </a:xfrm>
            <a:custGeom>
              <a:avLst/>
              <a:gdLst/>
              <a:ahLst/>
              <a:cxnLst>
                <a:cxn ang="0">
                  <a:pos x="12" y="5"/>
                </a:cxn>
                <a:cxn ang="0">
                  <a:pos x="12" y="5"/>
                </a:cxn>
                <a:cxn ang="0">
                  <a:pos x="10" y="3"/>
                </a:cxn>
                <a:cxn ang="0">
                  <a:pos x="9" y="1"/>
                </a:cxn>
                <a:cxn ang="0">
                  <a:pos x="5" y="0"/>
                </a:cxn>
                <a:cxn ang="0">
                  <a:pos x="1" y="1"/>
                </a:cxn>
                <a:cxn ang="0">
                  <a:pos x="0" y="3"/>
                </a:cxn>
                <a:cxn ang="0">
                  <a:pos x="0" y="5"/>
                </a:cxn>
                <a:cxn ang="0">
                  <a:pos x="0" y="5"/>
                </a:cxn>
                <a:cxn ang="0">
                  <a:pos x="1" y="21"/>
                </a:cxn>
                <a:cxn ang="0">
                  <a:pos x="4" y="35"/>
                </a:cxn>
                <a:cxn ang="0">
                  <a:pos x="4" y="35"/>
                </a:cxn>
                <a:cxn ang="0">
                  <a:pos x="4" y="38"/>
                </a:cxn>
                <a:cxn ang="0">
                  <a:pos x="5" y="40"/>
                </a:cxn>
                <a:cxn ang="0">
                  <a:pos x="9" y="42"/>
                </a:cxn>
                <a:cxn ang="0">
                  <a:pos x="13" y="40"/>
                </a:cxn>
                <a:cxn ang="0">
                  <a:pos x="14" y="38"/>
                </a:cxn>
                <a:cxn ang="0">
                  <a:pos x="16" y="35"/>
                </a:cxn>
                <a:cxn ang="0">
                  <a:pos x="16" y="35"/>
                </a:cxn>
                <a:cxn ang="0">
                  <a:pos x="13" y="21"/>
                </a:cxn>
                <a:cxn ang="0">
                  <a:pos x="12" y="5"/>
                </a:cxn>
                <a:cxn ang="0">
                  <a:pos x="12" y="5"/>
                </a:cxn>
              </a:cxnLst>
              <a:rect l="0" t="0" r="r" b="b"/>
              <a:pathLst>
                <a:path w="16" h="42">
                  <a:moveTo>
                    <a:pt x="12" y="5"/>
                  </a:moveTo>
                  <a:lnTo>
                    <a:pt x="12" y="5"/>
                  </a:lnTo>
                  <a:lnTo>
                    <a:pt x="10" y="3"/>
                  </a:lnTo>
                  <a:lnTo>
                    <a:pt x="9" y="1"/>
                  </a:lnTo>
                  <a:lnTo>
                    <a:pt x="5" y="0"/>
                  </a:lnTo>
                  <a:lnTo>
                    <a:pt x="1" y="1"/>
                  </a:lnTo>
                  <a:lnTo>
                    <a:pt x="0" y="3"/>
                  </a:lnTo>
                  <a:lnTo>
                    <a:pt x="0" y="5"/>
                  </a:lnTo>
                  <a:lnTo>
                    <a:pt x="0" y="5"/>
                  </a:lnTo>
                  <a:lnTo>
                    <a:pt x="1" y="21"/>
                  </a:lnTo>
                  <a:lnTo>
                    <a:pt x="4" y="35"/>
                  </a:lnTo>
                  <a:lnTo>
                    <a:pt x="4" y="35"/>
                  </a:lnTo>
                  <a:lnTo>
                    <a:pt x="4" y="38"/>
                  </a:lnTo>
                  <a:lnTo>
                    <a:pt x="5" y="40"/>
                  </a:lnTo>
                  <a:lnTo>
                    <a:pt x="9" y="42"/>
                  </a:lnTo>
                  <a:lnTo>
                    <a:pt x="13" y="40"/>
                  </a:lnTo>
                  <a:lnTo>
                    <a:pt x="14" y="38"/>
                  </a:lnTo>
                  <a:lnTo>
                    <a:pt x="16" y="35"/>
                  </a:lnTo>
                  <a:lnTo>
                    <a:pt x="16" y="35"/>
                  </a:lnTo>
                  <a:lnTo>
                    <a:pt x="13" y="21"/>
                  </a:lnTo>
                  <a:lnTo>
                    <a:pt x="12" y="5"/>
                  </a:lnTo>
                  <a:lnTo>
                    <a:pt x="12"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7" name="Freeform 844"/>
            <p:cNvSpPr>
              <a:spLocks/>
            </p:cNvSpPr>
            <p:nvPr/>
          </p:nvSpPr>
          <p:spPr bwMode="auto">
            <a:xfrm>
              <a:off x="4668838" y="3640138"/>
              <a:ext cx="4763" cy="14288"/>
            </a:xfrm>
            <a:custGeom>
              <a:avLst/>
              <a:gdLst/>
              <a:ahLst/>
              <a:cxnLst>
                <a:cxn ang="0">
                  <a:pos x="0" y="5"/>
                </a:cxn>
                <a:cxn ang="0">
                  <a:pos x="0" y="33"/>
                </a:cxn>
                <a:cxn ang="0">
                  <a:pos x="0" y="33"/>
                </a:cxn>
                <a:cxn ang="0">
                  <a:pos x="0" y="34"/>
                </a:cxn>
                <a:cxn ang="0">
                  <a:pos x="1" y="37"/>
                </a:cxn>
                <a:cxn ang="0">
                  <a:pos x="5" y="38"/>
                </a:cxn>
                <a:cxn ang="0">
                  <a:pos x="9" y="37"/>
                </a:cxn>
                <a:cxn ang="0">
                  <a:pos x="10" y="34"/>
                </a:cxn>
                <a:cxn ang="0">
                  <a:pos x="10" y="33"/>
                </a:cxn>
                <a:cxn ang="0">
                  <a:pos x="10" y="5"/>
                </a:cxn>
                <a:cxn ang="0">
                  <a:pos x="10" y="5"/>
                </a:cxn>
                <a:cxn ang="0">
                  <a:pos x="10" y="3"/>
                </a:cxn>
                <a:cxn ang="0">
                  <a:pos x="9" y="1"/>
                </a:cxn>
                <a:cxn ang="0">
                  <a:pos x="5" y="0"/>
                </a:cxn>
                <a:cxn ang="0">
                  <a:pos x="1" y="1"/>
                </a:cxn>
                <a:cxn ang="0">
                  <a:pos x="0" y="3"/>
                </a:cxn>
                <a:cxn ang="0">
                  <a:pos x="0" y="5"/>
                </a:cxn>
                <a:cxn ang="0">
                  <a:pos x="0" y="5"/>
                </a:cxn>
              </a:cxnLst>
              <a:rect l="0" t="0" r="r" b="b"/>
              <a:pathLst>
                <a:path w="10" h="38">
                  <a:moveTo>
                    <a:pt x="0" y="5"/>
                  </a:moveTo>
                  <a:lnTo>
                    <a:pt x="0" y="33"/>
                  </a:lnTo>
                  <a:lnTo>
                    <a:pt x="0" y="33"/>
                  </a:lnTo>
                  <a:lnTo>
                    <a:pt x="0" y="34"/>
                  </a:lnTo>
                  <a:lnTo>
                    <a:pt x="1" y="37"/>
                  </a:lnTo>
                  <a:lnTo>
                    <a:pt x="5" y="38"/>
                  </a:lnTo>
                  <a:lnTo>
                    <a:pt x="9" y="37"/>
                  </a:lnTo>
                  <a:lnTo>
                    <a:pt x="10" y="34"/>
                  </a:lnTo>
                  <a:lnTo>
                    <a:pt x="10" y="33"/>
                  </a:lnTo>
                  <a:lnTo>
                    <a:pt x="10" y="5"/>
                  </a:lnTo>
                  <a:lnTo>
                    <a:pt x="10" y="5"/>
                  </a:lnTo>
                  <a:lnTo>
                    <a:pt x="10" y="3"/>
                  </a:lnTo>
                  <a:lnTo>
                    <a:pt x="9" y="1"/>
                  </a:lnTo>
                  <a:lnTo>
                    <a:pt x="5" y="0"/>
                  </a:lnTo>
                  <a:lnTo>
                    <a:pt x="1" y="1"/>
                  </a:lnTo>
                  <a:lnTo>
                    <a:pt x="0" y="3"/>
                  </a:lnTo>
                  <a:lnTo>
                    <a:pt x="0" y="5"/>
                  </a:lnTo>
                  <a:lnTo>
                    <a:pt x="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8" name="Freeform 845"/>
            <p:cNvSpPr>
              <a:spLocks/>
            </p:cNvSpPr>
            <p:nvPr/>
          </p:nvSpPr>
          <p:spPr bwMode="auto">
            <a:xfrm>
              <a:off x="4689476" y="3586163"/>
              <a:ext cx="6350" cy="23813"/>
            </a:xfrm>
            <a:custGeom>
              <a:avLst/>
              <a:gdLst/>
              <a:ahLst/>
              <a:cxnLst>
                <a:cxn ang="0">
                  <a:pos x="7" y="1"/>
                </a:cxn>
                <a:cxn ang="0">
                  <a:pos x="7" y="1"/>
                </a:cxn>
                <a:cxn ang="0">
                  <a:pos x="4" y="6"/>
                </a:cxn>
                <a:cxn ang="0">
                  <a:pos x="1" y="13"/>
                </a:cxn>
                <a:cxn ang="0">
                  <a:pos x="1" y="19"/>
                </a:cxn>
                <a:cxn ang="0">
                  <a:pos x="0" y="26"/>
                </a:cxn>
                <a:cxn ang="0">
                  <a:pos x="1" y="51"/>
                </a:cxn>
                <a:cxn ang="0">
                  <a:pos x="1" y="51"/>
                </a:cxn>
                <a:cxn ang="0">
                  <a:pos x="2" y="53"/>
                </a:cxn>
                <a:cxn ang="0">
                  <a:pos x="4" y="56"/>
                </a:cxn>
                <a:cxn ang="0">
                  <a:pos x="7" y="57"/>
                </a:cxn>
                <a:cxn ang="0">
                  <a:pos x="11" y="56"/>
                </a:cxn>
                <a:cxn ang="0">
                  <a:pos x="13" y="53"/>
                </a:cxn>
                <a:cxn ang="0">
                  <a:pos x="13" y="51"/>
                </a:cxn>
                <a:cxn ang="0">
                  <a:pos x="13" y="51"/>
                </a:cxn>
                <a:cxn ang="0">
                  <a:pos x="13" y="31"/>
                </a:cxn>
                <a:cxn ang="0">
                  <a:pos x="13" y="31"/>
                </a:cxn>
                <a:cxn ang="0">
                  <a:pos x="11" y="19"/>
                </a:cxn>
                <a:cxn ang="0">
                  <a:pos x="13" y="14"/>
                </a:cxn>
                <a:cxn ang="0">
                  <a:pos x="15" y="10"/>
                </a:cxn>
                <a:cxn ang="0">
                  <a:pos x="15" y="10"/>
                </a:cxn>
                <a:cxn ang="0">
                  <a:pos x="17" y="8"/>
                </a:cxn>
                <a:cxn ang="0">
                  <a:pos x="17" y="5"/>
                </a:cxn>
                <a:cxn ang="0">
                  <a:pos x="14" y="1"/>
                </a:cxn>
                <a:cxn ang="0">
                  <a:pos x="13" y="0"/>
                </a:cxn>
                <a:cxn ang="0">
                  <a:pos x="11" y="0"/>
                </a:cxn>
                <a:cxn ang="0">
                  <a:pos x="9" y="0"/>
                </a:cxn>
                <a:cxn ang="0">
                  <a:pos x="7" y="1"/>
                </a:cxn>
                <a:cxn ang="0">
                  <a:pos x="7" y="1"/>
                </a:cxn>
              </a:cxnLst>
              <a:rect l="0" t="0" r="r" b="b"/>
              <a:pathLst>
                <a:path w="17" h="57">
                  <a:moveTo>
                    <a:pt x="7" y="1"/>
                  </a:moveTo>
                  <a:lnTo>
                    <a:pt x="7" y="1"/>
                  </a:lnTo>
                  <a:lnTo>
                    <a:pt x="4" y="6"/>
                  </a:lnTo>
                  <a:lnTo>
                    <a:pt x="1" y="13"/>
                  </a:lnTo>
                  <a:lnTo>
                    <a:pt x="1" y="19"/>
                  </a:lnTo>
                  <a:lnTo>
                    <a:pt x="0" y="26"/>
                  </a:lnTo>
                  <a:lnTo>
                    <a:pt x="1" y="51"/>
                  </a:lnTo>
                  <a:lnTo>
                    <a:pt x="1" y="51"/>
                  </a:lnTo>
                  <a:lnTo>
                    <a:pt x="2" y="53"/>
                  </a:lnTo>
                  <a:lnTo>
                    <a:pt x="4" y="56"/>
                  </a:lnTo>
                  <a:lnTo>
                    <a:pt x="7" y="57"/>
                  </a:lnTo>
                  <a:lnTo>
                    <a:pt x="11" y="56"/>
                  </a:lnTo>
                  <a:lnTo>
                    <a:pt x="13" y="53"/>
                  </a:lnTo>
                  <a:lnTo>
                    <a:pt x="13" y="51"/>
                  </a:lnTo>
                  <a:lnTo>
                    <a:pt x="13" y="51"/>
                  </a:lnTo>
                  <a:lnTo>
                    <a:pt x="13" y="31"/>
                  </a:lnTo>
                  <a:lnTo>
                    <a:pt x="13" y="31"/>
                  </a:lnTo>
                  <a:lnTo>
                    <a:pt x="11" y="19"/>
                  </a:lnTo>
                  <a:lnTo>
                    <a:pt x="13" y="14"/>
                  </a:lnTo>
                  <a:lnTo>
                    <a:pt x="15" y="10"/>
                  </a:lnTo>
                  <a:lnTo>
                    <a:pt x="15" y="10"/>
                  </a:lnTo>
                  <a:lnTo>
                    <a:pt x="17" y="8"/>
                  </a:lnTo>
                  <a:lnTo>
                    <a:pt x="17" y="5"/>
                  </a:lnTo>
                  <a:lnTo>
                    <a:pt x="14" y="1"/>
                  </a:lnTo>
                  <a:lnTo>
                    <a:pt x="13" y="0"/>
                  </a:lnTo>
                  <a:lnTo>
                    <a:pt x="11" y="0"/>
                  </a:lnTo>
                  <a:lnTo>
                    <a:pt x="9" y="0"/>
                  </a:lnTo>
                  <a:lnTo>
                    <a:pt x="7" y="1"/>
                  </a:lnTo>
                  <a:lnTo>
                    <a:pt x="7"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89" name="Freeform 846"/>
            <p:cNvSpPr>
              <a:spLocks/>
            </p:cNvSpPr>
            <p:nvPr/>
          </p:nvSpPr>
          <p:spPr bwMode="auto">
            <a:xfrm>
              <a:off x="4702176" y="3587751"/>
              <a:ext cx="9525" cy="25400"/>
            </a:xfrm>
            <a:custGeom>
              <a:avLst/>
              <a:gdLst/>
              <a:ahLst/>
              <a:cxnLst>
                <a:cxn ang="0">
                  <a:pos x="10" y="4"/>
                </a:cxn>
                <a:cxn ang="0">
                  <a:pos x="10" y="4"/>
                </a:cxn>
                <a:cxn ang="0">
                  <a:pos x="5" y="17"/>
                </a:cxn>
                <a:cxn ang="0">
                  <a:pos x="1" y="31"/>
                </a:cxn>
                <a:cxn ang="0">
                  <a:pos x="0" y="38"/>
                </a:cxn>
                <a:cxn ang="0">
                  <a:pos x="0" y="44"/>
                </a:cxn>
                <a:cxn ang="0">
                  <a:pos x="1" y="51"/>
                </a:cxn>
                <a:cxn ang="0">
                  <a:pos x="2" y="57"/>
                </a:cxn>
                <a:cxn ang="0">
                  <a:pos x="2" y="57"/>
                </a:cxn>
                <a:cxn ang="0">
                  <a:pos x="4" y="60"/>
                </a:cxn>
                <a:cxn ang="0">
                  <a:pos x="6" y="61"/>
                </a:cxn>
                <a:cxn ang="0">
                  <a:pos x="7" y="61"/>
                </a:cxn>
                <a:cxn ang="0">
                  <a:pos x="10" y="60"/>
                </a:cxn>
                <a:cxn ang="0">
                  <a:pos x="13" y="57"/>
                </a:cxn>
                <a:cxn ang="0">
                  <a:pos x="13" y="55"/>
                </a:cxn>
                <a:cxn ang="0">
                  <a:pos x="13" y="52"/>
                </a:cxn>
                <a:cxn ang="0">
                  <a:pos x="13" y="52"/>
                </a:cxn>
                <a:cxn ang="0">
                  <a:pos x="11" y="47"/>
                </a:cxn>
                <a:cxn ang="0">
                  <a:pos x="10" y="40"/>
                </a:cxn>
                <a:cxn ang="0">
                  <a:pos x="11" y="35"/>
                </a:cxn>
                <a:cxn ang="0">
                  <a:pos x="13" y="28"/>
                </a:cxn>
                <a:cxn ang="0">
                  <a:pos x="17" y="18"/>
                </a:cxn>
                <a:cxn ang="0">
                  <a:pos x="21" y="7"/>
                </a:cxn>
                <a:cxn ang="0">
                  <a:pos x="21" y="7"/>
                </a:cxn>
                <a:cxn ang="0">
                  <a:pos x="21" y="5"/>
                </a:cxn>
                <a:cxn ang="0">
                  <a:pos x="21" y="2"/>
                </a:cxn>
                <a:cxn ang="0">
                  <a:pos x="19" y="1"/>
                </a:cxn>
                <a:cxn ang="0">
                  <a:pos x="17" y="0"/>
                </a:cxn>
                <a:cxn ang="0">
                  <a:pos x="13" y="1"/>
                </a:cxn>
                <a:cxn ang="0">
                  <a:pos x="11" y="2"/>
                </a:cxn>
                <a:cxn ang="0">
                  <a:pos x="10" y="4"/>
                </a:cxn>
                <a:cxn ang="0">
                  <a:pos x="10" y="4"/>
                </a:cxn>
              </a:cxnLst>
              <a:rect l="0" t="0" r="r" b="b"/>
              <a:pathLst>
                <a:path w="21" h="61">
                  <a:moveTo>
                    <a:pt x="10" y="4"/>
                  </a:moveTo>
                  <a:lnTo>
                    <a:pt x="10" y="4"/>
                  </a:lnTo>
                  <a:lnTo>
                    <a:pt x="5" y="17"/>
                  </a:lnTo>
                  <a:lnTo>
                    <a:pt x="1" y="31"/>
                  </a:lnTo>
                  <a:lnTo>
                    <a:pt x="0" y="38"/>
                  </a:lnTo>
                  <a:lnTo>
                    <a:pt x="0" y="44"/>
                  </a:lnTo>
                  <a:lnTo>
                    <a:pt x="1" y="51"/>
                  </a:lnTo>
                  <a:lnTo>
                    <a:pt x="2" y="57"/>
                  </a:lnTo>
                  <a:lnTo>
                    <a:pt x="2" y="57"/>
                  </a:lnTo>
                  <a:lnTo>
                    <a:pt x="4" y="60"/>
                  </a:lnTo>
                  <a:lnTo>
                    <a:pt x="6" y="61"/>
                  </a:lnTo>
                  <a:lnTo>
                    <a:pt x="7" y="61"/>
                  </a:lnTo>
                  <a:lnTo>
                    <a:pt x="10" y="60"/>
                  </a:lnTo>
                  <a:lnTo>
                    <a:pt x="13" y="57"/>
                  </a:lnTo>
                  <a:lnTo>
                    <a:pt x="13" y="55"/>
                  </a:lnTo>
                  <a:lnTo>
                    <a:pt x="13" y="52"/>
                  </a:lnTo>
                  <a:lnTo>
                    <a:pt x="13" y="52"/>
                  </a:lnTo>
                  <a:lnTo>
                    <a:pt x="11" y="47"/>
                  </a:lnTo>
                  <a:lnTo>
                    <a:pt x="10" y="40"/>
                  </a:lnTo>
                  <a:lnTo>
                    <a:pt x="11" y="35"/>
                  </a:lnTo>
                  <a:lnTo>
                    <a:pt x="13" y="28"/>
                  </a:lnTo>
                  <a:lnTo>
                    <a:pt x="17" y="18"/>
                  </a:lnTo>
                  <a:lnTo>
                    <a:pt x="21" y="7"/>
                  </a:lnTo>
                  <a:lnTo>
                    <a:pt x="21" y="7"/>
                  </a:lnTo>
                  <a:lnTo>
                    <a:pt x="21" y="5"/>
                  </a:lnTo>
                  <a:lnTo>
                    <a:pt x="21" y="2"/>
                  </a:lnTo>
                  <a:lnTo>
                    <a:pt x="19" y="1"/>
                  </a:lnTo>
                  <a:lnTo>
                    <a:pt x="17" y="0"/>
                  </a:lnTo>
                  <a:lnTo>
                    <a:pt x="13" y="1"/>
                  </a:lnTo>
                  <a:lnTo>
                    <a:pt x="11" y="2"/>
                  </a:lnTo>
                  <a:lnTo>
                    <a:pt x="10" y="4"/>
                  </a:lnTo>
                  <a:lnTo>
                    <a:pt x="10"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0" name="Freeform 847"/>
            <p:cNvSpPr>
              <a:spLocks/>
            </p:cNvSpPr>
            <p:nvPr/>
          </p:nvSpPr>
          <p:spPr bwMode="auto">
            <a:xfrm>
              <a:off x="4721226" y="3589338"/>
              <a:ext cx="6350" cy="25400"/>
            </a:xfrm>
            <a:custGeom>
              <a:avLst/>
              <a:gdLst/>
              <a:ahLst/>
              <a:cxnLst>
                <a:cxn ang="0">
                  <a:pos x="17" y="5"/>
                </a:cxn>
                <a:cxn ang="0">
                  <a:pos x="17" y="5"/>
                </a:cxn>
                <a:cxn ang="0">
                  <a:pos x="17" y="2"/>
                </a:cxn>
                <a:cxn ang="0">
                  <a:pos x="16" y="1"/>
                </a:cxn>
                <a:cxn ang="0">
                  <a:pos x="12" y="0"/>
                </a:cxn>
                <a:cxn ang="0">
                  <a:pos x="8" y="1"/>
                </a:cxn>
                <a:cxn ang="0">
                  <a:pos x="7" y="2"/>
                </a:cxn>
                <a:cxn ang="0">
                  <a:pos x="7" y="5"/>
                </a:cxn>
                <a:cxn ang="0">
                  <a:pos x="7" y="5"/>
                </a:cxn>
                <a:cxn ang="0">
                  <a:pos x="4" y="18"/>
                </a:cxn>
                <a:cxn ang="0">
                  <a:pos x="2" y="31"/>
                </a:cxn>
                <a:cxn ang="0">
                  <a:pos x="0" y="37"/>
                </a:cxn>
                <a:cxn ang="0">
                  <a:pos x="0" y="44"/>
                </a:cxn>
                <a:cxn ang="0">
                  <a:pos x="2" y="51"/>
                </a:cxn>
                <a:cxn ang="0">
                  <a:pos x="3" y="57"/>
                </a:cxn>
                <a:cxn ang="0">
                  <a:pos x="3" y="57"/>
                </a:cxn>
                <a:cxn ang="0">
                  <a:pos x="4" y="60"/>
                </a:cxn>
                <a:cxn ang="0">
                  <a:pos x="7" y="60"/>
                </a:cxn>
                <a:cxn ang="0">
                  <a:pos x="8" y="61"/>
                </a:cxn>
                <a:cxn ang="0">
                  <a:pos x="11" y="60"/>
                </a:cxn>
                <a:cxn ang="0">
                  <a:pos x="14" y="56"/>
                </a:cxn>
                <a:cxn ang="0">
                  <a:pos x="14" y="54"/>
                </a:cxn>
                <a:cxn ang="0">
                  <a:pos x="14" y="52"/>
                </a:cxn>
                <a:cxn ang="0">
                  <a:pos x="14" y="52"/>
                </a:cxn>
                <a:cxn ang="0">
                  <a:pos x="12" y="47"/>
                </a:cxn>
                <a:cxn ang="0">
                  <a:pos x="11" y="40"/>
                </a:cxn>
                <a:cxn ang="0">
                  <a:pos x="14" y="28"/>
                </a:cxn>
                <a:cxn ang="0">
                  <a:pos x="16" y="17"/>
                </a:cxn>
                <a:cxn ang="0">
                  <a:pos x="17" y="5"/>
                </a:cxn>
                <a:cxn ang="0">
                  <a:pos x="17" y="5"/>
                </a:cxn>
              </a:cxnLst>
              <a:rect l="0" t="0" r="r" b="b"/>
              <a:pathLst>
                <a:path w="17" h="61">
                  <a:moveTo>
                    <a:pt x="17" y="5"/>
                  </a:moveTo>
                  <a:lnTo>
                    <a:pt x="17" y="5"/>
                  </a:lnTo>
                  <a:lnTo>
                    <a:pt x="17" y="2"/>
                  </a:lnTo>
                  <a:lnTo>
                    <a:pt x="16" y="1"/>
                  </a:lnTo>
                  <a:lnTo>
                    <a:pt x="12" y="0"/>
                  </a:lnTo>
                  <a:lnTo>
                    <a:pt x="8" y="1"/>
                  </a:lnTo>
                  <a:lnTo>
                    <a:pt x="7" y="2"/>
                  </a:lnTo>
                  <a:lnTo>
                    <a:pt x="7" y="5"/>
                  </a:lnTo>
                  <a:lnTo>
                    <a:pt x="7" y="5"/>
                  </a:lnTo>
                  <a:lnTo>
                    <a:pt x="4" y="18"/>
                  </a:lnTo>
                  <a:lnTo>
                    <a:pt x="2" y="31"/>
                  </a:lnTo>
                  <a:lnTo>
                    <a:pt x="0" y="37"/>
                  </a:lnTo>
                  <a:lnTo>
                    <a:pt x="0" y="44"/>
                  </a:lnTo>
                  <a:lnTo>
                    <a:pt x="2" y="51"/>
                  </a:lnTo>
                  <a:lnTo>
                    <a:pt x="3" y="57"/>
                  </a:lnTo>
                  <a:lnTo>
                    <a:pt x="3" y="57"/>
                  </a:lnTo>
                  <a:lnTo>
                    <a:pt x="4" y="60"/>
                  </a:lnTo>
                  <a:lnTo>
                    <a:pt x="7" y="60"/>
                  </a:lnTo>
                  <a:lnTo>
                    <a:pt x="8" y="61"/>
                  </a:lnTo>
                  <a:lnTo>
                    <a:pt x="11" y="60"/>
                  </a:lnTo>
                  <a:lnTo>
                    <a:pt x="14" y="56"/>
                  </a:lnTo>
                  <a:lnTo>
                    <a:pt x="14" y="54"/>
                  </a:lnTo>
                  <a:lnTo>
                    <a:pt x="14" y="52"/>
                  </a:lnTo>
                  <a:lnTo>
                    <a:pt x="14" y="52"/>
                  </a:lnTo>
                  <a:lnTo>
                    <a:pt x="12" y="47"/>
                  </a:lnTo>
                  <a:lnTo>
                    <a:pt x="11" y="40"/>
                  </a:lnTo>
                  <a:lnTo>
                    <a:pt x="14" y="28"/>
                  </a:lnTo>
                  <a:lnTo>
                    <a:pt x="16" y="17"/>
                  </a:lnTo>
                  <a:lnTo>
                    <a:pt x="17" y="5"/>
                  </a:lnTo>
                  <a:lnTo>
                    <a:pt x="17"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1" name="Freeform 848"/>
            <p:cNvSpPr>
              <a:spLocks/>
            </p:cNvSpPr>
            <p:nvPr/>
          </p:nvSpPr>
          <p:spPr bwMode="auto">
            <a:xfrm>
              <a:off x="4748213" y="3521076"/>
              <a:ext cx="3175" cy="30163"/>
            </a:xfrm>
            <a:custGeom>
              <a:avLst/>
              <a:gdLst/>
              <a:ahLst/>
              <a:cxnLst>
                <a:cxn ang="0">
                  <a:pos x="0" y="5"/>
                </a:cxn>
                <a:cxn ang="0">
                  <a:pos x="0" y="71"/>
                </a:cxn>
                <a:cxn ang="0">
                  <a:pos x="0" y="71"/>
                </a:cxn>
                <a:cxn ang="0">
                  <a:pos x="0" y="73"/>
                </a:cxn>
                <a:cxn ang="0">
                  <a:pos x="1" y="75"/>
                </a:cxn>
                <a:cxn ang="0">
                  <a:pos x="5" y="76"/>
                </a:cxn>
                <a:cxn ang="0">
                  <a:pos x="9" y="75"/>
                </a:cxn>
                <a:cxn ang="0">
                  <a:pos x="11" y="73"/>
                </a:cxn>
                <a:cxn ang="0">
                  <a:pos x="12" y="71"/>
                </a:cxn>
                <a:cxn ang="0">
                  <a:pos x="12" y="5"/>
                </a:cxn>
                <a:cxn ang="0">
                  <a:pos x="12" y="5"/>
                </a:cxn>
                <a:cxn ang="0">
                  <a:pos x="11" y="3"/>
                </a:cxn>
                <a:cxn ang="0">
                  <a:pos x="9" y="2"/>
                </a:cxn>
                <a:cxn ang="0">
                  <a:pos x="5" y="0"/>
                </a:cxn>
                <a:cxn ang="0">
                  <a:pos x="1" y="2"/>
                </a:cxn>
                <a:cxn ang="0">
                  <a:pos x="0" y="3"/>
                </a:cxn>
                <a:cxn ang="0">
                  <a:pos x="0" y="5"/>
                </a:cxn>
                <a:cxn ang="0">
                  <a:pos x="0" y="5"/>
                </a:cxn>
              </a:cxnLst>
              <a:rect l="0" t="0" r="r" b="b"/>
              <a:pathLst>
                <a:path w="12" h="76">
                  <a:moveTo>
                    <a:pt x="0" y="5"/>
                  </a:moveTo>
                  <a:lnTo>
                    <a:pt x="0" y="71"/>
                  </a:lnTo>
                  <a:lnTo>
                    <a:pt x="0" y="71"/>
                  </a:lnTo>
                  <a:lnTo>
                    <a:pt x="0" y="73"/>
                  </a:lnTo>
                  <a:lnTo>
                    <a:pt x="1" y="75"/>
                  </a:lnTo>
                  <a:lnTo>
                    <a:pt x="5" y="76"/>
                  </a:lnTo>
                  <a:lnTo>
                    <a:pt x="9" y="75"/>
                  </a:lnTo>
                  <a:lnTo>
                    <a:pt x="11" y="73"/>
                  </a:lnTo>
                  <a:lnTo>
                    <a:pt x="12" y="71"/>
                  </a:lnTo>
                  <a:lnTo>
                    <a:pt x="12" y="5"/>
                  </a:lnTo>
                  <a:lnTo>
                    <a:pt x="12" y="5"/>
                  </a:lnTo>
                  <a:lnTo>
                    <a:pt x="11" y="3"/>
                  </a:lnTo>
                  <a:lnTo>
                    <a:pt x="9" y="2"/>
                  </a:lnTo>
                  <a:lnTo>
                    <a:pt x="5" y="0"/>
                  </a:lnTo>
                  <a:lnTo>
                    <a:pt x="1" y="2"/>
                  </a:lnTo>
                  <a:lnTo>
                    <a:pt x="0" y="3"/>
                  </a:lnTo>
                  <a:lnTo>
                    <a:pt x="0" y="5"/>
                  </a:lnTo>
                  <a:lnTo>
                    <a:pt x="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2" name="Freeform 849"/>
            <p:cNvSpPr>
              <a:spLocks/>
            </p:cNvSpPr>
            <p:nvPr/>
          </p:nvSpPr>
          <p:spPr bwMode="auto">
            <a:xfrm>
              <a:off x="4762501" y="3519488"/>
              <a:ext cx="6350" cy="25400"/>
            </a:xfrm>
            <a:custGeom>
              <a:avLst/>
              <a:gdLst/>
              <a:ahLst/>
              <a:cxnLst>
                <a:cxn ang="0">
                  <a:pos x="14" y="53"/>
                </a:cxn>
                <a:cxn ang="0">
                  <a:pos x="14" y="53"/>
                </a:cxn>
                <a:cxn ang="0">
                  <a:pos x="13" y="47"/>
                </a:cxn>
                <a:cxn ang="0">
                  <a:pos x="12" y="41"/>
                </a:cxn>
                <a:cxn ang="0">
                  <a:pos x="11" y="29"/>
                </a:cxn>
                <a:cxn ang="0">
                  <a:pos x="12" y="6"/>
                </a:cxn>
                <a:cxn ang="0">
                  <a:pos x="12" y="6"/>
                </a:cxn>
                <a:cxn ang="0">
                  <a:pos x="12" y="4"/>
                </a:cxn>
                <a:cxn ang="0">
                  <a:pos x="11" y="2"/>
                </a:cxn>
                <a:cxn ang="0">
                  <a:pos x="7" y="0"/>
                </a:cxn>
                <a:cxn ang="0">
                  <a:pos x="3" y="2"/>
                </a:cxn>
                <a:cxn ang="0">
                  <a:pos x="1" y="4"/>
                </a:cxn>
                <a:cxn ang="0">
                  <a:pos x="0" y="6"/>
                </a:cxn>
                <a:cxn ang="0">
                  <a:pos x="0" y="6"/>
                </a:cxn>
                <a:cxn ang="0">
                  <a:pos x="0" y="33"/>
                </a:cxn>
                <a:cxn ang="0">
                  <a:pos x="1" y="46"/>
                </a:cxn>
                <a:cxn ang="0">
                  <a:pos x="3" y="53"/>
                </a:cxn>
                <a:cxn ang="0">
                  <a:pos x="5" y="58"/>
                </a:cxn>
                <a:cxn ang="0">
                  <a:pos x="5" y="58"/>
                </a:cxn>
                <a:cxn ang="0">
                  <a:pos x="7" y="60"/>
                </a:cxn>
                <a:cxn ang="0">
                  <a:pos x="8" y="62"/>
                </a:cxn>
                <a:cxn ang="0">
                  <a:pos x="11" y="62"/>
                </a:cxn>
                <a:cxn ang="0">
                  <a:pos x="12" y="60"/>
                </a:cxn>
                <a:cxn ang="0">
                  <a:pos x="14" y="58"/>
                </a:cxn>
                <a:cxn ang="0">
                  <a:pos x="16" y="55"/>
                </a:cxn>
                <a:cxn ang="0">
                  <a:pos x="14" y="53"/>
                </a:cxn>
                <a:cxn ang="0">
                  <a:pos x="14" y="53"/>
                </a:cxn>
              </a:cxnLst>
              <a:rect l="0" t="0" r="r" b="b"/>
              <a:pathLst>
                <a:path w="16" h="62">
                  <a:moveTo>
                    <a:pt x="14" y="53"/>
                  </a:moveTo>
                  <a:lnTo>
                    <a:pt x="14" y="53"/>
                  </a:lnTo>
                  <a:lnTo>
                    <a:pt x="13" y="47"/>
                  </a:lnTo>
                  <a:lnTo>
                    <a:pt x="12" y="41"/>
                  </a:lnTo>
                  <a:lnTo>
                    <a:pt x="11" y="29"/>
                  </a:lnTo>
                  <a:lnTo>
                    <a:pt x="12" y="6"/>
                  </a:lnTo>
                  <a:lnTo>
                    <a:pt x="12" y="6"/>
                  </a:lnTo>
                  <a:lnTo>
                    <a:pt x="12" y="4"/>
                  </a:lnTo>
                  <a:lnTo>
                    <a:pt x="11" y="2"/>
                  </a:lnTo>
                  <a:lnTo>
                    <a:pt x="7" y="0"/>
                  </a:lnTo>
                  <a:lnTo>
                    <a:pt x="3" y="2"/>
                  </a:lnTo>
                  <a:lnTo>
                    <a:pt x="1" y="4"/>
                  </a:lnTo>
                  <a:lnTo>
                    <a:pt x="0" y="6"/>
                  </a:lnTo>
                  <a:lnTo>
                    <a:pt x="0" y="6"/>
                  </a:lnTo>
                  <a:lnTo>
                    <a:pt x="0" y="33"/>
                  </a:lnTo>
                  <a:lnTo>
                    <a:pt x="1" y="46"/>
                  </a:lnTo>
                  <a:lnTo>
                    <a:pt x="3" y="53"/>
                  </a:lnTo>
                  <a:lnTo>
                    <a:pt x="5" y="58"/>
                  </a:lnTo>
                  <a:lnTo>
                    <a:pt x="5" y="58"/>
                  </a:lnTo>
                  <a:lnTo>
                    <a:pt x="7" y="60"/>
                  </a:lnTo>
                  <a:lnTo>
                    <a:pt x="8" y="62"/>
                  </a:lnTo>
                  <a:lnTo>
                    <a:pt x="11" y="62"/>
                  </a:lnTo>
                  <a:lnTo>
                    <a:pt x="12" y="60"/>
                  </a:lnTo>
                  <a:lnTo>
                    <a:pt x="14" y="58"/>
                  </a:lnTo>
                  <a:lnTo>
                    <a:pt x="16" y="55"/>
                  </a:lnTo>
                  <a:lnTo>
                    <a:pt x="14" y="53"/>
                  </a:lnTo>
                  <a:lnTo>
                    <a:pt x="14" y="5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3" name="Freeform 850"/>
            <p:cNvSpPr>
              <a:spLocks/>
            </p:cNvSpPr>
            <p:nvPr/>
          </p:nvSpPr>
          <p:spPr bwMode="auto">
            <a:xfrm>
              <a:off x="4776788" y="3514726"/>
              <a:ext cx="6350" cy="22225"/>
            </a:xfrm>
            <a:custGeom>
              <a:avLst/>
              <a:gdLst/>
              <a:ahLst/>
              <a:cxnLst>
                <a:cxn ang="0">
                  <a:pos x="15" y="47"/>
                </a:cxn>
                <a:cxn ang="0">
                  <a:pos x="15" y="47"/>
                </a:cxn>
                <a:cxn ang="0">
                  <a:pos x="14" y="43"/>
                </a:cxn>
                <a:cxn ang="0">
                  <a:pos x="13" y="38"/>
                </a:cxn>
                <a:cxn ang="0">
                  <a:pos x="11" y="26"/>
                </a:cxn>
                <a:cxn ang="0">
                  <a:pos x="13" y="5"/>
                </a:cxn>
                <a:cxn ang="0">
                  <a:pos x="13" y="5"/>
                </a:cxn>
                <a:cxn ang="0">
                  <a:pos x="13" y="3"/>
                </a:cxn>
                <a:cxn ang="0">
                  <a:pos x="11" y="1"/>
                </a:cxn>
                <a:cxn ang="0">
                  <a:pos x="8" y="0"/>
                </a:cxn>
                <a:cxn ang="0">
                  <a:pos x="4" y="1"/>
                </a:cxn>
                <a:cxn ang="0">
                  <a:pos x="2" y="3"/>
                </a:cxn>
                <a:cxn ang="0">
                  <a:pos x="1" y="5"/>
                </a:cxn>
                <a:cxn ang="0">
                  <a:pos x="1" y="5"/>
                </a:cxn>
                <a:cxn ang="0">
                  <a:pos x="0" y="30"/>
                </a:cxn>
                <a:cxn ang="0">
                  <a:pos x="1" y="42"/>
                </a:cxn>
                <a:cxn ang="0">
                  <a:pos x="4" y="48"/>
                </a:cxn>
                <a:cxn ang="0">
                  <a:pos x="6" y="54"/>
                </a:cxn>
                <a:cxn ang="0">
                  <a:pos x="6" y="54"/>
                </a:cxn>
                <a:cxn ang="0">
                  <a:pos x="8" y="55"/>
                </a:cxn>
                <a:cxn ang="0">
                  <a:pos x="10" y="56"/>
                </a:cxn>
                <a:cxn ang="0">
                  <a:pos x="14" y="55"/>
                </a:cxn>
                <a:cxn ang="0">
                  <a:pos x="17" y="52"/>
                </a:cxn>
                <a:cxn ang="0">
                  <a:pos x="17" y="50"/>
                </a:cxn>
                <a:cxn ang="0">
                  <a:pos x="15" y="47"/>
                </a:cxn>
                <a:cxn ang="0">
                  <a:pos x="15" y="47"/>
                </a:cxn>
              </a:cxnLst>
              <a:rect l="0" t="0" r="r" b="b"/>
              <a:pathLst>
                <a:path w="17" h="56">
                  <a:moveTo>
                    <a:pt x="15" y="47"/>
                  </a:moveTo>
                  <a:lnTo>
                    <a:pt x="15" y="47"/>
                  </a:lnTo>
                  <a:lnTo>
                    <a:pt x="14" y="43"/>
                  </a:lnTo>
                  <a:lnTo>
                    <a:pt x="13" y="38"/>
                  </a:lnTo>
                  <a:lnTo>
                    <a:pt x="11" y="26"/>
                  </a:lnTo>
                  <a:lnTo>
                    <a:pt x="13" y="5"/>
                  </a:lnTo>
                  <a:lnTo>
                    <a:pt x="13" y="5"/>
                  </a:lnTo>
                  <a:lnTo>
                    <a:pt x="13" y="3"/>
                  </a:lnTo>
                  <a:lnTo>
                    <a:pt x="11" y="1"/>
                  </a:lnTo>
                  <a:lnTo>
                    <a:pt x="8" y="0"/>
                  </a:lnTo>
                  <a:lnTo>
                    <a:pt x="4" y="1"/>
                  </a:lnTo>
                  <a:lnTo>
                    <a:pt x="2" y="3"/>
                  </a:lnTo>
                  <a:lnTo>
                    <a:pt x="1" y="5"/>
                  </a:lnTo>
                  <a:lnTo>
                    <a:pt x="1" y="5"/>
                  </a:lnTo>
                  <a:lnTo>
                    <a:pt x="0" y="30"/>
                  </a:lnTo>
                  <a:lnTo>
                    <a:pt x="1" y="42"/>
                  </a:lnTo>
                  <a:lnTo>
                    <a:pt x="4" y="48"/>
                  </a:lnTo>
                  <a:lnTo>
                    <a:pt x="6" y="54"/>
                  </a:lnTo>
                  <a:lnTo>
                    <a:pt x="6" y="54"/>
                  </a:lnTo>
                  <a:lnTo>
                    <a:pt x="8" y="55"/>
                  </a:lnTo>
                  <a:lnTo>
                    <a:pt x="10" y="56"/>
                  </a:lnTo>
                  <a:lnTo>
                    <a:pt x="14" y="55"/>
                  </a:lnTo>
                  <a:lnTo>
                    <a:pt x="17" y="52"/>
                  </a:lnTo>
                  <a:lnTo>
                    <a:pt x="17" y="50"/>
                  </a:lnTo>
                  <a:lnTo>
                    <a:pt x="15" y="47"/>
                  </a:lnTo>
                  <a:lnTo>
                    <a:pt x="15" y="4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4" name="Freeform 851"/>
            <p:cNvSpPr>
              <a:spLocks/>
            </p:cNvSpPr>
            <p:nvPr/>
          </p:nvSpPr>
          <p:spPr bwMode="auto">
            <a:xfrm>
              <a:off x="4498976" y="3473451"/>
              <a:ext cx="7938" cy="22225"/>
            </a:xfrm>
            <a:custGeom>
              <a:avLst/>
              <a:gdLst/>
              <a:ahLst/>
              <a:cxnLst>
                <a:cxn ang="0">
                  <a:pos x="9" y="4"/>
                </a:cxn>
                <a:cxn ang="0">
                  <a:pos x="9" y="4"/>
                </a:cxn>
                <a:cxn ang="0">
                  <a:pos x="5" y="15"/>
                </a:cxn>
                <a:cxn ang="0">
                  <a:pos x="1" y="27"/>
                </a:cxn>
                <a:cxn ang="0">
                  <a:pos x="0" y="40"/>
                </a:cxn>
                <a:cxn ang="0">
                  <a:pos x="0" y="47"/>
                </a:cxn>
                <a:cxn ang="0">
                  <a:pos x="1" y="52"/>
                </a:cxn>
                <a:cxn ang="0">
                  <a:pos x="1" y="52"/>
                </a:cxn>
                <a:cxn ang="0">
                  <a:pos x="2" y="55"/>
                </a:cxn>
                <a:cxn ang="0">
                  <a:pos x="4" y="56"/>
                </a:cxn>
                <a:cxn ang="0">
                  <a:pos x="8" y="56"/>
                </a:cxn>
                <a:cxn ang="0">
                  <a:pos x="12" y="53"/>
                </a:cxn>
                <a:cxn ang="0">
                  <a:pos x="13" y="52"/>
                </a:cxn>
                <a:cxn ang="0">
                  <a:pos x="12" y="49"/>
                </a:cxn>
                <a:cxn ang="0">
                  <a:pos x="12" y="49"/>
                </a:cxn>
                <a:cxn ang="0">
                  <a:pos x="12" y="44"/>
                </a:cxn>
                <a:cxn ang="0">
                  <a:pos x="12" y="39"/>
                </a:cxn>
                <a:cxn ang="0">
                  <a:pos x="13" y="27"/>
                </a:cxn>
                <a:cxn ang="0">
                  <a:pos x="19" y="6"/>
                </a:cxn>
                <a:cxn ang="0">
                  <a:pos x="19" y="6"/>
                </a:cxn>
                <a:cxn ang="0">
                  <a:pos x="19" y="5"/>
                </a:cxn>
                <a:cxn ang="0">
                  <a:pos x="19" y="2"/>
                </a:cxn>
                <a:cxn ang="0">
                  <a:pos x="16" y="0"/>
                </a:cxn>
                <a:cxn ang="0">
                  <a:pos x="12" y="0"/>
                </a:cxn>
                <a:cxn ang="0">
                  <a:pos x="10" y="1"/>
                </a:cxn>
                <a:cxn ang="0">
                  <a:pos x="9" y="4"/>
                </a:cxn>
                <a:cxn ang="0">
                  <a:pos x="9" y="4"/>
                </a:cxn>
              </a:cxnLst>
              <a:rect l="0" t="0" r="r" b="b"/>
              <a:pathLst>
                <a:path w="19" h="56">
                  <a:moveTo>
                    <a:pt x="9" y="4"/>
                  </a:moveTo>
                  <a:lnTo>
                    <a:pt x="9" y="4"/>
                  </a:lnTo>
                  <a:lnTo>
                    <a:pt x="5" y="15"/>
                  </a:lnTo>
                  <a:lnTo>
                    <a:pt x="1" y="27"/>
                  </a:lnTo>
                  <a:lnTo>
                    <a:pt x="0" y="40"/>
                  </a:lnTo>
                  <a:lnTo>
                    <a:pt x="0" y="47"/>
                  </a:lnTo>
                  <a:lnTo>
                    <a:pt x="1" y="52"/>
                  </a:lnTo>
                  <a:lnTo>
                    <a:pt x="1" y="52"/>
                  </a:lnTo>
                  <a:lnTo>
                    <a:pt x="2" y="55"/>
                  </a:lnTo>
                  <a:lnTo>
                    <a:pt x="4" y="56"/>
                  </a:lnTo>
                  <a:lnTo>
                    <a:pt x="8" y="56"/>
                  </a:lnTo>
                  <a:lnTo>
                    <a:pt x="12" y="53"/>
                  </a:lnTo>
                  <a:lnTo>
                    <a:pt x="13" y="52"/>
                  </a:lnTo>
                  <a:lnTo>
                    <a:pt x="12" y="49"/>
                  </a:lnTo>
                  <a:lnTo>
                    <a:pt x="12" y="49"/>
                  </a:lnTo>
                  <a:lnTo>
                    <a:pt x="12" y="44"/>
                  </a:lnTo>
                  <a:lnTo>
                    <a:pt x="12" y="39"/>
                  </a:lnTo>
                  <a:lnTo>
                    <a:pt x="13" y="27"/>
                  </a:lnTo>
                  <a:lnTo>
                    <a:pt x="19" y="6"/>
                  </a:lnTo>
                  <a:lnTo>
                    <a:pt x="19" y="6"/>
                  </a:lnTo>
                  <a:lnTo>
                    <a:pt x="19" y="5"/>
                  </a:lnTo>
                  <a:lnTo>
                    <a:pt x="19" y="2"/>
                  </a:lnTo>
                  <a:lnTo>
                    <a:pt x="16" y="0"/>
                  </a:lnTo>
                  <a:lnTo>
                    <a:pt x="12" y="0"/>
                  </a:lnTo>
                  <a:lnTo>
                    <a:pt x="10" y="1"/>
                  </a:lnTo>
                  <a:lnTo>
                    <a:pt x="9" y="4"/>
                  </a:lnTo>
                  <a:lnTo>
                    <a:pt x="9"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5" name="Freeform 852"/>
            <p:cNvSpPr>
              <a:spLocks/>
            </p:cNvSpPr>
            <p:nvPr/>
          </p:nvSpPr>
          <p:spPr bwMode="auto">
            <a:xfrm>
              <a:off x="4521201" y="3486151"/>
              <a:ext cx="7938" cy="38100"/>
            </a:xfrm>
            <a:custGeom>
              <a:avLst/>
              <a:gdLst/>
              <a:ahLst/>
              <a:cxnLst>
                <a:cxn ang="0">
                  <a:pos x="8" y="2"/>
                </a:cxn>
                <a:cxn ang="0">
                  <a:pos x="8" y="2"/>
                </a:cxn>
                <a:cxn ang="0">
                  <a:pos x="4" y="10"/>
                </a:cxn>
                <a:cxn ang="0">
                  <a:pos x="2" y="18"/>
                </a:cxn>
                <a:cxn ang="0">
                  <a:pos x="2" y="26"/>
                </a:cxn>
                <a:cxn ang="0">
                  <a:pos x="2" y="34"/>
                </a:cxn>
                <a:cxn ang="0">
                  <a:pos x="2" y="34"/>
                </a:cxn>
                <a:cxn ang="0">
                  <a:pos x="2" y="48"/>
                </a:cxn>
                <a:cxn ang="0">
                  <a:pos x="1" y="61"/>
                </a:cxn>
                <a:cxn ang="0">
                  <a:pos x="0" y="75"/>
                </a:cxn>
                <a:cxn ang="0">
                  <a:pos x="0" y="89"/>
                </a:cxn>
                <a:cxn ang="0">
                  <a:pos x="0" y="89"/>
                </a:cxn>
                <a:cxn ang="0">
                  <a:pos x="0" y="91"/>
                </a:cxn>
                <a:cxn ang="0">
                  <a:pos x="1" y="94"/>
                </a:cxn>
                <a:cxn ang="0">
                  <a:pos x="5" y="95"/>
                </a:cxn>
                <a:cxn ang="0">
                  <a:pos x="9" y="94"/>
                </a:cxn>
                <a:cxn ang="0">
                  <a:pos x="10" y="91"/>
                </a:cxn>
                <a:cxn ang="0">
                  <a:pos x="10" y="89"/>
                </a:cxn>
                <a:cxn ang="0">
                  <a:pos x="10" y="89"/>
                </a:cxn>
                <a:cxn ang="0">
                  <a:pos x="13" y="66"/>
                </a:cxn>
                <a:cxn ang="0">
                  <a:pos x="14" y="45"/>
                </a:cxn>
                <a:cxn ang="0">
                  <a:pos x="14" y="45"/>
                </a:cxn>
                <a:cxn ang="0">
                  <a:pos x="14" y="35"/>
                </a:cxn>
                <a:cxn ang="0">
                  <a:pos x="13" y="26"/>
                </a:cxn>
                <a:cxn ang="0">
                  <a:pos x="14" y="17"/>
                </a:cxn>
                <a:cxn ang="0">
                  <a:pos x="16" y="13"/>
                </a:cxn>
                <a:cxn ang="0">
                  <a:pos x="18" y="9"/>
                </a:cxn>
                <a:cxn ang="0">
                  <a:pos x="18" y="9"/>
                </a:cxn>
                <a:cxn ang="0">
                  <a:pos x="18" y="6"/>
                </a:cxn>
                <a:cxn ang="0">
                  <a:pos x="18" y="4"/>
                </a:cxn>
                <a:cxn ang="0">
                  <a:pos x="18" y="2"/>
                </a:cxn>
                <a:cxn ang="0">
                  <a:pos x="16" y="1"/>
                </a:cxn>
                <a:cxn ang="0">
                  <a:pos x="12" y="0"/>
                </a:cxn>
                <a:cxn ang="0">
                  <a:pos x="9" y="1"/>
                </a:cxn>
                <a:cxn ang="0">
                  <a:pos x="8" y="2"/>
                </a:cxn>
                <a:cxn ang="0">
                  <a:pos x="8" y="2"/>
                </a:cxn>
              </a:cxnLst>
              <a:rect l="0" t="0" r="r" b="b"/>
              <a:pathLst>
                <a:path w="18" h="95">
                  <a:moveTo>
                    <a:pt x="8" y="2"/>
                  </a:moveTo>
                  <a:lnTo>
                    <a:pt x="8" y="2"/>
                  </a:lnTo>
                  <a:lnTo>
                    <a:pt x="4" y="10"/>
                  </a:lnTo>
                  <a:lnTo>
                    <a:pt x="2" y="18"/>
                  </a:lnTo>
                  <a:lnTo>
                    <a:pt x="2" y="26"/>
                  </a:lnTo>
                  <a:lnTo>
                    <a:pt x="2" y="34"/>
                  </a:lnTo>
                  <a:lnTo>
                    <a:pt x="2" y="34"/>
                  </a:lnTo>
                  <a:lnTo>
                    <a:pt x="2" y="48"/>
                  </a:lnTo>
                  <a:lnTo>
                    <a:pt x="1" y="61"/>
                  </a:lnTo>
                  <a:lnTo>
                    <a:pt x="0" y="75"/>
                  </a:lnTo>
                  <a:lnTo>
                    <a:pt x="0" y="89"/>
                  </a:lnTo>
                  <a:lnTo>
                    <a:pt x="0" y="89"/>
                  </a:lnTo>
                  <a:lnTo>
                    <a:pt x="0" y="91"/>
                  </a:lnTo>
                  <a:lnTo>
                    <a:pt x="1" y="94"/>
                  </a:lnTo>
                  <a:lnTo>
                    <a:pt x="5" y="95"/>
                  </a:lnTo>
                  <a:lnTo>
                    <a:pt x="9" y="94"/>
                  </a:lnTo>
                  <a:lnTo>
                    <a:pt x="10" y="91"/>
                  </a:lnTo>
                  <a:lnTo>
                    <a:pt x="10" y="89"/>
                  </a:lnTo>
                  <a:lnTo>
                    <a:pt x="10" y="89"/>
                  </a:lnTo>
                  <a:lnTo>
                    <a:pt x="13" y="66"/>
                  </a:lnTo>
                  <a:lnTo>
                    <a:pt x="14" y="45"/>
                  </a:lnTo>
                  <a:lnTo>
                    <a:pt x="14" y="45"/>
                  </a:lnTo>
                  <a:lnTo>
                    <a:pt x="14" y="35"/>
                  </a:lnTo>
                  <a:lnTo>
                    <a:pt x="13" y="26"/>
                  </a:lnTo>
                  <a:lnTo>
                    <a:pt x="14" y="17"/>
                  </a:lnTo>
                  <a:lnTo>
                    <a:pt x="16" y="13"/>
                  </a:lnTo>
                  <a:lnTo>
                    <a:pt x="18" y="9"/>
                  </a:lnTo>
                  <a:lnTo>
                    <a:pt x="18" y="9"/>
                  </a:lnTo>
                  <a:lnTo>
                    <a:pt x="18" y="6"/>
                  </a:lnTo>
                  <a:lnTo>
                    <a:pt x="18" y="4"/>
                  </a:lnTo>
                  <a:lnTo>
                    <a:pt x="18" y="2"/>
                  </a:lnTo>
                  <a:lnTo>
                    <a:pt x="16" y="1"/>
                  </a:lnTo>
                  <a:lnTo>
                    <a:pt x="12" y="0"/>
                  </a:lnTo>
                  <a:lnTo>
                    <a:pt x="9" y="1"/>
                  </a:lnTo>
                  <a:lnTo>
                    <a:pt x="8" y="2"/>
                  </a:lnTo>
                  <a:lnTo>
                    <a:pt x="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6" name="Freeform 853"/>
            <p:cNvSpPr>
              <a:spLocks/>
            </p:cNvSpPr>
            <p:nvPr/>
          </p:nvSpPr>
          <p:spPr bwMode="auto">
            <a:xfrm>
              <a:off x="4540251" y="3524251"/>
              <a:ext cx="6350" cy="30163"/>
            </a:xfrm>
            <a:custGeom>
              <a:avLst/>
              <a:gdLst/>
              <a:ahLst/>
              <a:cxnLst>
                <a:cxn ang="0">
                  <a:pos x="4" y="5"/>
                </a:cxn>
                <a:cxn ang="0">
                  <a:pos x="4" y="5"/>
                </a:cxn>
                <a:cxn ang="0">
                  <a:pos x="3" y="38"/>
                </a:cxn>
                <a:cxn ang="0">
                  <a:pos x="0" y="71"/>
                </a:cxn>
                <a:cxn ang="0">
                  <a:pos x="0" y="71"/>
                </a:cxn>
                <a:cxn ang="0">
                  <a:pos x="2" y="72"/>
                </a:cxn>
                <a:cxn ang="0">
                  <a:pos x="3" y="75"/>
                </a:cxn>
                <a:cxn ang="0">
                  <a:pos x="7" y="76"/>
                </a:cxn>
                <a:cxn ang="0">
                  <a:pos x="11" y="75"/>
                </a:cxn>
                <a:cxn ang="0">
                  <a:pos x="12" y="72"/>
                </a:cxn>
                <a:cxn ang="0">
                  <a:pos x="12" y="71"/>
                </a:cxn>
                <a:cxn ang="0">
                  <a:pos x="12" y="71"/>
                </a:cxn>
                <a:cxn ang="0">
                  <a:pos x="15" y="38"/>
                </a:cxn>
                <a:cxn ang="0">
                  <a:pos x="16" y="5"/>
                </a:cxn>
                <a:cxn ang="0">
                  <a:pos x="16" y="5"/>
                </a:cxn>
                <a:cxn ang="0">
                  <a:pos x="16" y="3"/>
                </a:cxn>
                <a:cxn ang="0">
                  <a:pos x="15" y="1"/>
                </a:cxn>
                <a:cxn ang="0">
                  <a:pos x="11" y="0"/>
                </a:cxn>
                <a:cxn ang="0">
                  <a:pos x="7" y="1"/>
                </a:cxn>
                <a:cxn ang="0">
                  <a:pos x="5" y="3"/>
                </a:cxn>
                <a:cxn ang="0">
                  <a:pos x="4" y="5"/>
                </a:cxn>
                <a:cxn ang="0">
                  <a:pos x="4" y="5"/>
                </a:cxn>
              </a:cxnLst>
              <a:rect l="0" t="0" r="r" b="b"/>
              <a:pathLst>
                <a:path w="16" h="76">
                  <a:moveTo>
                    <a:pt x="4" y="5"/>
                  </a:moveTo>
                  <a:lnTo>
                    <a:pt x="4" y="5"/>
                  </a:lnTo>
                  <a:lnTo>
                    <a:pt x="3" y="38"/>
                  </a:lnTo>
                  <a:lnTo>
                    <a:pt x="0" y="71"/>
                  </a:lnTo>
                  <a:lnTo>
                    <a:pt x="0" y="71"/>
                  </a:lnTo>
                  <a:lnTo>
                    <a:pt x="2" y="72"/>
                  </a:lnTo>
                  <a:lnTo>
                    <a:pt x="3" y="75"/>
                  </a:lnTo>
                  <a:lnTo>
                    <a:pt x="7" y="76"/>
                  </a:lnTo>
                  <a:lnTo>
                    <a:pt x="11" y="75"/>
                  </a:lnTo>
                  <a:lnTo>
                    <a:pt x="12" y="72"/>
                  </a:lnTo>
                  <a:lnTo>
                    <a:pt x="12" y="71"/>
                  </a:lnTo>
                  <a:lnTo>
                    <a:pt x="12" y="71"/>
                  </a:lnTo>
                  <a:lnTo>
                    <a:pt x="15" y="38"/>
                  </a:lnTo>
                  <a:lnTo>
                    <a:pt x="16" y="5"/>
                  </a:lnTo>
                  <a:lnTo>
                    <a:pt x="16" y="5"/>
                  </a:lnTo>
                  <a:lnTo>
                    <a:pt x="16" y="3"/>
                  </a:lnTo>
                  <a:lnTo>
                    <a:pt x="15" y="1"/>
                  </a:lnTo>
                  <a:lnTo>
                    <a:pt x="11" y="0"/>
                  </a:lnTo>
                  <a:lnTo>
                    <a:pt x="7" y="1"/>
                  </a:lnTo>
                  <a:lnTo>
                    <a:pt x="5" y="3"/>
                  </a:lnTo>
                  <a:lnTo>
                    <a:pt x="4" y="5"/>
                  </a:lnTo>
                  <a:lnTo>
                    <a:pt x="4"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7" name="Freeform 854"/>
            <p:cNvSpPr>
              <a:spLocks/>
            </p:cNvSpPr>
            <p:nvPr/>
          </p:nvSpPr>
          <p:spPr bwMode="auto">
            <a:xfrm>
              <a:off x="4629151" y="3451226"/>
              <a:ext cx="4763" cy="25400"/>
            </a:xfrm>
            <a:custGeom>
              <a:avLst/>
              <a:gdLst/>
              <a:ahLst/>
              <a:cxnLst>
                <a:cxn ang="0">
                  <a:pos x="0" y="7"/>
                </a:cxn>
                <a:cxn ang="0">
                  <a:pos x="0" y="59"/>
                </a:cxn>
                <a:cxn ang="0">
                  <a:pos x="0" y="59"/>
                </a:cxn>
                <a:cxn ang="0">
                  <a:pos x="0" y="62"/>
                </a:cxn>
                <a:cxn ang="0">
                  <a:pos x="2" y="63"/>
                </a:cxn>
                <a:cxn ang="0">
                  <a:pos x="5" y="65"/>
                </a:cxn>
                <a:cxn ang="0">
                  <a:pos x="9" y="63"/>
                </a:cxn>
                <a:cxn ang="0">
                  <a:pos x="11" y="62"/>
                </a:cxn>
                <a:cxn ang="0">
                  <a:pos x="12" y="59"/>
                </a:cxn>
                <a:cxn ang="0">
                  <a:pos x="12" y="7"/>
                </a:cxn>
                <a:cxn ang="0">
                  <a:pos x="12" y="7"/>
                </a:cxn>
                <a:cxn ang="0">
                  <a:pos x="11" y="4"/>
                </a:cxn>
                <a:cxn ang="0">
                  <a:pos x="9" y="1"/>
                </a:cxn>
                <a:cxn ang="0">
                  <a:pos x="5" y="0"/>
                </a:cxn>
                <a:cxn ang="0">
                  <a:pos x="2" y="1"/>
                </a:cxn>
                <a:cxn ang="0">
                  <a:pos x="0" y="4"/>
                </a:cxn>
                <a:cxn ang="0">
                  <a:pos x="0" y="7"/>
                </a:cxn>
                <a:cxn ang="0">
                  <a:pos x="0" y="7"/>
                </a:cxn>
              </a:cxnLst>
              <a:rect l="0" t="0" r="r" b="b"/>
              <a:pathLst>
                <a:path w="12" h="65">
                  <a:moveTo>
                    <a:pt x="0" y="7"/>
                  </a:moveTo>
                  <a:lnTo>
                    <a:pt x="0" y="59"/>
                  </a:lnTo>
                  <a:lnTo>
                    <a:pt x="0" y="59"/>
                  </a:lnTo>
                  <a:lnTo>
                    <a:pt x="0" y="62"/>
                  </a:lnTo>
                  <a:lnTo>
                    <a:pt x="2" y="63"/>
                  </a:lnTo>
                  <a:lnTo>
                    <a:pt x="5" y="65"/>
                  </a:lnTo>
                  <a:lnTo>
                    <a:pt x="9" y="63"/>
                  </a:lnTo>
                  <a:lnTo>
                    <a:pt x="11" y="62"/>
                  </a:lnTo>
                  <a:lnTo>
                    <a:pt x="12" y="59"/>
                  </a:lnTo>
                  <a:lnTo>
                    <a:pt x="12" y="7"/>
                  </a:lnTo>
                  <a:lnTo>
                    <a:pt x="12" y="7"/>
                  </a:lnTo>
                  <a:lnTo>
                    <a:pt x="11" y="4"/>
                  </a:lnTo>
                  <a:lnTo>
                    <a:pt x="9" y="1"/>
                  </a:lnTo>
                  <a:lnTo>
                    <a:pt x="5" y="0"/>
                  </a:lnTo>
                  <a:lnTo>
                    <a:pt x="2" y="1"/>
                  </a:lnTo>
                  <a:lnTo>
                    <a:pt x="0" y="4"/>
                  </a:lnTo>
                  <a:lnTo>
                    <a:pt x="0" y="7"/>
                  </a:lnTo>
                  <a:lnTo>
                    <a:pt x="0" y="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8" name="Freeform 855"/>
            <p:cNvSpPr>
              <a:spLocks/>
            </p:cNvSpPr>
            <p:nvPr/>
          </p:nvSpPr>
          <p:spPr bwMode="auto">
            <a:xfrm>
              <a:off x="4657726" y="3457576"/>
              <a:ext cx="6350" cy="20638"/>
            </a:xfrm>
            <a:custGeom>
              <a:avLst/>
              <a:gdLst/>
              <a:ahLst/>
              <a:cxnLst>
                <a:cxn ang="0">
                  <a:pos x="4" y="4"/>
                </a:cxn>
                <a:cxn ang="0">
                  <a:pos x="4" y="4"/>
                </a:cxn>
                <a:cxn ang="0">
                  <a:pos x="3" y="14"/>
                </a:cxn>
                <a:cxn ang="0">
                  <a:pos x="1" y="25"/>
                </a:cxn>
                <a:cxn ang="0">
                  <a:pos x="0" y="47"/>
                </a:cxn>
                <a:cxn ang="0">
                  <a:pos x="0" y="47"/>
                </a:cxn>
                <a:cxn ang="0">
                  <a:pos x="1" y="49"/>
                </a:cxn>
                <a:cxn ang="0">
                  <a:pos x="3" y="51"/>
                </a:cxn>
                <a:cxn ang="0">
                  <a:pos x="7" y="52"/>
                </a:cxn>
                <a:cxn ang="0">
                  <a:pos x="11" y="51"/>
                </a:cxn>
                <a:cxn ang="0">
                  <a:pos x="12" y="49"/>
                </a:cxn>
                <a:cxn ang="0">
                  <a:pos x="12" y="47"/>
                </a:cxn>
                <a:cxn ang="0">
                  <a:pos x="12" y="47"/>
                </a:cxn>
                <a:cxn ang="0">
                  <a:pos x="13" y="27"/>
                </a:cxn>
                <a:cxn ang="0">
                  <a:pos x="13" y="17"/>
                </a:cxn>
                <a:cxn ang="0">
                  <a:pos x="16" y="6"/>
                </a:cxn>
                <a:cxn ang="0">
                  <a:pos x="16" y="6"/>
                </a:cxn>
                <a:cxn ang="0">
                  <a:pos x="16" y="4"/>
                </a:cxn>
                <a:cxn ang="0">
                  <a:pos x="15" y="2"/>
                </a:cxn>
                <a:cxn ang="0">
                  <a:pos x="12" y="0"/>
                </a:cxn>
                <a:cxn ang="0">
                  <a:pos x="7" y="0"/>
                </a:cxn>
                <a:cxn ang="0">
                  <a:pos x="5" y="1"/>
                </a:cxn>
                <a:cxn ang="0">
                  <a:pos x="4" y="4"/>
                </a:cxn>
                <a:cxn ang="0">
                  <a:pos x="4" y="4"/>
                </a:cxn>
              </a:cxnLst>
              <a:rect l="0" t="0" r="r" b="b"/>
              <a:pathLst>
                <a:path w="16" h="52">
                  <a:moveTo>
                    <a:pt x="4" y="4"/>
                  </a:moveTo>
                  <a:lnTo>
                    <a:pt x="4" y="4"/>
                  </a:lnTo>
                  <a:lnTo>
                    <a:pt x="3" y="14"/>
                  </a:lnTo>
                  <a:lnTo>
                    <a:pt x="1" y="25"/>
                  </a:lnTo>
                  <a:lnTo>
                    <a:pt x="0" y="47"/>
                  </a:lnTo>
                  <a:lnTo>
                    <a:pt x="0" y="47"/>
                  </a:lnTo>
                  <a:lnTo>
                    <a:pt x="1" y="49"/>
                  </a:lnTo>
                  <a:lnTo>
                    <a:pt x="3" y="51"/>
                  </a:lnTo>
                  <a:lnTo>
                    <a:pt x="7" y="52"/>
                  </a:lnTo>
                  <a:lnTo>
                    <a:pt x="11" y="51"/>
                  </a:lnTo>
                  <a:lnTo>
                    <a:pt x="12" y="49"/>
                  </a:lnTo>
                  <a:lnTo>
                    <a:pt x="12" y="47"/>
                  </a:lnTo>
                  <a:lnTo>
                    <a:pt x="12" y="47"/>
                  </a:lnTo>
                  <a:lnTo>
                    <a:pt x="13" y="27"/>
                  </a:lnTo>
                  <a:lnTo>
                    <a:pt x="13" y="17"/>
                  </a:lnTo>
                  <a:lnTo>
                    <a:pt x="16" y="6"/>
                  </a:lnTo>
                  <a:lnTo>
                    <a:pt x="16" y="6"/>
                  </a:lnTo>
                  <a:lnTo>
                    <a:pt x="16" y="4"/>
                  </a:lnTo>
                  <a:lnTo>
                    <a:pt x="15" y="2"/>
                  </a:lnTo>
                  <a:lnTo>
                    <a:pt x="12" y="0"/>
                  </a:lnTo>
                  <a:lnTo>
                    <a:pt x="7" y="0"/>
                  </a:lnTo>
                  <a:lnTo>
                    <a:pt x="5" y="1"/>
                  </a:lnTo>
                  <a:lnTo>
                    <a:pt x="4" y="4"/>
                  </a:lnTo>
                  <a:lnTo>
                    <a:pt x="4"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199" name="Freeform 856"/>
            <p:cNvSpPr>
              <a:spLocks/>
            </p:cNvSpPr>
            <p:nvPr/>
          </p:nvSpPr>
          <p:spPr bwMode="auto">
            <a:xfrm>
              <a:off x="4686301" y="3459163"/>
              <a:ext cx="4763" cy="28575"/>
            </a:xfrm>
            <a:custGeom>
              <a:avLst/>
              <a:gdLst/>
              <a:ahLst/>
              <a:cxnLst>
                <a:cxn ang="0">
                  <a:pos x="4" y="5"/>
                </a:cxn>
                <a:cxn ang="0">
                  <a:pos x="4" y="5"/>
                </a:cxn>
                <a:cxn ang="0">
                  <a:pos x="2" y="19"/>
                </a:cxn>
                <a:cxn ang="0">
                  <a:pos x="0" y="27"/>
                </a:cxn>
                <a:cxn ang="0">
                  <a:pos x="0" y="35"/>
                </a:cxn>
                <a:cxn ang="0">
                  <a:pos x="0" y="66"/>
                </a:cxn>
                <a:cxn ang="0">
                  <a:pos x="0" y="66"/>
                </a:cxn>
                <a:cxn ang="0">
                  <a:pos x="0" y="68"/>
                </a:cxn>
                <a:cxn ang="0">
                  <a:pos x="2" y="70"/>
                </a:cxn>
                <a:cxn ang="0">
                  <a:pos x="6" y="72"/>
                </a:cxn>
                <a:cxn ang="0">
                  <a:pos x="10" y="70"/>
                </a:cxn>
                <a:cxn ang="0">
                  <a:pos x="11" y="68"/>
                </a:cxn>
                <a:cxn ang="0">
                  <a:pos x="11" y="66"/>
                </a:cxn>
                <a:cxn ang="0">
                  <a:pos x="11" y="35"/>
                </a:cxn>
                <a:cxn ang="0">
                  <a:pos x="11" y="35"/>
                </a:cxn>
                <a:cxn ang="0">
                  <a:pos x="12" y="27"/>
                </a:cxn>
                <a:cxn ang="0">
                  <a:pos x="14" y="19"/>
                </a:cxn>
                <a:cxn ang="0">
                  <a:pos x="15" y="5"/>
                </a:cxn>
                <a:cxn ang="0">
                  <a:pos x="15" y="5"/>
                </a:cxn>
                <a:cxn ang="0">
                  <a:pos x="15" y="2"/>
                </a:cxn>
                <a:cxn ang="0">
                  <a:pos x="14" y="1"/>
                </a:cxn>
                <a:cxn ang="0">
                  <a:pos x="12" y="0"/>
                </a:cxn>
                <a:cxn ang="0">
                  <a:pos x="10" y="0"/>
                </a:cxn>
                <a:cxn ang="0">
                  <a:pos x="6" y="1"/>
                </a:cxn>
                <a:cxn ang="0">
                  <a:pos x="4" y="2"/>
                </a:cxn>
                <a:cxn ang="0">
                  <a:pos x="4" y="5"/>
                </a:cxn>
                <a:cxn ang="0">
                  <a:pos x="4" y="5"/>
                </a:cxn>
              </a:cxnLst>
              <a:rect l="0" t="0" r="r" b="b"/>
              <a:pathLst>
                <a:path w="15" h="72">
                  <a:moveTo>
                    <a:pt x="4" y="5"/>
                  </a:moveTo>
                  <a:lnTo>
                    <a:pt x="4" y="5"/>
                  </a:lnTo>
                  <a:lnTo>
                    <a:pt x="2" y="19"/>
                  </a:lnTo>
                  <a:lnTo>
                    <a:pt x="0" y="27"/>
                  </a:lnTo>
                  <a:lnTo>
                    <a:pt x="0" y="35"/>
                  </a:lnTo>
                  <a:lnTo>
                    <a:pt x="0" y="66"/>
                  </a:lnTo>
                  <a:lnTo>
                    <a:pt x="0" y="66"/>
                  </a:lnTo>
                  <a:lnTo>
                    <a:pt x="0" y="68"/>
                  </a:lnTo>
                  <a:lnTo>
                    <a:pt x="2" y="70"/>
                  </a:lnTo>
                  <a:lnTo>
                    <a:pt x="6" y="72"/>
                  </a:lnTo>
                  <a:lnTo>
                    <a:pt x="10" y="70"/>
                  </a:lnTo>
                  <a:lnTo>
                    <a:pt x="11" y="68"/>
                  </a:lnTo>
                  <a:lnTo>
                    <a:pt x="11" y="66"/>
                  </a:lnTo>
                  <a:lnTo>
                    <a:pt x="11" y="35"/>
                  </a:lnTo>
                  <a:lnTo>
                    <a:pt x="11" y="35"/>
                  </a:lnTo>
                  <a:lnTo>
                    <a:pt x="12" y="27"/>
                  </a:lnTo>
                  <a:lnTo>
                    <a:pt x="14" y="19"/>
                  </a:lnTo>
                  <a:lnTo>
                    <a:pt x="15" y="5"/>
                  </a:lnTo>
                  <a:lnTo>
                    <a:pt x="15" y="5"/>
                  </a:lnTo>
                  <a:lnTo>
                    <a:pt x="15" y="2"/>
                  </a:lnTo>
                  <a:lnTo>
                    <a:pt x="14" y="1"/>
                  </a:lnTo>
                  <a:lnTo>
                    <a:pt x="12" y="0"/>
                  </a:lnTo>
                  <a:lnTo>
                    <a:pt x="10" y="0"/>
                  </a:lnTo>
                  <a:lnTo>
                    <a:pt x="6" y="1"/>
                  </a:lnTo>
                  <a:lnTo>
                    <a:pt x="4" y="2"/>
                  </a:lnTo>
                  <a:lnTo>
                    <a:pt x="4" y="5"/>
                  </a:lnTo>
                  <a:lnTo>
                    <a:pt x="4"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0" name="Freeform 857"/>
            <p:cNvSpPr>
              <a:spLocks/>
            </p:cNvSpPr>
            <p:nvPr/>
          </p:nvSpPr>
          <p:spPr bwMode="auto">
            <a:xfrm>
              <a:off x="4621213" y="3276601"/>
              <a:ext cx="4763" cy="22225"/>
            </a:xfrm>
            <a:custGeom>
              <a:avLst/>
              <a:gdLst/>
              <a:ahLst/>
              <a:cxnLst>
                <a:cxn ang="0">
                  <a:pos x="10" y="5"/>
                </a:cxn>
                <a:cxn ang="0">
                  <a:pos x="10" y="5"/>
                </a:cxn>
                <a:cxn ang="0">
                  <a:pos x="10" y="3"/>
                </a:cxn>
                <a:cxn ang="0">
                  <a:pos x="9" y="2"/>
                </a:cxn>
                <a:cxn ang="0">
                  <a:pos x="5" y="0"/>
                </a:cxn>
                <a:cxn ang="0">
                  <a:pos x="1" y="2"/>
                </a:cxn>
                <a:cxn ang="0">
                  <a:pos x="0" y="3"/>
                </a:cxn>
                <a:cxn ang="0">
                  <a:pos x="0" y="5"/>
                </a:cxn>
                <a:cxn ang="0">
                  <a:pos x="0" y="5"/>
                </a:cxn>
                <a:cxn ang="0">
                  <a:pos x="1" y="28"/>
                </a:cxn>
                <a:cxn ang="0">
                  <a:pos x="4" y="51"/>
                </a:cxn>
                <a:cxn ang="0">
                  <a:pos x="4" y="51"/>
                </a:cxn>
                <a:cxn ang="0">
                  <a:pos x="4" y="54"/>
                </a:cxn>
                <a:cxn ang="0">
                  <a:pos x="5" y="55"/>
                </a:cxn>
                <a:cxn ang="0">
                  <a:pos x="9" y="56"/>
                </a:cxn>
                <a:cxn ang="0">
                  <a:pos x="13" y="55"/>
                </a:cxn>
                <a:cxn ang="0">
                  <a:pos x="14" y="54"/>
                </a:cxn>
                <a:cxn ang="0">
                  <a:pos x="14" y="51"/>
                </a:cxn>
                <a:cxn ang="0">
                  <a:pos x="14" y="51"/>
                </a:cxn>
                <a:cxn ang="0">
                  <a:pos x="13" y="28"/>
                </a:cxn>
                <a:cxn ang="0">
                  <a:pos x="10" y="5"/>
                </a:cxn>
                <a:cxn ang="0">
                  <a:pos x="10" y="5"/>
                </a:cxn>
              </a:cxnLst>
              <a:rect l="0" t="0" r="r" b="b"/>
              <a:pathLst>
                <a:path w="14" h="56">
                  <a:moveTo>
                    <a:pt x="10" y="5"/>
                  </a:moveTo>
                  <a:lnTo>
                    <a:pt x="10" y="5"/>
                  </a:lnTo>
                  <a:lnTo>
                    <a:pt x="10" y="3"/>
                  </a:lnTo>
                  <a:lnTo>
                    <a:pt x="9" y="2"/>
                  </a:lnTo>
                  <a:lnTo>
                    <a:pt x="5" y="0"/>
                  </a:lnTo>
                  <a:lnTo>
                    <a:pt x="1" y="2"/>
                  </a:lnTo>
                  <a:lnTo>
                    <a:pt x="0" y="3"/>
                  </a:lnTo>
                  <a:lnTo>
                    <a:pt x="0" y="5"/>
                  </a:lnTo>
                  <a:lnTo>
                    <a:pt x="0" y="5"/>
                  </a:lnTo>
                  <a:lnTo>
                    <a:pt x="1" y="28"/>
                  </a:lnTo>
                  <a:lnTo>
                    <a:pt x="4" y="51"/>
                  </a:lnTo>
                  <a:lnTo>
                    <a:pt x="4" y="51"/>
                  </a:lnTo>
                  <a:lnTo>
                    <a:pt x="4" y="54"/>
                  </a:lnTo>
                  <a:lnTo>
                    <a:pt x="5" y="55"/>
                  </a:lnTo>
                  <a:lnTo>
                    <a:pt x="9" y="56"/>
                  </a:lnTo>
                  <a:lnTo>
                    <a:pt x="13" y="55"/>
                  </a:lnTo>
                  <a:lnTo>
                    <a:pt x="14" y="54"/>
                  </a:lnTo>
                  <a:lnTo>
                    <a:pt x="14" y="51"/>
                  </a:lnTo>
                  <a:lnTo>
                    <a:pt x="14" y="51"/>
                  </a:lnTo>
                  <a:lnTo>
                    <a:pt x="13" y="28"/>
                  </a:lnTo>
                  <a:lnTo>
                    <a:pt x="10" y="5"/>
                  </a:lnTo>
                  <a:lnTo>
                    <a:pt x="1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1" name="Freeform 858"/>
            <p:cNvSpPr>
              <a:spLocks/>
            </p:cNvSpPr>
            <p:nvPr/>
          </p:nvSpPr>
          <p:spPr bwMode="auto">
            <a:xfrm>
              <a:off x="4646613" y="3281363"/>
              <a:ext cx="7938" cy="19050"/>
            </a:xfrm>
            <a:custGeom>
              <a:avLst/>
              <a:gdLst/>
              <a:ahLst/>
              <a:cxnLst>
                <a:cxn ang="0">
                  <a:pos x="8" y="3"/>
                </a:cxn>
                <a:cxn ang="0">
                  <a:pos x="8" y="3"/>
                </a:cxn>
                <a:cxn ang="0">
                  <a:pos x="3" y="22"/>
                </a:cxn>
                <a:cxn ang="0">
                  <a:pos x="1" y="33"/>
                </a:cxn>
                <a:cxn ang="0">
                  <a:pos x="0" y="43"/>
                </a:cxn>
                <a:cxn ang="0">
                  <a:pos x="0" y="43"/>
                </a:cxn>
                <a:cxn ang="0">
                  <a:pos x="0" y="46"/>
                </a:cxn>
                <a:cxn ang="0">
                  <a:pos x="1" y="47"/>
                </a:cxn>
                <a:cxn ang="0">
                  <a:pos x="5" y="48"/>
                </a:cxn>
                <a:cxn ang="0">
                  <a:pos x="9" y="47"/>
                </a:cxn>
                <a:cxn ang="0">
                  <a:pos x="11" y="46"/>
                </a:cxn>
                <a:cxn ang="0">
                  <a:pos x="12" y="43"/>
                </a:cxn>
                <a:cxn ang="0">
                  <a:pos x="12" y="43"/>
                </a:cxn>
                <a:cxn ang="0">
                  <a:pos x="12" y="34"/>
                </a:cxn>
                <a:cxn ang="0">
                  <a:pos x="14" y="25"/>
                </a:cxn>
                <a:cxn ang="0">
                  <a:pos x="20" y="7"/>
                </a:cxn>
                <a:cxn ang="0">
                  <a:pos x="20" y="7"/>
                </a:cxn>
                <a:cxn ang="0">
                  <a:pos x="20" y="4"/>
                </a:cxn>
                <a:cxn ang="0">
                  <a:pos x="18" y="1"/>
                </a:cxn>
                <a:cxn ang="0">
                  <a:pos x="16" y="0"/>
                </a:cxn>
                <a:cxn ang="0">
                  <a:pos x="11" y="0"/>
                </a:cxn>
                <a:cxn ang="0">
                  <a:pos x="9" y="1"/>
                </a:cxn>
                <a:cxn ang="0">
                  <a:pos x="8" y="3"/>
                </a:cxn>
                <a:cxn ang="0">
                  <a:pos x="8" y="3"/>
                </a:cxn>
              </a:cxnLst>
              <a:rect l="0" t="0" r="r" b="b"/>
              <a:pathLst>
                <a:path w="20" h="48">
                  <a:moveTo>
                    <a:pt x="8" y="3"/>
                  </a:moveTo>
                  <a:lnTo>
                    <a:pt x="8" y="3"/>
                  </a:lnTo>
                  <a:lnTo>
                    <a:pt x="3" y="22"/>
                  </a:lnTo>
                  <a:lnTo>
                    <a:pt x="1" y="33"/>
                  </a:lnTo>
                  <a:lnTo>
                    <a:pt x="0" y="43"/>
                  </a:lnTo>
                  <a:lnTo>
                    <a:pt x="0" y="43"/>
                  </a:lnTo>
                  <a:lnTo>
                    <a:pt x="0" y="46"/>
                  </a:lnTo>
                  <a:lnTo>
                    <a:pt x="1" y="47"/>
                  </a:lnTo>
                  <a:lnTo>
                    <a:pt x="5" y="48"/>
                  </a:lnTo>
                  <a:lnTo>
                    <a:pt x="9" y="47"/>
                  </a:lnTo>
                  <a:lnTo>
                    <a:pt x="11" y="46"/>
                  </a:lnTo>
                  <a:lnTo>
                    <a:pt x="12" y="43"/>
                  </a:lnTo>
                  <a:lnTo>
                    <a:pt x="12" y="43"/>
                  </a:lnTo>
                  <a:lnTo>
                    <a:pt x="12" y="34"/>
                  </a:lnTo>
                  <a:lnTo>
                    <a:pt x="14" y="25"/>
                  </a:lnTo>
                  <a:lnTo>
                    <a:pt x="20" y="7"/>
                  </a:lnTo>
                  <a:lnTo>
                    <a:pt x="20" y="7"/>
                  </a:lnTo>
                  <a:lnTo>
                    <a:pt x="20" y="4"/>
                  </a:lnTo>
                  <a:lnTo>
                    <a:pt x="18" y="1"/>
                  </a:lnTo>
                  <a:lnTo>
                    <a:pt x="16" y="0"/>
                  </a:lnTo>
                  <a:lnTo>
                    <a:pt x="11" y="0"/>
                  </a:lnTo>
                  <a:lnTo>
                    <a:pt x="9" y="1"/>
                  </a:lnTo>
                  <a:lnTo>
                    <a:pt x="8" y="3"/>
                  </a:lnTo>
                  <a:lnTo>
                    <a:pt x="8"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2" name="Freeform 859"/>
            <p:cNvSpPr>
              <a:spLocks/>
            </p:cNvSpPr>
            <p:nvPr/>
          </p:nvSpPr>
          <p:spPr bwMode="auto">
            <a:xfrm>
              <a:off x="4673601" y="3286126"/>
              <a:ext cx="6350" cy="22225"/>
            </a:xfrm>
            <a:custGeom>
              <a:avLst/>
              <a:gdLst/>
              <a:ahLst/>
              <a:cxnLst>
                <a:cxn ang="0">
                  <a:pos x="4" y="6"/>
                </a:cxn>
                <a:cxn ang="0">
                  <a:pos x="4" y="6"/>
                </a:cxn>
                <a:cxn ang="0">
                  <a:pos x="3" y="29"/>
                </a:cxn>
                <a:cxn ang="0">
                  <a:pos x="0" y="51"/>
                </a:cxn>
                <a:cxn ang="0">
                  <a:pos x="0" y="51"/>
                </a:cxn>
                <a:cxn ang="0">
                  <a:pos x="1" y="54"/>
                </a:cxn>
                <a:cxn ang="0">
                  <a:pos x="3" y="55"/>
                </a:cxn>
                <a:cxn ang="0">
                  <a:pos x="7" y="58"/>
                </a:cxn>
                <a:cxn ang="0">
                  <a:pos x="11" y="55"/>
                </a:cxn>
                <a:cxn ang="0">
                  <a:pos x="12" y="54"/>
                </a:cxn>
                <a:cxn ang="0">
                  <a:pos x="12" y="51"/>
                </a:cxn>
                <a:cxn ang="0">
                  <a:pos x="12" y="51"/>
                </a:cxn>
                <a:cxn ang="0">
                  <a:pos x="14" y="29"/>
                </a:cxn>
                <a:cxn ang="0">
                  <a:pos x="16" y="6"/>
                </a:cxn>
                <a:cxn ang="0">
                  <a:pos x="16" y="6"/>
                </a:cxn>
                <a:cxn ang="0">
                  <a:pos x="16" y="4"/>
                </a:cxn>
                <a:cxn ang="0">
                  <a:pos x="14" y="2"/>
                </a:cxn>
                <a:cxn ang="0">
                  <a:pos x="11" y="0"/>
                </a:cxn>
                <a:cxn ang="0">
                  <a:pos x="7" y="2"/>
                </a:cxn>
                <a:cxn ang="0">
                  <a:pos x="5" y="4"/>
                </a:cxn>
                <a:cxn ang="0">
                  <a:pos x="4" y="6"/>
                </a:cxn>
                <a:cxn ang="0">
                  <a:pos x="4" y="6"/>
                </a:cxn>
              </a:cxnLst>
              <a:rect l="0" t="0" r="r" b="b"/>
              <a:pathLst>
                <a:path w="16" h="58">
                  <a:moveTo>
                    <a:pt x="4" y="6"/>
                  </a:moveTo>
                  <a:lnTo>
                    <a:pt x="4" y="6"/>
                  </a:lnTo>
                  <a:lnTo>
                    <a:pt x="3" y="29"/>
                  </a:lnTo>
                  <a:lnTo>
                    <a:pt x="0" y="51"/>
                  </a:lnTo>
                  <a:lnTo>
                    <a:pt x="0" y="51"/>
                  </a:lnTo>
                  <a:lnTo>
                    <a:pt x="1" y="54"/>
                  </a:lnTo>
                  <a:lnTo>
                    <a:pt x="3" y="55"/>
                  </a:lnTo>
                  <a:lnTo>
                    <a:pt x="7" y="58"/>
                  </a:lnTo>
                  <a:lnTo>
                    <a:pt x="11" y="55"/>
                  </a:lnTo>
                  <a:lnTo>
                    <a:pt x="12" y="54"/>
                  </a:lnTo>
                  <a:lnTo>
                    <a:pt x="12" y="51"/>
                  </a:lnTo>
                  <a:lnTo>
                    <a:pt x="12" y="51"/>
                  </a:lnTo>
                  <a:lnTo>
                    <a:pt x="14" y="29"/>
                  </a:lnTo>
                  <a:lnTo>
                    <a:pt x="16" y="6"/>
                  </a:lnTo>
                  <a:lnTo>
                    <a:pt x="16" y="6"/>
                  </a:lnTo>
                  <a:lnTo>
                    <a:pt x="16" y="4"/>
                  </a:lnTo>
                  <a:lnTo>
                    <a:pt x="14" y="2"/>
                  </a:lnTo>
                  <a:lnTo>
                    <a:pt x="11" y="0"/>
                  </a:lnTo>
                  <a:lnTo>
                    <a:pt x="7" y="2"/>
                  </a:lnTo>
                  <a:lnTo>
                    <a:pt x="5" y="4"/>
                  </a:lnTo>
                  <a:lnTo>
                    <a:pt x="4" y="6"/>
                  </a:lnTo>
                  <a:lnTo>
                    <a:pt x="4"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3" name="Freeform 860"/>
            <p:cNvSpPr>
              <a:spLocks/>
            </p:cNvSpPr>
            <p:nvPr/>
          </p:nvSpPr>
          <p:spPr bwMode="auto">
            <a:xfrm>
              <a:off x="4757738" y="3371851"/>
              <a:ext cx="4763" cy="26988"/>
            </a:xfrm>
            <a:custGeom>
              <a:avLst/>
              <a:gdLst/>
              <a:ahLst/>
              <a:cxnLst>
                <a:cxn ang="0">
                  <a:pos x="0" y="5"/>
                </a:cxn>
                <a:cxn ang="0">
                  <a:pos x="0" y="62"/>
                </a:cxn>
                <a:cxn ang="0">
                  <a:pos x="0" y="62"/>
                </a:cxn>
                <a:cxn ang="0">
                  <a:pos x="2" y="65"/>
                </a:cxn>
                <a:cxn ang="0">
                  <a:pos x="3" y="66"/>
                </a:cxn>
                <a:cxn ang="0">
                  <a:pos x="7" y="68"/>
                </a:cxn>
                <a:cxn ang="0">
                  <a:pos x="11" y="66"/>
                </a:cxn>
                <a:cxn ang="0">
                  <a:pos x="12" y="65"/>
                </a:cxn>
                <a:cxn ang="0">
                  <a:pos x="12" y="62"/>
                </a:cxn>
                <a:cxn ang="0">
                  <a:pos x="12" y="5"/>
                </a:cxn>
                <a:cxn ang="0">
                  <a:pos x="12" y="5"/>
                </a:cxn>
                <a:cxn ang="0">
                  <a:pos x="12" y="2"/>
                </a:cxn>
                <a:cxn ang="0">
                  <a:pos x="11" y="1"/>
                </a:cxn>
                <a:cxn ang="0">
                  <a:pos x="7" y="0"/>
                </a:cxn>
                <a:cxn ang="0">
                  <a:pos x="3" y="1"/>
                </a:cxn>
                <a:cxn ang="0">
                  <a:pos x="2" y="2"/>
                </a:cxn>
                <a:cxn ang="0">
                  <a:pos x="0" y="5"/>
                </a:cxn>
                <a:cxn ang="0">
                  <a:pos x="0" y="5"/>
                </a:cxn>
              </a:cxnLst>
              <a:rect l="0" t="0" r="r" b="b"/>
              <a:pathLst>
                <a:path w="12" h="68">
                  <a:moveTo>
                    <a:pt x="0" y="5"/>
                  </a:moveTo>
                  <a:lnTo>
                    <a:pt x="0" y="62"/>
                  </a:lnTo>
                  <a:lnTo>
                    <a:pt x="0" y="62"/>
                  </a:lnTo>
                  <a:lnTo>
                    <a:pt x="2" y="65"/>
                  </a:lnTo>
                  <a:lnTo>
                    <a:pt x="3" y="66"/>
                  </a:lnTo>
                  <a:lnTo>
                    <a:pt x="7" y="68"/>
                  </a:lnTo>
                  <a:lnTo>
                    <a:pt x="11" y="66"/>
                  </a:lnTo>
                  <a:lnTo>
                    <a:pt x="12" y="65"/>
                  </a:lnTo>
                  <a:lnTo>
                    <a:pt x="12" y="62"/>
                  </a:lnTo>
                  <a:lnTo>
                    <a:pt x="12" y="5"/>
                  </a:lnTo>
                  <a:lnTo>
                    <a:pt x="12" y="5"/>
                  </a:lnTo>
                  <a:lnTo>
                    <a:pt x="12" y="2"/>
                  </a:lnTo>
                  <a:lnTo>
                    <a:pt x="11" y="1"/>
                  </a:lnTo>
                  <a:lnTo>
                    <a:pt x="7" y="0"/>
                  </a:lnTo>
                  <a:lnTo>
                    <a:pt x="3" y="1"/>
                  </a:lnTo>
                  <a:lnTo>
                    <a:pt x="2" y="2"/>
                  </a:lnTo>
                  <a:lnTo>
                    <a:pt x="0" y="5"/>
                  </a:lnTo>
                  <a:lnTo>
                    <a:pt x="0"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4" name="Freeform 861"/>
            <p:cNvSpPr>
              <a:spLocks/>
            </p:cNvSpPr>
            <p:nvPr/>
          </p:nvSpPr>
          <p:spPr bwMode="auto">
            <a:xfrm>
              <a:off x="4781551" y="3379788"/>
              <a:ext cx="7938" cy="14288"/>
            </a:xfrm>
            <a:custGeom>
              <a:avLst/>
              <a:gdLst/>
              <a:ahLst/>
              <a:cxnLst>
                <a:cxn ang="0">
                  <a:pos x="8" y="4"/>
                </a:cxn>
                <a:cxn ang="0">
                  <a:pos x="8" y="4"/>
                </a:cxn>
                <a:cxn ang="0">
                  <a:pos x="4" y="14"/>
                </a:cxn>
                <a:cxn ang="0">
                  <a:pos x="1" y="26"/>
                </a:cxn>
                <a:cxn ang="0">
                  <a:pos x="1" y="26"/>
                </a:cxn>
                <a:cxn ang="0">
                  <a:pos x="0" y="29"/>
                </a:cxn>
                <a:cxn ang="0">
                  <a:pos x="0" y="31"/>
                </a:cxn>
                <a:cxn ang="0">
                  <a:pos x="4" y="34"/>
                </a:cxn>
                <a:cxn ang="0">
                  <a:pos x="5" y="35"/>
                </a:cxn>
                <a:cxn ang="0">
                  <a:pos x="8" y="35"/>
                </a:cxn>
                <a:cxn ang="0">
                  <a:pos x="9" y="34"/>
                </a:cxn>
                <a:cxn ang="0">
                  <a:pos x="10" y="31"/>
                </a:cxn>
                <a:cxn ang="0">
                  <a:pos x="10" y="31"/>
                </a:cxn>
                <a:cxn ang="0">
                  <a:pos x="14" y="21"/>
                </a:cxn>
                <a:cxn ang="0">
                  <a:pos x="18" y="9"/>
                </a:cxn>
                <a:cxn ang="0">
                  <a:pos x="18" y="9"/>
                </a:cxn>
                <a:cxn ang="0">
                  <a:pos x="18" y="6"/>
                </a:cxn>
                <a:cxn ang="0">
                  <a:pos x="18" y="4"/>
                </a:cxn>
                <a:cxn ang="0">
                  <a:pos x="15" y="1"/>
                </a:cxn>
                <a:cxn ang="0">
                  <a:pos x="13" y="0"/>
                </a:cxn>
                <a:cxn ang="0">
                  <a:pos x="12" y="0"/>
                </a:cxn>
                <a:cxn ang="0">
                  <a:pos x="10" y="1"/>
                </a:cxn>
                <a:cxn ang="0">
                  <a:pos x="8" y="4"/>
                </a:cxn>
                <a:cxn ang="0">
                  <a:pos x="8" y="4"/>
                </a:cxn>
              </a:cxnLst>
              <a:rect l="0" t="0" r="r" b="b"/>
              <a:pathLst>
                <a:path w="18" h="35">
                  <a:moveTo>
                    <a:pt x="8" y="4"/>
                  </a:moveTo>
                  <a:lnTo>
                    <a:pt x="8" y="4"/>
                  </a:lnTo>
                  <a:lnTo>
                    <a:pt x="4" y="14"/>
                  </a:lnTo>
                  <a:lnTo>
                    <a:pt x="1" y="26"/>
                  </a:lnTo>
                  <a:lnTo>
                    <a:pt x="1" y="26"/>
                  </a:lnTo>
                  <a:lnTo>
                    <a:pt x="0" y="29"/>
                  </a:lnTo>
                  <a:lnTo>
                    <a:pt x="0" y="31"/>
                  </a:lnTo>
                  <a:lnTo>
                    <a:pt x="4" y="34"/>
                  </a:lnTo>
                  <a:lnTo>
                    <a:pt x="5" y="35"/>
                  </a:lnTo>
                  <a:lnTo>
                    <a:pt x="8" y="35"/>
                  </a:lnTo>
                  <a:lnTo>
                    <a:pt x="9" y="34"/>
                  </a:lnTo>
                  <a:lnTo>
                    <a:pt x="10" y="31"/>
                  </a:lnTo>
                  <a:lnTo>
                    <a:pt x="10" y="31"/>
                  </a:lnTo>
                  <a:lnTo>
                    <a:pt x="14" y="21"/>
                  </a:lnTo>
                  <a:lnTo>
                    <a:pt x="18" y="9"/>
                  </a:lnTo>
                  <a:lnTo>
                    <a:pt x="18" y="9"/>
                  </a:lnTo>
                  <a:lnTo>
                    <a:pt x="18" y="6"/>
                  </a:lnTo>
                  <a:lnTo>
                    <a:pt x="18" y="4"/>
                  </a:lnTo>
                  <a:lnTo>
                    <a:pt x="15" y="1"/>
                  </a:lnTo>
                  <a:lnTo>
                    <a:pt x="13" y="0"/>
                  </a:lnTo>
                  <a:lnTo>
                    <a:pt x="12" y="0"/>
                  </a:lnTo>
                  <a:lnTo>
                    <a:pt x="10" y="1"/>
                  </a:lnTo>
                  <a:lnTo>
                    <a:pt x="8" y="4"/>
                  </a:lnTo>
                  <a:lnTo>
                    <a:pt x="8"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5" name="Freeform 862"/>
            <p:cNvSpPr>
              <a:spLocks/>
            </p:cNvSpPr>
            <p:nvPr/>
          </p:nvSpPr>
          <p:spPr bwMode="auto">
            <a:xfrm>
              <a:off x="4351338" y="3216276"/>
              <a:ext cx="368300" cy="204788"/>
            </a:xfrm>
            <a:custGeom>
              <a:avLst/>
              <a:gdLst/>
              <a:ahLst/>
              <a:cxnLst>
                <a:cxn ang="0">
                  <a:pos x="865" y="427"/>
                </a:cxn>
                <a:cxn ang="0">
                  <a:pos x="804" y="438"/>
                </a:cxn>
                <a:cxn ang="0">
                  <a:pos x="707" y="431"/>
                </a:cxn>
                <a:cxn ang="0">
                  <a:pos x="576" y="403"/>
                </a:cxn>
                <a:cxn ang="0">
                  <a:pos x="508" y="378"/>
                </a:cxn>
                <a:cxn ang="0">
                  <a:pos x="437" y="336"/>
                </a:cxn>
                <a:cxn ang="0">
                  <a:pos x="418" y="323"/>
                </a:cxn>
                <a:cxn ang="0">
                  <a:pos x="407" y="319"/>
                </a:cxn>
                <a:cxn ang="0">
                  <a:pos x="384" y="329"/>
                </a:cxn>
                <a:cxn ang="0">
                  <a:pos x="365" y="348"/>
                </a:cxn>
                <a:cxn ang="0">
                  <a:pos x="343" y="377"/>
                </a:cxn>
                <a:cxn ang="0">
                  <a:pos x="274" y="431"/>
                </a:cxn>
                <a:cxn ang="0">
                  <a:pos x="228" y="457"/>
                </a:cxn>
                <a:cxn ang="0">
                  <a:pos x="159" y="470"/>
                </a:cxn>
                <a:cxn ang="0">
                  <a:pos x="96" y="451"/>
                </a:cxn>
                <a:cxn ang="0">
                  <a:pos x="53" y="400"/>
                </a:cxn>
                <a:cxn ang="0">
                  <a:pos x="45" y="355"/>
                </a:cxn>
                <a:cxn ang="0">
                  <a:pos x="63" y="308"/>
                </a:cxn>
                <a:cxn ang="0">
                  <a:pos x="121" y="250"/>
                </a:cxn>
                <a:cxn ang="0">
                  <a:pos x="185" y="198"/>
                </a:cxn>
                <a:cxn ang="0">
                  <a:pos x="255" y="140"/>
                </a:cxn>
                <a:cxn ang="0">
                  <a:pos x="334" y="76"/>
                </a:cxn>
                <a:cxn ang="0">
                  <a:pos x="393" y="58"/>
                </a:cxn>
                <a:cxn ang="0">
                  <a:pos x="541" y="55"/>
                </a:cxn>
                <a:cxn ang="0">
                  <a:pos x="648" y="54"/>
                </a:cxn>
                <a:cxn ang="0">
                  <a:pos x="773" y="49"/>
                </a:cxn>
                <a:cxn ang="0">
                  <a:pos x="811" y="59"/>
                </a:cxn>
                <a:cxn ang="0">
                  <a:pos x="838" y="49"/>
                </a:cxn>
                <a:cxn ang="0">
                  <a:pos x="839" y="25"/>
                </a:cxn>
                <a:cxn ang="0">
                  <a:pos x="824" y="9"/>
                </a:cxn>
                <a:cxn ang="0">
                  <a:pos x="784" y="3"/>
                </a:cxn>
                <a:cxn ang="0">
                  <a:pos x="610" y="8"/>
                </a:cxn>
                <a:cxn ang="0">
                  <a:pos x="512" y="11"/>
                </a:cxn>
                <a:cxn ang="0">
                  <a:pos x="384" y="12"/>
                </a:cxn>
                <a:cxn ang="0">
                  <a:pos x="323" y="29"/>
                </a:cxn>
                <a:cxn ang="0">
                  <a:pos x="267" y="67"/>
                </a:cxn>
                <a:cxn ang="0">
                  <a:pos x="68" y="236"/>
                </a:cxn>
                <a:cxn ang="0">
                  <a:pos x="24" y="285"/>
                </a:cxn>
                <a:cxn ang="0">
                  <a:pos x="6" y="330"/>
                </a:cxn>
                <a:cxn ang="0">
                  <a:pos x="2" y="378"/>
                </a:cxn>
                <a:cxn ang="0">
                  <a:pos x="11" y="419"/>
                </a:cxn>
                <a:cxn ang="0">
                  <a:pos x="33" y="461"/>
                </a:cxn>
                <a:cxn ang="0">
                  <a:pos x="68" y="493"/>
                </a:cxn>
                <a:cxn ang="0">
                  <a:pos x="112" y="513"/>
                </a:cxn>
                <a:cxn ang="0">
                  <a:pos x="159" y="516"/>
                </a:cxn>
                <a:cxn ang="0">
                  <a:pos x="238" y="499"/>
                </a:cxn>
                <a:cxn ang="0">
                  <a:pos x="284" y="479"/>
                </a:cxn>
                <a:cxn ang="0">
                  <a:pos x="363" y="419"/>
                </a:cxn>
                <a:cxn ang="0">
                  <a:pos x="395" y="389"/>
                </a:cxn>
                <a:cxn ang="0">
                  <a:pos x="405" y="373"/>
                </a:cxn>
                <a:cxn ang="0">
                  <a:pos x="435" y="385"/>
                </a:cxn>
                <a:cxn ang="0">
                  <a:pos x="508" y="429"/>
                </a:cxn>
                <a:cxn ang="0">
                  <a:pos x="588" y="451"/>
                </a:cxn>
                <a:cxn ang="0">
                  <a:pos x="696" y="476"/>
                </a:cxn>
                <a:cxn ang="0">
                  <a:pos x="811" y="484"/>
                </a:cxn>
                <a:cxn ang="0">
                  <a:pos x="874" y="472"/>
                </a:cxn>
                <a:cxn ang="0">
                  <a:pos x="916" y="453"/>
                </a:cxn>
                <a:cxn ang="0">
                  <a:pos x="925" y="437"/>
                </a:cxn>
                <a:cxn ang="0">
                  <a:pos x="917" y="414"/>
                </a:cxn>
                <a:cxn ang="0">
                  <a:pos x="902" y="410"/>
                </a:cxn>
              </a:cxnLst>
              <a:rect l="0" t="0" r="r" b="b"/>
              <a:pathLst>
                <a:path w="926" h="517">
                  <a:moveTo>
                    <a:pt x="892" y="412"/>
                  </a:moveTo>
                  <a:lnTo>
                    <a:pt x="892" y="412"/>
                  </a:lnTo>
                  <a:lnTo>
                    <a:pt x="879" y="420"/>
                  </a:lnTo>
                  <a:lnTo>
                    <a:pt x="865" y="427"/>
                  </a:lnTo>
                  <a:lnTo>
                    <a:pt x="849" y="432"/>
                  </a:lnTo>
                  <a:lnTo>
                    <a:pt x="835" y="436"/>
                  </a:lnTo>
                  <a:lnTo>
                    <a:pt x="819" y="437"/>
                  </a:lnTo>
                  <a:lnTo>
                    <a:pt x="804" y="438"/>
                  </a:lnTo>
                  <a:lnTo>
                    <a:pt x="788" y="438"/>
                  </a:lnTo>
                  <a:lnTo>
                    <a:pt x="771" y="438"/>
                  </a:lnTo>
                  <a:lnTo>
                    <a:pt x="739" y="436"/>
                  </a:lnTo>
                  <a:lnTo>
                    <a:pt x="707" y="431"/>
                  </a:lnTo>
                  <a:lnTo>
                    <a:pt x="647" y="419"/>
                  </a:lnTo>
                  <a:lnTo>
                    <a:pt x="647" y="419"/>
                  </a:lnTo>
                  <a:lnTo>
                    <a:pt x="611" y="412"/>
                  </a:lnTo>
                  <a:lnTo>
                    <a:pt x="576" y="403"/>
                  </a:lnTo>
                  <a:lnTo>
                    <a:pt x="542" y="393"/>
                  </a:lnTo>
                  <a:lnTo>
                    <a:pt x="525" y="386"/>
                  </a:lnTo>
                  <a:lnTo>
                    <a:pt x="508" y="378"/>
                  </a:lnTo>
                  <a:lnTo>
                    <a:pt x="508" y="378"/>
                  </a:lnTo>
                  <a:lnTo>
                    <a:pt x="488" y="368"/>
                  </a:lnTo>
                  <a:lnTo>
                    <a:pt x="467" y="355"/>
                  </a:lnTo>
                  <a:lnTo>
                    <a:pt x="448" y="342"/>
                  </a:lnTo>
                  <a:lnTo>
                    <a:pt x="437" y="336"/>
                  </a:lnTo>
                  <a:lnTo>
                    <a:pt x="427" y="331"/>
                  </a:lnTo>
                  <a:lnTo>
                    <a:pt x="427" y="331"/>
                  </a:lnTo>
                  <a:lnTo>
                    <a:pt x="423" y="327"/>
                  </a:lnTo>
                  <a:lnTo>
                    <a:pt x="418" y="323"/>
                  </a:lnTo>
                  <a:lnTo>
                    <a:pt x="418" y="323"/>
                  </a:lnTo>
                  <a:lnTo>
                    <a:pt x="412" y="321"/>
                  </a:lnTo>
                  <a:lnTo>
                    <a:pt x="407" y="319"/>
                  </a:lnTo>
                  <a:lnTo>
                    <a:pt x="407" y="319"/>
                  </a:lnTo>
                  <a:lnTo>
                    <a:pt x="399" y="318"/>
                  </a:lnTo>
                  <a:lnTo>
                    <a:pt x="393" y="321"/>
                  </a:lnTo>
                  <a:lnTo>
                    <a:pt x="388" y="323"/>
                  </a:lnTo>
                  <a:lnTo>
                    <a:pt x="384" y="329"/>
                  </a:lnTo>
                  <a:lnTo>
                    <a:pt x="384" y="329"/>
                  </a:lnTo>
                  <a:lnTo>
                    <a:pt x="376" y="334"/>
                  </a:lnTo>
                  <a:lnTo>
                    <a:pt x="371" y="340"/>
                  </a:lnTo>
                  <a:lnTo>
                    <a:pt x="365" y="348"/>
                  </a:lnTo>
                  <a:lnTo>
                    <a:pt x="360" y="356"/>
                  </a:lnTo>
                  <a:lnTo>
                    <a:pt x="360" y="356"/>
                  </a:lnTo>
                  <a:lnTo>
                    <a:pt x="354" y="366"/>
                  </a:lnTo>
                  <a:lnTo>
                    <a:pt x="343" y="377"/>
                  </a:lnTo>
                  <a:lnTo>
                    <a:pt x="333" y="387"/>
                  </a:lnTo>
                  <a:lnTo>
                    <a:pt x="321" y="397"/>
                  </a:lnTo>
                  <a:lnTo>
                    <a:pt x="296" y="415"/>
                  </a:lnTo>
                  <a:lnTo>
                    <a:pt x="274" y="431"/>
                  </a:lnTo>
                  <a:lnTo>
                    <a:pt x="274" y="431"/>
                  </a:lnTo>
                  <a:lnTo>
                    <a:pt x="259" y="441"/>
                  </a:lnTo>
                  <a:lnTo>
                    <a:pt x="244" y="450"/>
                  </a:lnTo>
                  <a:lnTo>
                    <a:pt x="228" y="457"/>
                  </a:lnTo>
                  <a:lnTo>
                    <a:pt x="211" y="463"/>
                  </a:lnTo>
                  <a:lnTo>
                    <a:pt x="193" y="467"/>
                  </a:lnTo>
                  <a:lnTo>
                    <a:pt x="176" y="468"/>
                  </a:lnTo>
                  <a:lnTo>
                    <a:pt x="159" y="470"/>
                  </a:lnTo>
                  <a:lnTo>
                    <a:pt x="142" y="467"/>
                  </a:lnTo>
                  <a:lnTo>
                    <a:pt x="126" y="465"/>
                  </a:lnTo>
                  <a:lnTo>
                    <a:pt x="110" y="459"/>
                  </a:lnTo>
                  <a:lnTo>
                    <a:pt x="96" y="451"/>
                  </a:lnTo>
                  <a:lnTo>
                    <a:pt x="83" y="442"/>
                  </a:lnTo>
                  <a:lnTo>
                    <a:pt x="71" y="431"/>
                  </a:lnTo>
                  <a:lnTo>
                    <a:pt x="61" y="416"/>
                  </a:lnTo>
                  <a:lnTo>
                    <a:pt x="53" y="400"/>
                  </a:lnTo>
                  <a:lnTo>
                    <a:pt x="47" y="382"/>
                  </a:lnTo>
                  <a:lnTo>
                    <a:pt x="47" y="382"/>
                  </a:lnTo>
                  <a:lnTo>
                    <a:pt x="45" y="368"/>
                  </a:lnTo>
                  <a:lnTo>
                    <a:pt x="45" y="355"/>
                  </a:lnTo>
                  <a:lnTo>
                    <a:pt x="47" y="342"/>
                  </a:lnTo>
                  <a:lnTo>
                    <a:pt x="51" y="330"/>
                  </a:lnTo>
                  <a:lnTo>
                    <a:pt x="57" y="318"/>
                  </a:lnTo>
                  <a:lnTo>
                    <a:pt x="63" y="308"/>
                  </a:lnTo>
                  <a:lnTo>
                    <a:pt x="71" y="297"/>
                  </a:lnTo>
                  <a:lnTo>
                    <a:pt x="80" y="287"/>
                  </a:lnTo>
                  <a:lnTo>
                    <a:pt x="100" y="268"/>
                  </a:lnTo>
                  <a:lnTo>
                    <a:pt x="121" y="250"/>
                  </a:lnTo>
                  <a:lnTo>
                    <a:pt x="143" y="233"/>
                  </a:lnTo>
                  <a:lnTo>
                    <a:pt x="161" y="217"/>
                  </a:lnTo>
                  <a:lnTo>
                    <a:pt x="161" y="217"/>
                  </a:lnTo>
                  <a:lnTo>
                    <a:pt x="185" y="198"/>
                  </a:lnTo>
                  <a:lnTo>
                    <a:pt x="208" y="179"/>
                  </a:lnTo>
                  <a:lnTo>
                    <a:pt x="233" y="160"/>
                  </a:lnTo>
                  <a:lnTo>
                    <a:pt x="255" y="140"/>
                  </a:lnTo>
                  <a:lnTo>
                    <a:pt x="255" y="140"/>
                  </a:lnTo>
                  <a:lnTo>
                    <a:pt x="280" y="117"/>
                  </a:lnTo>
                  <a:lnTo>
                    <a:pt x="306" y="96"/>
                  </a:lnTo>
                  <a:lnTo>
                    <a:pt x="320" y="85"/>
                  </a:lnTo>
                  <a:lnTo>
                    <a:pt x="334" y="76"/>
                  </a:lnTo>
                  <a:lnTo>
                    <a:pt x="348" y="70"/>
                  </a:lnTo>
                  <a:lnTo>
                    <a:pt x="365" y="64"/>
                  </a:lnTo>
                  <a:lnTo>
                    <a:pt x="365" y="64"/>
                  </a:lnTo>
                  <a:lnTo>
                    <a:pt x="393" y="58"/>
                  </a:lnTo>
                  <a:lnTo>
                    <a:pt x="422" y="54"/>
                  </a:lnTo>
                  <a:lnTo>
                    <a:pt x="452" y="53"/>
                  </a:lnTo>
                  <a:lnTo>
                    <a:pt x="480" y="54"/>
                  </a:lnTo>
                  <a:lnTo>
                    <a:pt x="541" y="55"/>
                  </a:lnTo>
                  <a:lnTo>
                    <a:pt x="569" y="56"/>
                  </a:lnTo>
                  <a:lnTo>
                    <a:pt x="598" y="56"/>
                  </a:lnTo>
                  <a:lnTo>
                    <a:pt x="598" y="56"/>
                  </a:lnTo>
                  <a:lnTo>
                    <a:pt x="648" y="54"/>
                  </a:lnTo>
                  <a:lnTo>
                    <a:pt x="698" y="50"/>
                  </a:lnTo>
                  <a:lnTo>
                    <a:pt x="724" y="47"/>
                  </a:lnTo>
                  <a:lnTo>
                    <a:pt x="749" y="47"/>
                  </a:lnTo>
                  <a:lnTo>
                    <a:pt x="773" y="49"/>
                  </a:lnTo>
                  <a:lnTo>
                    <a:pt x="798" y="50"/>
                  </a:lnTo>
                  <a:lnTo>
                    <a:pt x="798" y="50"/>
                  </a:lnTo>
                  <a:lnTo>
                    <a:pt x="804" y="55"/>
                  </a:lnTo>
                  <a:lnTo>
                    <a:pt x="811" y="59"/>
                  </a:lnTo>
                  <a:lnTo>
                    <a:pt x="818" y="59"/>
                  </a:lnTo>
                  <a:lnTo>
                    <a:pt x="826" y="58"/>
                  </a:lnTo>
                  <a:lnTo>
                    <a:pt x="832" y="54"/>
                  </a:lnTo>
                  <a:lnTo>
                    <a:pt x="838" y="49"/>
                  </a:lnTo>
                  <a:lnTo>
                    <a:pt x="840" y="42"/>
                  </a:lnTo>
                  <a:lnTo>
                    <a:pt x="840" y="38"/>
                  </a:lnTo>
                  <a:lnTo>
                    <a:pt x="840" y="33"/>
                  </a:lnTo>
                  <a:lnTo>
                    <a:pt x="839" y="25"/>
                  </a:lnTo>
                  <a:lnTo>
                    <a:pt x="839" y="25"/>
                  </a:lnTo>
                  <a:lnTo>
                    <a:pt x="836" y="19"/>
                  </a:lnTo>
                  <a:lnTo>
                    <a:pt x="831" y="13"/>
                  </a:lnTo>
                  <a:lnTo>
                    <a:pt x="824" y="9"/>
                  </a:lnTo>
                  <a:lnTo>
                    <a:pt x="818" y="7"/>
                  </a:lnTo>
                  <a:lnTo>
                    <a:pt x="818" y="7"/>
                  </a:lnTo>
                  <a:lnTo>
                    <a:pt x="801" y="4"/>
                  </a:lnTo>
                  <a:lnTo>
                    <a:pt x="784" y="3"/>
                  </a:lnTo>
                  <a:lnTo>
                    <a:pt x="750" y="0"/>
                  </a:lnTo>
                  <a:lnTo>
                    <a:pt x="716" y="2"/>
                  </a:lnTo>
                  <a:lnTo>
                    <a:pt x="681" y="3"/>
                  </a:lnTo>
                  <a:lnTo>
                    <a:pt x="610" y="8"/>
                  </a:lnTo>
                  <a:lnTo>
                    <a:pt x="575" y="11"/>
                  </a:lnTo>
                  <a:lnTo>
                    <a:pt x="542" y="12"/>
                  </a:lnTo>
                  <a:lnTo>
                    <a:pt x="542" y="12"/>
                  </a:lnTo>
                  <a:lnTo>
                    <a:pt x="512" y="11"/>
                  </a:lnTo>
                  <a:lnTo>
                    <a:pt x="480" y="11"/>
                  </a:lnTo>
                  <a:lnTo>
                    <a:pt x="448" y="9"/>
                  </a:lnTo>
                  <a:lnTo>
                    <a:pt x="415" y="9"/>
                  </a:lnTo>
                  <a:lnTo>
                    <a:pt x="384" y="12"/>
                  </a:lnTo>
                  <a:lnTo>
                    <a:pt x="368" y="15"/>
                  </a:lnTo>
                  <a:lnTo>
                    <a:pt x="352" y="19"/>
                  </a:lnTo>
                  <a:lnTo>
                    <a:pt x="338" y="24"/>
                  </a:lnTo>
                  <a:lnTo>
                    <a:pt x="323" y="29"/>
                  </a:lnTo>
                  <a:lnTo>
                    <a:pt x="309" y="37"/>
                  </a:lnTo>
                  <a:lnTo>
                    <a:pt x="296" y="45"/>
                  </a:lnTo>
                  <a:lnTo>
                    <a:pt x="296" y="45"/>
                  </a:lnTo>
                  <a:lnTo>
                    <a:pt x="267" y="67"/>
                  </a:lnTo>
                  <a:lnTo>
                    <a:pt x="238" y="90"/>
                  </a:lnTo>
                  <a:lnTo>
                    <a:pt x="181" y="139"/>
                  </a:lnTo>
                  <a:lnTo>
                    <a:pt x="68" y="236"/>
                  </a:lnTo>
                  <a:lnTo>
                    <a:pt x="68" y="236"/>
                  </a:lnTo>
                  <a:lnTo>
                    <a:pt x="47" y="255"/>
                  </a:lnTo>
                  <a:lnTo>
                    <a:pt x="40" y="266"/>
                  </a:lnTo>
                  <a:lnTo>
                    <a:pt x="32" y="275"/>
                  </a:lnTo>
                  <a:lnTo>
                    <a:pt x="24" y="285"/>
                  </a:lnTo>
                  <a:lnTo>
                    <a:pt x="17" y="296"/>
                  </a:lnTo>
                  <a:lnTo>
                    <a:pt x="12" y="308"/>
                  </a:lnTo>
                  <a:lnTo>
                    <a:pt x="8" y="318"/>
                  </a:lnTo>
                  <a:lnTo>
                    <a:pt x="6" y="330"/>
                  </a:lnTo>
                  <a:lnTo>
                    <a:pt x="3" y="342"/>
                  </a:lnTo>
                  <a:lnTo>
                    <a:pt x="2" y="353"/>
                  </a:lnTo>
                  <a:lnTo>
                    <a:pt x="0" y="366"/>
                  </a:lnTo>
                  <a:lnTo>
                    <a:pt x="2" y="378"/>
                  </a:lnTo>
                  <a:lnTo>
                    <a:pt x="3" y="391"/>
                  </a:lnTo>
                  <a:lnTo>
                    <a:pt x="7" y="406"/>
                  </a:lnTo>
                  <a:lnTo>
                    <a:pt x="11" y="419"/>
                  </a:lnTo>
                  <a:lnTo>
                    <a:pt x="11" y="419"/>
                  </a:lnTo>
                  <a:lnTo>
                    <a:pt x="15" y="431"/>
                  </a:lnTo>
                  <a:lnTo>
                    <a:pt x="20" y="441"/>
                  </a:lnTo>
                  <a:lnTo>
                    <a:pt x="27" y="450"/>
                  </a:lnTo>
                  <a:lnTo>
                    <a:pt x="33" y="461"/>
                  </a:lnTo>
                  <a:lnTo>
                    <a:pt x="41" y="470"/>
                  </a:lnTo>
                  <a:lnTo>
                    <a:pt x="49" y="478"/>
                  </a:lnTo>
                  <a:lnTo>
                    <a:pt x="58" y="485"/>
                  </a:lnTo>
                  <a:lnTo>
                    <a:pt x="68" y="493"/>
                  </a:lnTo>
                  <a:lnTo>
                    <a:pt x="79" y="499"/>
                  </a:lnTo>
                  <a:lnTo>
                    <a:pt x="89" y="505"/>
                  </a:lnTo>
                  <a:lnTo>
                    <a:pt x="100" y="509"/>
                  </a:lnTo>
                  <a:lnTo>
                    <a:pt x="112" y="513"/>
                  </a:lnTo>
                  <a:lnTo>
                    <a:pt x="123" y="516"/>
                  </a:lnTo>
                  <a:lnTo>
                    <a:pt x="135" y="517"/>
                  </a:lnTo>
                  <a:lnTo>
                    <a:pt x="147" y="517"/>
                  </a:lnTo>
                  <a:lnTo>
                    <a:pt x="159" y="516"/>
                  </a:lnTo>
                  <a:lnTo>
                    <a:pt x="159" y="516"/>
                  </a:lnTo>
                  <a:lnTo>
                    <a:pt x="191" y="510"/>
                  </a:lnTo>
                  <a:lnTo>
                    <a:pt x="223" y="502"/>
                  </a:lnTo>
                  <a:lnTo>
                    <a:pt x="238" y="499"/>
                  </a:lnTo>
                  <a:lnTo>
                    <a:pt x="254" y="493"/>
                  </a:lnTo>
                  <a:lnTo>
                    <a:pt x="269" y="487"/>
                  </a:lnTo>
                  <a:lnTo>
                    <a:pt x="284" y="479"/>
                  </a:lnTo>
                  <a:lnTo>
                    <a:pt x="284" y="479"/>
                  </a:lnTo>
                  <a:lnTo>
                    <a:pt x="297" y="471"/>
                  </a:lnTo>
                  <a:lnTo>
                    <a:pt x="312" y="461"/>
                  </a:lnTo>
                  <a:lnTo>
                    <a:pt x="337" y="440"/>
                  </a:lnTo>
                  <a:lnTo>
                    <a:pt x="363" y="419"/>
                  </a:lnTo>
                  <a:lnTo>
                    <a:pt x="388" y="398"/>
                  </a:lnTo>
                  <a:lnTo>
                    <a:pt x="388" y="398"/>
                  </a:lnTo>
                  <a:lnTo>
                    <a:pt x="393" y="393"/>
                  </a:lnTo>
                  <a:lnTo>
                    <a:pt x="395" y="389"/>
                  </a:lnTo>
                  <a:lnTo>
                    <a:pt x="399" y="381"/>
                  </a:lnTo>
                  <a:lnTo>
                    <a:pt x="401" y="378"/>
                  </a:lnTo>
                  <a:lnTo>
                    <a:pt x="402" y="376"/>
                  </a:lnTo>
                  <a:lnTo>
                    <a:pt x="405" y="373"/>
                  </a:lnTo>
                  <a:lnTo>
                    <a:pt x="408" y="373"/>
                  </a:lnTo>
                  <a:lnTo>
                    <a:pt x="408" y="373"/>
                  </a:lnTo>
                  <a:lnTo>
                    <a:pt x="422" y="378"/>
                  </a:lnTo>
                  <a:lnTo>
                    <a:pt x="435" y="385"/>
                  </a:lnTo>
                  <a:lnTo>
                    <a:pt x="458" y="400"/>
                  </a:lnTo>
                  <a:lnTo>
                    <a:pt x="483" y="416"/>
                  </a:lnTo>
                  <a:lnTo>
                    <a:pt x="496" y="423"/>
                  </a:lnTo>
                  <a:lnTo>
                    <a:pt x="508" y="429"/>
                  </a:lnTo>
                  <a:lnTo>
                    <a:pt x="508" y="429"/>
                  </a:lnTo>
                  <a:lnTo>
                    <a:pt x="528" y="436"/>
                  </a:lnTo>
                  <a:lnTo>
                    <a:pt x="547" y="442"/>
                  </a:lnTo>
                  <a:lnTo>
                    <a:pt x="588" y="451"/>
                  </a:lnTo>
                  <a:lnTo>
                    <a:pt x="627" y="461"/>
                  </a:lnTo>
                  <a:lnTo>
                    <a:pt x="667" y="470"/>
                  </a:lnTo>
                  <a:lnTo>
                    <a:pt x="667" y="470"/>
                  </a:lnTo>
                  <a:lnTo>
                    <a:pt x="696" y="476"/>
                  </a:lnTo>
                  <a:lnTo>
                    <a:pt x="728" y="482"/>
                  </a:lnTo>
                  <a:lnTo>
                    <a:pt x="760" y="484"/>
                  </a:lnTo>
                  <a:lnTo>
                    <a:pt x="794" y="485"/>
                  </a:lnTo>
                  <a:lnTo>
                    <a:pt x="811" y="484"/>
                  </a:lnTo>
                  <a:lnTo>
                    <a:pt x="827" y="483"/>
                  </a:lnTo>
                  <a:lnTo>
                    <a:pt x="843" y="480"/>
                  </a:lnTo>
                  <a:lnTo>
                    <a:pt x="858" y="476"/>
                  </a:lnTo>
                  <a:lnTo>
                    <a:pt x="874" y="472"/>
                  </a:lnTo>
                  <a:lnTo>
                    <a:pt x="889" y="466"/>
                  </a:lnTo>
                  <a:lnTo>
                    <a:pt x="903" y="459"/>
                  </a:lnTo>
                  <a:lnTo>
                    <a:pt x="916" y="453"/>
                  </a:lnTo>
                  <a:lnTo>
                    <a:pt x="916" y="453"/>
                  </a:lnTo>
                  <a:lnTo>
                    <a:pt x="920" y="449"/>
                  </a:lnTo>
                  <a:lnTo>
                    <a:pt x="923" y="445"/>
                  </a:lnTo>
                  <a:lnTo>
                    <a:pt x="924" y="441"/>
                  </a:lnTo>
                  <a:lnTo>
                    <a:pt x="925" y="437"/>
                  </a:lnTo>
                  <a:lnTo>
                    <a:pt x="926" y="432"/>
                  </a:lnTo>
                  <a:lnTo>
                    <a:pt x="925" y="428"/>
                  </a:lnTo>
                  <a:lnTo>
                    <a:pt x="923" y="420"/>
                  </a:lnTo>
                  <a:lnTo>
                    <a:pt x="917" y="414"/>
                  </a:lnTo>
                  <a:lnTo>
                    <a:pt x="913" y="411"/>
                  </a:lnTo>
                  <a:lnTo>
                    <a:pt x="909" y="410"/>
                  </a:lnTo>
                  <a:lnTo>
                    <a:pt x="906" y="408"/>
                  </a:lnTo>
                  <a:lnTo>
                    <a:pt x="902" y="410"/>
                  </a:lnTo>
                  <a:lnTo>
                    <a:pt x="896" y="410"/>
                  </a:lnTo>
                  <a:lnTo>
                    <a:pt x="892" y="412"/>
                  </a:lnTo>
                  <a:lnTo>
                    <a:pt x="892" y="41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6" name="Freeform 863"/>
            <p:cNvSpPr>
              <a:spLocks noEditPoints="1"/>
            </p:cNvSpPr>
            <p:nvPr/>
          </p:nvSpPr>
          <p:spPr bwMode="auto">
            <a:xfrm>
              <a:off x="4281488" y="3422651"/>
              <a:ext cx="115888" cy="122238"/>
            </a:xfrm>
            <a:custGeom>
              <a:avLst/>
              <a:gdLst/>
              <a:ahLst/>
              <a:cxnLst>
                <a:cxn ang="0">
                  <a:pos x="261" y="242"/>
                </a:cxn>
                <a:cxn ang="0">
                  <a:pos x="284" y="213"/>
                </a:cxn>
                <a:cxn ang="0">
                  <a:pos x="293" y="175"/>
                </a:cxn>
                <a:cxn ang="0">
                  <a:pos x="287" y="140"/>
                </a:cxn>
                <a:cxn ang="0">
                  <a:pos x="266" y="93"/>
                </a:cxn>
                <a:cxn ang="0">
                  <a:pos x="233" y="51"/>
                </a:cxn>
                <a:cxn ang="0">
                  <a:pos x="211" y="31"/>
                </a:cxn>
                <a:cxn ang="0">
                  <a:pos x="176" y="12"/>
                </a:cxn>
                <a:cxn ang="0">
                  <a:pos x="133" y="0"/>
                </a:cxn>
                <a:cxn ang="0">
                  <a:pos x="117" y="0"/>
                </a:cxn>
                <a:cxn ang="0">
                  <a:pos x="89" y="9"/>
                </a:cxn>
                <a:cxn ang="0">
                  <a:pos x="55" y="38"/>
                </a:cxn>
                <a:cxn ang="0">
                  <a:pos x="31" y="61"/>
                </a:cxn>
                <a:cxn ang="0">
                  <a:pos x="23" y="70"/>
                </a:cxn>
                <a:cxn ang="0">
                  <a:pos x="16" y="81"/>
                </a:cxn>
                <a:cxn ang="0">
                  <a:pos x="7" y="97"/>
                </a:cxn>
                <a:cxn ang="0">
                  <a:pos x="0" y="133"/>
                </a:cxn>
                <a:cxn ang="0">
                  <a:pos x="3" y="159"/>
                </a:cxn>
                <a:cxn ang="0">
                  <a:pos x="17" y="199"/>
                </a:cxn>
                <a:cxn ang="0">
                  <a:pos x="49" y="243"/>
                </a:cxn>
                <a:cxn ang="0">
                  <a:pos x="70" y="267"/>
                </a:cxn>
                <a:cxn ang="0">
                  <a:pos x="104" y="291"/>
                </a:cxn>
                <a:cxn ang="0">
                  <a:pos x="146" y="306"/>
                </a:cxn>
                <a:cxn ang="0">
                  <a:pos x="176" y="306"/>
                </a:cxn>
                <a:cxn ang="0">
                  <a:pos x="210" y="290"/>
                </a:cxn>
                <a:cxn ang="0">
                  <a:pos x="241" y="261"/>
                </a:cxn>
                <a:cxn ang="0">
                  <a:pos x="189" y="250"/>
                </a:cxn>
                <a:cxn ang="0">
                  <a:pos x="161" y="261"/>
                </a:cxn>
                <a:cxn ang="0">
                  <a:pos x="135" y="257"/>
                </a:cxn>
                <a:cxn ang="0">
                  <a:pos x="104" y="234"/>
                </a:cxn>
                <a:cxn ang="0">
                  <a:pos x="66" y="188"/>
                </a:cxn>
                <a:cxn ang="0">
                  <a:pos x="49" y="157"/>
                </a:cxn>
                <a:cxn ang="0">
                  <a:pos x="49" y="121"/>
                </a:cxn>
                <a:cxn ang="0">
                  <a:pos x="57" y="107"/>
                </a:cxn>
                <a:cxn ang="0">
                  <a:pos x="65" y="99"/>
                </a:cxn>
                <a:cxn ang="0">
                  <a:pos x="71" y="86"/>
                </a:cxn>
                <a:cxn ang="0">
                  <a:pos x="116" y="48"/>
                </a:cxn>
                <a:cxn ang="0">
                  <a:pos x="129" y="46"/>
                </a:cxn>
                <a:cxn ang="0">
                  <a:pos x="154" y="49"/>
                </a:cxn>
                <a:cxn ang="0">
                  <a:pos x="189" y="73"/>
                </a:cxn>
                <a:cxn ang="0">
                  <a:pos x="214" y="98"/>
                </a:cxn>
                <a:cxn ang="0">
                  <a:pos x="232" y="127"/>
                </a:cxn>
                <a:cxn ang="0">
                  <a:pos x="248" y="170"/>
                </a:cxn>
                <a:cxn ang="0">
                  <a:pos x="246" y="187"/>
                </a:cxn>
                <a:cxn ang="0">
                  <a:pos x="228" y="214"/>
                </a:cxn>
                <a:cxn ang="0">
                  <a:pos x="189" y="250"/>
                </a:cxn>
              </a:cxnLst>
              <a:rect l="0" t="0" r="r" b="b"/>
              <a:pathLst>
                <a:path w="293" h="307">
                  <a:moveTo>
                    <a:pt x="241" y="261"/>
                  </a:moveTo>
                  <a:lnTo>
                    <a:pt x="241" y="261"/>
                  </a:lnTo>
                  <a:lnTo>
                    <a:pt x="261" y="242"/>
                  </a:lnTo>
                  <a:lnTo>
                    <a:pt x="270" y="233"/>
                  </a:lnTo>
                  <a:lnTo>
                    <a:pt x="278" y="223"/>
                  </a:lnTo>
                  <a:lnTo>
                    <a:pt x="284" y="213"/>
                  </a:lnTo>
                  <a:lnTo>
                    <a:pt x="290" y="201"/>
                  </a:lnTo>
                  <a:lnTo>
                    <a:pt x="293" y="189"/>
                  </a:lnTo>
                  <a:lnTo>
                    <a:pt x="293" y="175"/>
                  </a:lnTo>
                  <a:lnTo>
                    <a:pt x="293" y="175"/>
                  </a:lnTo>
                  <a:lnTo>
                    <a:pt x="292" y="157"/>
                  </a:lnTo>
                  <a:lnTo>
                    <a:pt x="287" y="140"/>
                  </a:lnTo>
                  <a:lnTo>
                    <a:pt x="282" y="124"/>
                  </a:lnTo>
                  <a:lnTo>
                    <a:pt x="274" y="108"/>
                  </a:lnTo>
                  <a:lnTo>
                    <a:pt x="266" y="93"/>
                  </a:lnTo>
                  <a:lnTo>
                    <a:pt x="256" y="78"/>
                  </a:lnTo>
                  <a:lnTo>
                    <a:pt x="245" y="64"/>
                  </a:lnTo>
                  <a:lnTo>
                    <a:pt x="233" y="51"/>
                  </a:lnTo>
                  <a:lnTo>
                    <a:pt x="233" y="51"/>
                  </a:lnTo>
                  <a:lnTo>
                    <a:pt x="223" y="40"/>
                  </a:lnTo>
                  <a:lnTo>
                    <a:pt x="211" y="31"/>
                  </a:lnTo>
                  <a:lnTo>
                    <a:pt x="199" y="23"/>
                  </a:lnTo>
                  <a:lnTo>
                    <a:pt x="188" y="17"/>
                  </a:lnTo>
                  <a:lnTo>
                    <a:pt x="176" y="12"/>
                  </a:lnTo>
                  <a:lnTo>
                    <a:pt x="161" y="6"/>
                  </a:lnTo>
                  <a:lnTo>
                    <a:pt x="148" y="2"/>
                  </a:lnTo>
                  <a:lnTo>
                    <a:pt x="133" y="0"/>
                  </a:lnTo>
                  <a:lnTo>
                    <a:pt x="133" y="0"/>
                  </a:lnTo>
                  <a:lnTo>
                    <a:pt x="125" y="0"/>
                  </a:lnTo>
                  <a:lnTo>
                    <a:pt x="117" y="0"/>
                  </a:lnTo>
                  <a:lnTo>
                    <a:pt x="110" y="1"/>
                  </a:lnTo>
                  <a:lnTo>
                    <a:pt x="103" y="2"/>
                  </a:lnTo>
                  <a:lnTo>
                    <a:pt x="89" y="9"/>
                  </a:lnTo>
                  <a:lnTo>
                    <a:pt x="78" y="17"/>
                  </a:lnTo>
                  <a:lnTo>
                    <a:pt x="66" y="27"/>
                  </a:lnTo>
                  <a:lnTo>
                    <a:pt x="55" y="38"/>
                  </a:lnTo>
                  <a:lnTo>
                    <a:pt x="33" y="59"/>
                  </a:lnTo>
                  <a:lnTo>
                    <a:pt x="33" y="59"/>
                  </a:lnTo>
                  <a:lnTo>
                    <a:pt x="31" y="61"/>
                  </a:lnTo>
                  <a:lnTo>
                    <a:pt x="27" y="65"/>
                  </a:lnTo>
                  <a:lnTo>
                    <a:pt x="27" y="65"/>
                  </a:lnTo>
                  <a:lnTo>
                    <a:pt x="23" y="70"/>
                  </a:lnTo>
                  <a:lnTo>
                    <a:pt x="20" y="77"/>
                  </a:lnTo>
                  <a:lnTo>
                    <a:pt x="20" y="77"/>
                  </a:lnTo>
                  <a:lnTo>
                    <a:pt x="16" y="81"/>
                  </a:lnTo>
                  <a:lnTo>
                    <a:pt x="14" y="85"/>
                  </a:lnTo>
                  <a:lnTo>
                    <a:pt x="7" y="97"/>
                  </a:lnTo>
                  <a:lnTo>
                    <a:pt x="7" y="97"/>
                  </a:lnTo>
                  <a:lnTo>
                    <a:pt x="3" y="108"/>
                  </a:lnTo>
                  <a:lnTo>
                    <a:pt x="2" y="120"/>
                  </a:lnTo>
                  <a:lnTo>
                    <a:pt x="0" y="133"/>
                  </a:lnTo>
                  <a:lnTo>
                    <a:pt x="0" y="145"/>
                  </a:lnTo>
                  <a:lnTo>
                    <a:pt x="0" y="145"/>
                  </a:lnTo>
                  <a:lnTo>
                    <a:pt x="3" y="159"/>
                  </a:lnTo>
                  <a:lnTo>
                    <a:pt x="7" y="172"/>
                  </a:lnTo>
                  <a:lnTo>
                    <a:pt x="11" y="185"/>
                  </a:lnTo>
                  <a:lnTo>
                    <a:pt x="17" y="199"/>
                  </a:lnTo>
                  <a:lnTo>
                    <a:pt x="24" y="210"/>
                  </a:lnTo>
                  <a:lnTo>
                    <a:pt x="32" y="222"/>
                  </a:lnTo>
                  <a:lnTo>
                    <a:pt x="49" y="243"/>
                  </a:lnTo>
                  <a:lnTo>
                    <a:pt x="49" y="243"/>
                  </a:lnTo>
                  <a:lnTo>
                    <a:pt x="59" y="255"/>
                  </a:lnTo>
                  <a:lnTo>
                    <a:pt x="70" y="267"/>
                  </a:lnTo>
                  <a:lnTo>
                    <a:pt x="80" y="276"/>
                  </a:lnTo>
                  <a:lnTo>
                    <a:pt x="92" y="285"/>
                  </a:lnTo>
                  <a:lnTo>
                    <a:pt x="104" y="291"/>
                  </a:lnTo>
                  <a:lnTo>
                    <a:pt x="117" y="298"/>
                  </a:lnTo>
                  <a:lnTo>
                    <a:pt x="131" y="303"/>
                  </a:lnTo>
                  <a:lnTo>
                    <a:pt x="146" y="306"/>
                  </a:lnTo>
                  <a:lnTo>
                    <a:pt x="146" y="306"/>
                  </a:lnTo>
                  <a:lnTo>
                    <a:pt x="161" y="307"/>
                  </a:lnTo>
                  <a:lnTo>
                    <a:pt x="176" y="306"/>
                  </a:lnTo>
                  <a:lnTo>
                    <a:pt x="188" y="302"/>
                  </a:lnTo>
                  <a:lnTo>
                    <a:pt x="199" y="297"/>
                  </a:lnTo>
                  <a:lnTo>
                    <a:pt x="210" y="290"/>
                  </a:lnTo>
                  <a:lnTo>
                    <a:pt x="220" y="281"/>
                  </a:lnTo>
                  <a:lnTo>
                    <a:pt x="231" y="272"/>
                  </a:lnTo>
                  <a:lnTo>
                    <a:pt x="241" y="261"/>
                  </a:lnTo>
                  <a:lnTo>
                    <a:pt x="241" y="261"/>
                  </a:lnTo>
                  <a:close/>
                  <a:moveTo>
                    <a:pt x="189" y="250"/>
                  </a:moveTo>
                  <a:lnTo>
                    <a:pt x="189" y="250"/>
                  </a:lnTo>
                  <a:lnTo>
                    <a:pt x="180" y="256"/>
                  </a:lnTo>
                  <a:lnTo>
                    <a:pt x="171" y="260"/>
                  </a:lnTo>
                  <a:lnTo>
                    <a:pt x="161" y="261"/>
                  </a:lnTo>
                  <a:lnTo>
                    <a:pt x="152" y="263"/>
                  </a:lnTo>
                  <a:lnTo>
                    <a:pt x="144" y="260"/>
                  </a:lnTo>
                  <a:lnTo>
                    <a:pt x="135" y="257"/>
                  </a:lnTo>
                  <a:lnTo>
                    <a:pt x="127" y="252"/>
                  </a:lnTo>
                  <a:lnTo>
                    <a:pt x="120" y="247"/>
                  </a:lnTo>
                  <a:lnTo>
                    <a:pt x="104" y="234"/>
                  </a:lnTo>
                  <a:lnTo>
                    <a:pt x="89" y="218"/>
                  </a:lnTo>
                  <a:lnTo>
                    <a:pt x="66" y="188"/>
                  </a:lnTo>
                  <a:lnTo>
                    <a:pt x="66" y="188"/>
                  </a:lnTo>
                  <a:lnTo>
                    <a:pt x="59" y="179"/>
                  </a:lnTo>
                  <a:lnTo>
                    <a:pt x="54" y="168"/>
                  </a:lnTo>
                  <a:lnTo>
                    <a:pt x="49" y="157"/>
                  </a:lnTo>
                  <a:lnTo>
                    <a:pt x="48" y="145"/>
                  </a:lnTo>
                  <a:lnTo>
                    <a:pt x="46" y="133"/>
                  </a:lnTo>
                  <a:lnTo>
                    <a:pt x="49" y="121"/>
                  </a:lnTo>
                  <a:lnTo>
                    <a:pt x="50" y="116"/>
                  </a:lnTo>
                  <a:lnTo>
                    <a:pt x="54" y="111"/>
                  </a:lnTo>
                  <a:lnTo>
                    <a:pt x="57" y="107"/>
                  </a:lnTo>
                  <a:lnTo>
                    <a:pt x="62" y="103"/>
                  </a:lnTo>
                  <a:lnTo>
                    <a:pt x="62" y="103"/>
                  </a:lnTo>
                  <a:lnTo>
                    <a:pt x="65" y="99"/>
                  </a:lnTo>
                  <a:lnTo>
                    <a:pt x="67" y="95"/>
                  </a:lnTo>
                  <a:lnTo>
                    <a:pt x="71" y="86"/>
                  </a:lnTo>
                  <a:lnTo>
                    <a:pt x="71" y="86"/>
                  </a:lnTo>
                  <a:lnTo>
                    <a:pt x="92" y="65"/>
                  </a:lnTo>
                  <a:lnTo>
                    <a:pt x="104" y="56"/>
                  </a:lnTo>
                  <a:lnTo>
                    <a:pt x="116" y="48"/>
                  </a:lnTo>
                  <a:lnTo>
                    <a:pt x="116" y="48"/>
                  </a:lnTo>
                  <a:lnTo>
                    <a:pt x="122" y="47"/>
                  </a:lnTo>
                  <a:lnTo>
                    <a:pt x="129" y="46"/>
                  </a:lnTo>
                  <a:lnTo>
                    <a:pt x="135" y="44"/>
                  </a:lnTo>
                  <a:lnTo>
                    <a:pt x="142" y="46"/>
                  </a:lnTo>
                  <a:lnTo>
                    <a:pt x="154" y="49"/>
                  </a:lnTo>
                  <a:lnTo>
                    <a:pt x="167" y="56"/>
                  </a:lnTo>
                  <a:lnTo>
                    <a:pt x="178" y="64"/>
                  </a:lnTo>
                  <a:lnTo>
                    <a:pt x="189" y="73"/>
                  </a:lnTo>
                  <a:lnTo>
                    <a:pt x="207" y="90"/>
                  </a:lnTo>
                  <a:lnTo>
                    <a:pt x="207" y="90"/>
                  </a:lnTo>
                  <a:lnTo>
                    <a:pt x="214" y="98"/>
                  </a:lnTo>
                  <a:lnTo>
                    <a:pt x="220" y="107"/>
                  </a:lnTo>
                  <a:lnTo>
                    <a:pt x="227" y="117"/>
                  </a:lnTo>
                  <a:lnTo>
                    <a:pt x="232" y="127"/>
                  </a:lnTo>
                  <a:lnTo>
                    <a:pt x="241" y="148"/>
                  </a:lnTo>
                  <a:lnTo>
                    <a:pt x="248" y="170"/>
                  </a:lnTo>
                  <a:lnTo>
                    <a:pt x="248" y="170"/>
                  </a:lnTo>
                  <a:lnTo>
                    <a:pt x="249" y="175"/>
                  </a:lnTo>
                  <a:lnTo>
                    <a:pt x="248" y="180"/>
                  </a:lnTo>
                  <a:lnTo>
                    <a:pt x="246" y="187"/>
                  </a:lnTo>
                  <a:lnTo>
                    <a:pt x="245" y="192"/>
                  </a:lnTo>
                  <a:lnTo>
                    <a:pt x="237" y="202"/>
                  </a:lnTo>
                  <a:lnTo>
                    <a:pt x="228" y="214"/>
                  </a:lnTo>
                  <a:lnTo>
                    <a:pt x="218" y="225"/>
                  </a:lnTo>
                  <a:lnTo>
                    <a:pt x="207" y="234"/>
                  </a:lnTo>
                  <a:lnTo>
                    <a:pt x="189" y="250"/>
                  </a:lnTo>
                  <a:lnTo>
                    <a:pt x="189" y="25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7" name="Freeform 864"/>
            <p:cNvSpPr>
              <a:spLocks noEditPoints="1"/>
            </p:cNvSpPr>
            <p:nvPr/>
          </p:nvSpPr>
          <p:spPr bwMode="auto">
            <a:xfrm>
              <a:off x="4343401" y="3497263"/>
              <a:ext cx="115888" cy="122238"/>
            </a:xfrm>
            <a:custGeom>
              <a:avLst/>
              <a:gdLst/>
              <a:ahLst/>
              <a:cxnLst>
                <a:cxn ang="0">
                  <a:pos x="261" y="242"/>
                </a:cxn>
                <a:cxn ang="0">
                  <a:pos x="286" y="213"/>
                </a:cxn>
                <a:cxn ang="0">
                  <a:pos x="293" y="175"/>
                </a:cxn>
                <a:cxn ang="0">
                  <a:pos x="288" y="141"/>
                </a:cxn>
                <a:cxn ang="0">
                  <a:pos x="266" y="93"/>
                </a:cxn>
                <a:cxn ang="0">
                  <a:pos x="233" y="52"/>
                </a:cxn>
                <a:cxn ang="0">
                  <a:pos x="211" y="31"/>
                </a:cxn>
                <a:cxn ang="0">
                  <a:pos x="176" y="12"/>
                </a:cxn>
                <a:cxn ang="0">
                  <a:pos x="133" y="0"/>
                </a:cxn>
                <a:cxn ang="0">
                  <a:pos x="118" y="0"/>
                </a:cxn>
                <a:cxn ang="0">
                  <a:pos x="91" y="9"/>
                </a:cxn>
                <a:cxn ang="0">
                  <a:pos x="55" y="38"/>
                </a:cxn>
                <a:cxn ang="0">
                  <a:pos x="31" y="62"/>
                </a:cxn>
                <a:cxn ang="0">
                  <a:pos x="23" y="71"/>
                </a:cxn>
                <a:cxn ang="0">
                  <a:pos x="17" y="81"/>
                </a:cxn>
                <a:cxn ang="0">
                  <a:pos x="7" y="97"/>
                </a:cxn>
                <a:cxn ang="0">
                  <a:pos x="0" y="133"/>
                </a:cxn>
                <a:cxn ang="0">
                  <a:pos x="3" y="160"/>
                </a:cxn>
                <a:cxn ang="0">
                  <a:pos x="17" y="199"/>
                </a:cxn>
                <a:cxn ang="0">
                  <a:pos x="49" y="243"/>
                </a:cxn>
                <a:cxn ang="0">
                  <a:pos x="70" y="267"/>
                </a:cxn>
                <a:cxn ang="0">
                  <a:pos x="104" y="293"/>
                </a:cxn>
                <a:cxn ang="0">
                  <a:pos x="147" y="306"/>
                </a:cxn>
                <a:cxn ang="0">
                  <a:pos x="176" y="306"/>
                </a:cxn>
                <a:cxn ang="0">
                  <a:pos x="211" y="290"/>
                </a:cxn>
                <a:cxn ang="0">
                  <a:pos x="241" y="262"/>
                </a:cxn>
                <a:cxn ang="0">
                  <a:pos x="189" y="250"/>
                </a:cxn>
                <a:cxn ang="0">
                  <a:pos x="161" y="263"/>
                </a:cxn>
                <a:cxn ang="0">
                  <a:pos x="135" y="258"/>
                </a:cxn>
                <a:cxn ang="0">
                  <a:pos x="104" y="234"/>
                </a:cxn>
                <a:cxn ang="0">
                  <a:pos x="66" y="188"/>
                </a:cxn>
                <a:cxn ang="0">
                  <a:pos x="50" y="157"/>
                </a:cxn>
                <a:cxn ang="0">
                  <a:pos x="49" y="122"/>
                </a:cxn>
                <a:cxn ang="0">
                  <a:pos x="57" y="107"/>
                </a:cxn>
                <a:cxn ang="0">
                  <a:pos x="65" y="99"/>
                </a:cxn>
                <a:cxn ang="0">
                  <a:pos x="71" y="86"/>
                </a:cxn>
                <a:cxn ang="0">
                  <a:pos x="117" y="48"/>
                </a:cxn>
                <a:cxn ang="0">
                  <a:pos x="129" y="46"/>
                </a:cxn>
                <a:cxn ang="0">
                  <a:pos x="153" y="50"/>
                </a:cxn>
                <a:cxn ang="0">
                  <a:pos x="189" y="73"/>
                </a:cxn>
                <a:cxn ang="0">
                  <a:pos x="214" y="98"/>
                </a:cxn>
                <a:cxn ang="0">
                  <a:pos x="232" y="128"/>
                </a:cxn>
                <a:cxn ang="0">
                  <a:pos x="248" y="170"/>
                </a:cxn>
                <a:cxn ang="0">
                  <a:pos x="248" y="187"/>
                </a:cxn>
                <a:cxn ang="0">
                  <a:pos x="228" y="215"/>
                </a:cxn>
                <a:cxn ang="0">
                  <a:pos x="189" y="250"/>
                </a:cxn>
              </a:cxnLst>
              <a:rect l="0" t="0" r="r" b="b"/>
              <a:pathLst>
                <a:path w="293" h="307">
                  <a:moveTo>
                    <a:pt x="241" y="262"/>
                  </a:moveTo>
                  <a:lnTo>
                    <a:pt x="241" y="262"/>
                  </a:lnTo>
                  <a:lnTo>
                    <a:pt x="261" y="242"/>
                  </a:lnTo>
                  <a:lnTo>
                    <a:pt x="270" y="233"/>
                  </a:lnTo>
                  <a:lnTo>
                    <a:pt x="278" y="224"/>
                  </a:lnTo>
                  <a:lnTo>
                    <a:pt x="286" y="213"/>
                  </a:lnTo>
                  <a:lnTo>
                    <a:pt x="291" y="201"/>
                  </a:lnTo>
                  <a:lnTo>
                    <a:pt x="293" y="190"/>
                  </a:lnTo>
                  <a:lnTo>
                    <a:pt x="293" y="175"/>
                  </a:lnTo>
                  <a:lnTo>
                    <a:pt x="293" y="175"/>
                  </a:lnTo>
                  <a:lnTo>
                    <a:pt x="292" y="158"/>
                  </a:lnTo>
                  <a:lnTo>
                    <a:pt x="288" y="141"/>
                  </a:lnTo>
                  <a:lnTo>
                    <a:pt x="282" y="124"/>
                  </a:lnTo>
                  <a:lnTo>
                    <a:pt x="274" y="109"/>
                  </a:lnTo>
                  <a:lnTo>
                    <a:pt x="266" y="93"/>
                  </a:lnTo>
                  <a:lnTo>
                    <a:pt x="256" y="79"/>
                  </a:lnTo>
                  <a:lnTo>
                    <a:pt x="245" y="65"/>
                  </a:lnTo>
                  <a:lnTo>
                    <a:pt x="233" y="52"/>
                  </a:lnTo>
                  <a:lnTo>
                    <a:pt x="233" y="52"/>
                  </a:lnTo>
                  <a:lnTo>
                    <a:pt x="223" y="42"/>
                  </a:lnTo>
                  <a:lnTo>
                    <a:pt x="211" y="31"/>
                  </a:lnTo>
                  <a:lnTo>
                    <a:pt x="201" y="24"/>
                  </a:lnTo>
                  <a:lnTo>
                    <a:pt x="187" y="17"/>
                  </a:lnTo>
                  <a:lnTo>
                    <a:pt x="176" y="12"/>
                  </a:lnTo>
                  <a:lnTo>
                    <a:pt x="163" y="7"/>
                  </a:lnTo>
                  <a:lnTo>
                    <a:pt x="148" y="3"/>
                  </a:lnTo>
                  <a:lnTo>
                    <a:pt x="133" y="0"/>
                  </a:lnTo>
                  <a:lnTo>
                    <a:pt x="133" y="0"/>
                  </a:lnTo>
                  <a:lnTo>
                    <a:pt x="125" y="0"/>
                  </a:lnTo>
                  <a:lnTo>
                    <a:pt x="118" y="0"/>
                  </a:lnTo>
                  <a:lnTo>
                    <a:pt x="110" y="1"/>
                  </a:lnTo>
                  <a:lnTo>
                    <a:pt x="104" y="3"/>
                  </a:lnTo>
                  <a:lnTo>
                    <a:pt x="91" y="9"/>
                  </a:lnTo>
                  <a:lnTo>
                    <a:pt x="78" y="18"/>
                  </a:lnTo>
                  <a:lnTo>
                    <a:pt x="66" y="28"/>
                  </a:lnTo>
                  <a:lnTo>
                    <a:pt x="55" y="38"/>
                  </a:lnTo>
                  <a:lnTo>
                    <a:pt x="34" y="59"/>
                  </a:lnTo>
                  <a:lnTo>
                    <a:pt x="34" y="59"/>
                  </a:lnTo>
                  <a:lnTo>
                    <a:pt x="31" y="62"/>
                  </a:lnTo>
                  <a:lnTo>
                    <a:pt x="28" y="65"/>
                  </a:lnTo>
                  <a:lnTo>
                    <a:pt x="28" y="65"/>
                  </a:lnTo>
                  <a:lnTo>
                    <a:pt x="23" y="71"/>
                  </a:lnTo>
                  <a:lnTo>
                    <a:pt x="21" y="79"/>
                  </a:lnTo>
                  <a:lnTo>
                    <a:pt x="21" y="79"/>
                  </a:lnTo>
                  <a:lnTo>
                    <a:pt x="17" y="81"/>
                  </a:lnTo>
                  <a:lnTo>
                    <a:pt x="14" y="86"/>
                  </a:lnTo>
                  <a:lnTo>
                    <a:pt x="7" y="97"/>
                  </a:lnTo>
                  <a:lnTo>
                    <a:pt x="7" y="97"/>
                  </a:lnTo>
                  <a:lnTo>
                    <a:pt x="3" y="109"/>
                  </a:lnTo>
                  <a:lnTo>
                    <a:pt x="2" y="120"/>
                  </a:lnTo>
                  <a:lnTo>
                    <a:pt x="0" y="133"/>
                  </a:lnTo>
                  <a:lnTo>
                    <a:pt x="2" y="147"/>
                  </a:lnTo>
                  <a:lnTo>
                    <a:pt x="2" y="147"/>
                  </a:lnTo>
                  <a:lnTo>
                    <a:pt x="3" y="160"/>
                  </a:lnTo>
                  <a:lnTo>
                    <a:pt x="7" y="173"/>
                  </a:lnTo>
                  <a:lnTo>
                    <a:pt x="11" y="186"/>
                  </a:lnTo>
                  <a:lnTo>
                    <a:pt x="17" y="199"/>
                  </a:lnTo>
                  <a:lnTo>
                    <a:pt x="24" y="211"/>
                  </a:lnTo>
                  <a:lnTo>
                    <a:pt x="32" y="222"/>
                  </a:lnTo>
                  <a:lnTo>
                    <a:pt x="49" y="243"/>
                  </a:lnTo>
                  <a:lnTo>
                    <a:pt x="49" y="243"/>
                  </a:lnTo>
                  <a:lnTo>
                    <a:pt x="59" y="255"/>
                  </a:lnTo>
                  <a:lnTo>
                    <a:pt x="70" y="267"/>
                  </a:lnTo>
                  <a:lnTo>
                    <a:pt x="80" y="276"/>
                  </a:lnTo>
                  <a:lnTo>
                    <a:pt x="92" y="285"/>
                  </a:lnTo>
                  <a:lnTo>
                    <a:pt x="104" y="293"/>
                  </a:lnTo>
                  <a:lnTo>
                    <a:pt x="117" y="298"/>
                  </a:lnTo>
                  <a:lnTo>
                    <a:pt x="131" y="303"/>
                  </a:lnTo>
                  <a:lnTo>
                    <a:pt x="147" y="306"/>
                  </a:lnTo>
                  <a:lnTo>
                    <a:pt x="147" y="306"/>
                  </a:lnTo>
                  <a:lnTo>
                    <a:pt x="161" y="307"/>
                  </a:lnTo>
                  <a:lnTo>
                    <a:pt x="176" y="306"/>
                  </a:lnTo>
                  <a:lnTo>
                    <a:pt x="187" y="302"/>
                  </a:lnTo>
                  <a:lnTo>
                    <a:pt x="199" y="297"/>
                  </a:lnTo>
                  <a:lnTo>
                    <a:pt x="211" y="290"/>
                  </a:lnTo>
                  <a:lnTo>
                    <a:pt x="222" y="283"/>
                  </a:lnTo>
                  <a:lnTo>
                    <a:pt x="232" y="272"/>
                  </a:lnTo>
                  <a:lnTo>
                    <a:pt x="241" y="262"/>
                  </a:lnTo>
                  <a:lnTo>
                    <a:pt x="241" y="262"/>
                  </a:lnTo>
                  <a:close/>
                  <a:moveTo>
                    <a:pt x="189" y="250"/>
                  </a:moveTo>
                  <a:lnTo>
                    <a:pt x="189" y="250"/>
                  </a:lnTo>
                  <a:lnTo>
                    <a:pt x="180" y="256"/>
                  </a:lnTo>
                  <a:lnTo>
                    <a:pt x="170" y="260"/>
                  </a:lnTo>
                  <a:lnTo>
                    <a:pt x="161" y="263"/>
                  </a:lnTo>
                  <a:lnTo>
                    <a:pt x="152" y="263"/>
                  </a:lnTo>
                  <a:lnTo>
                    <a:pt x="144" y="260"/>
                  </a:lnTo>
                  <a:lnTo>
                    <a:pt x="135" y="258"/>
                  </a:lnTo>
                  <a:lnTo>
                    <a:pt x="127" y="254"/>
                  </a:lnTo>
                  <a:lnTo>
                    <a:pt x="119" y="247"/>
                  </a:lnTo>
                  <a:lnTo>
                    <a:pt x="104" y="234"/>
                  </a:lnTo>
                  <a:lnTo>
                    <a:pt x="91" y="218"/>
                  </a:lnTo>
                  <a:lnTo>
                    <a:pt x="66" y="188"/>
                  </a:lnTo>
                  <a:lnTo>
                    <a:pt x="66" y="188"/>
                  </a:lnTo>
                  <a:lnTo>
                    <a:pt x="59" y="179"/>
                  </a:lnTo>
                  <a:lnTo>
                    <a:pt x="54" y="169"/>
                  </a:lnTo>
                  <a:lnTo>
                    <a:pt x="50" y="157"/>
                  </a:lnTo>
                  <a:lnTo>
                    <a:pt x="48" y="145"/>
                  </a:lnTo>
                  <a:lnTo>
                    <a:pt x="46" y="133"/>
                  </a:lnTo>
                  <a:lnTo>
                    <a:pt x="49" y="122"/>
                  </a:lnTo>
                  <a:lnTo>
                    <a:pt x="51" y="116"/>
                  </a:lnTo>
                  <a:lnTo>
                    <a:pt x="54" y="113"/>
                  </a:lnTo>
                  <a:lnTo>
                    <a:pt x="57" y="107"/>
                  </a:lnTo>
                  <a:lnTo>
                    <a:pt x="62" y="103"/>
                  </a:lnTo>
                  <a:lnTo>
                    <a:pt x="62" y="103"/>
                  </a:lnTo>
                  <a:lnTo>
                    <a:pt x="65" y="99"/>
                  </a:lnTo>
                  <a:lnTo>
                    <a:pt x="67" y="96"/>
                  </a:lnTo>
                  <a:lnTo>
                    <a:pt x="71" y="86"/>
                  </a:lnTo>
                  <a:lnTo>
                    <a:pt x="71" y="86"/>
                  </a:lnTo>
                  <a:lnTo>
                    <a:pt x="92" y="65"/>
                  </a:lnTo>
                  <a:lnTo>
                    <a:pt x="104" y="56"/>
                  </a:lnTo>
                  <a:lnTo>
                    <a:pt x="117" y="48"/>
                  </a:lnTo>
                  <a:lnTo>
                    <a:pt x="117" y="48"/>
                  </a:lnTo>
                  <a:lnTo>
                    <a:pt x="122" y="47"/>
                  </a:lnTo>
                  <a:lnTo>
                    <a:pt x="129" y="46"/>
                  </a:lnTo>
                  <a:lnTo>
                    <a:pt x="135" y="46"/>
                  </a:lnTo>
                  <a:lnTo>
                    <a:pt x="142" y="46"/>
                  </a:lnTo>
                  <a:lnTo>
                    <a:pt x="153" y="50"/>
                  </a:lnTo>
                  <a:lnTo>
                    <a:pt x="167" y="56"/>
                  </a:lnTo>
                  <a:lnTo>
                    <a:pt x="178" y="64"/>
                  </a:lnTo>
                  <a:lnTo>
                    <a:pt x="189" y="73"/>
                  </a:lnTo>
                  <a:lnTo>
                    <a:pt x="207" y="90"/>
                  </a:lnTo>
                  <a:lnTo>
                    <a:pt x="207" y="90"/>
                  </a:lnTo>
                  <a:lnTo>
                    <a:pt x="214" y="98"/>
                  </a:lnTo>
                  <a:lnTo>
                    <a:pt x="222" y="107"/>
                  </a:lnTo>
                  <a:lnTo>
                    <a:pt x="227" y="118"/>
                  </a:lnTo>
                  <a:lnTo>
                    <a:pt x="232" y="128"/>
                  </a:lnTo>
                  <a:lnTo>
                    <a:pt x="241" y="149"/>
                  </a:lnTo>
                  <a:lnTo>
                    <a:pt x="248" y="170"/>
                  </a:lnTo>
                  <a:lnTo>
                    <a:pt x="248" y="170"/>
                  </a:lnTo>
                  <a:lnTo>
                    <a:pt x="249" y="175"/>
                  </a:lnTo>
                  <a:lnTo>
                    <a:pt x="249" y="182"/>
                  </a:lnTo>
                  <a:lnTo>
                    <a:pt x="248" y="187"/>
                  </a:lnTo>
                  <a:lnTo>
                    <a:pt x="245" y="192"/>
                  </a:lnTo>
                  <a:lnTo>
                    <a:pt x="237" y="203"/>
                  </a:lnTo>
                  <a:lnTo>
                    <a:pt x="228" y="215"/>
                  </a:lnTo>
                  <a:lnTo>
                    <a:pt x="219" y="225"/>
                  </a:lnTo>
                  <a:lnTo>
                    <a:pt x="207" y="234"/>
                  </a:lnTo>
                  <a:lnTo>
                    <a:pt x="189" y="250"/>
                  </a:lnTo>
                  <a:lnTo>
                    <a:pt x="189" y="25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8" name="Freeform 865"/>
            <p:cNvSpPr>
              <a:spLocks noEditPoints="1"/>
            </p:cNvSpPr>
            <p:nvPr/>
          </p:nvSpPr>
          <p:spPr bwMode="auto">
            <a:xfrm>
              <a:off x="4410076" y="3570288"/>
              <a:ext cx="106363" cy="111125"/>
            </a:xfrm>
            <a:custGeom>
              <a:avLst/>
              <a:gdLst/>
              <a:ahLst/>
              <a:cxnLst>
                <a:cxn ang="0">
                  <a:pos x="238" y="222"/>
                </a:cxn>
                <a:cxn ang="0">
                  <a:pos x="260" y="195"/>
                </a:cxn>
                <a:cxn ang="0">
                  <a:pos x="268" y="160"/>
                </a:cxn>
                <a:cxn ang="0">
                  <a:pos x="262" y="128"/>
                </a:cxn>
                <a:cxn ang="0">
                  <a:pos x="243" y="85"/>
                </a:cxn>
                <a:cxn ang="0">
                  <a:pos x="213" y="47"/>
                </a:cxn>
                <a:cxn ang="0">
                  <a:pos x="193" y="29"/>
                </a:cxn>
                <a:cxn ang="0">
                  <a:pos x="159" y="11"/>
                </a:cxn>
                <a:cxn ang="0">
                  <a:pos x="121" y="0"/>
                </a:cxn>
                <a:cxn ang="0">
                  <a:pos x="107" y="0"/>
                </a:cxn>
                <a:cxn ang="0">
                  <a:pos x="82" y="8"/>
                </a:cxn>
                <a:cxn ang="0">
                  <a:pos x="49" y="35"/>
                </a:cxn>
                <a:cxn ang="0">
                  <a:pos x="27" y="56"/>
                </a:cxn>
                <a:cxn ang="0">
                  <a:pos x="20" y="66"/>
                </a:cxn>
                <a:cxn ang="0">
                  <a:pos x="15" y="75"/>
                </a:cxn>
                <a:cxn ang="0">
                  <a:pos x="6" y="88"/>
                </a:cxn>
                <a:cxn ang="0">
                  <a:pos x="0" y="122"/>
                </a:cxn>
                <a:cxn ang="0">
                  <a:pos x="2" y="147"/>
                </a:cxn>
                <a:cxn ang="0">
                  <a:pos x="15" y="182"/>
                </a:cxn>
                <a:cxn ang="0">
                  <a:pos x="44" y="224"/>
                </a:cxn>
                <a:cxn ang="0">
                  <a:pos x="73" y="253"/>
                </a:cxn>
                <a:cxn ang="0">
                  <a:pos x="107" y="273"/>
                </a:cxn>
                <a:cxn ang="0">
                  <a:pos x="133" y="280"/>
                </a:cxn>
                <a:cxn ang="0">
                  <a:pos x="171" y="277"/>
                </a:cxn>
                <a:cxn ang="0">
                  <a:pos x="201" y="258"/>
                </a:cxn>
                <a:cxn ang="0">
                  <a:pos x="172" y="229"/>
                </a:cxn>
                <a:cxn ang="0">
                  <a:pos x="155" y="238"/>
                </a:cxn>
                <a:cxn ang="0">
                  <a:pos x="130" y="239"/>
                </a:cxn>
                <a:cxn ang="0">
                  <a:pos x="108" y="226"/>
                </a:cxn>
                <a:cxn ang="0">
                  <a:pos x="60" y="173"/>
                </a:cxn>
                <a:cxn ang="0">
                  <a:pos x="48" y="154"/>
                </a:cxn>
                <a:cxn ang="0">
                  <a:pos x="43" y="122"/>
                </a:cxn>
                <a:cxn ang="0">
                  <a:pos x="52" y="98"/>
                </a:cxn>
                <a:cxn ang="0">
                  <a:pos x="58" y="92"/>
                </a:cxn>
                <a:cxn ang="0">
                  <a:pos x="64" y="80"/>
                </a:cxn>
                <a:cxn ang="0">
                  <a:pos x="106" y="45"/>
                </a:cxn>
                <a:cxn ang="0">
                  <a:pos x="117" y="42"/>
                </a:cxn>
                <a:cxn ang="0">
                  <a:pos x="141" y="46"/>
                </a:cxn>
                <a:cxn ang="0">
                  <a:pos x="172" y="67"/>
                </a:cxn>
                <a:cxn ang="0">
                  <a:pos x="196" y="90"/>
                </a:cxn>
                <a:cxn ang="0">
                  <a:pos x="221" y="136"/>
                </a:cxn>
                <a:cxn ang="0">
                  <a:pos x="227" y="161"/>
                </a:cxn>
                <a:cxn ang="0">
                  <a:pos x="223" y="175"/>
                </a:cxn>
                <a:cxn ang="0">
                  <a:pos x="200" y="205"/>
                </a:cxn>
                <a:cxn ang="0">
                  <a:pos x="172" y="229"/>
                </a:cxn>
              </a:cxnLst>
              <a:rect l="0" t="0" r="r" b="b"/>
              <a:pathLst>
                <a:path w="268" h="281">
                  <a:moveTo>
                    <a:pt x="221" y="239"/>
                  </a:moveTo>
                  <a:lnTo>
                    <a:pt x="221" y="239"/>
                  </a:lnTo>
                  <a:lnTo>
                    <a:pt x="238" y="222"/>
                  </a:lnTo>
                  <a:lnTo>
                    <a:pt x="247" y="213"/>
                  </a:lnTo>
                  <a:lnTo>
                    <a:pt x="253" y="204"/>
                  </a:lnTo>
                  <a:lnTo>
                    <a:pt x="260" y="195"/>
                  </a:lnTo>
                  <a:lnTo>
                    <a:pt x="265" y="185"/>
                  </a:lnTo>
                  <a:lnTo>
                    <a:pt x="268" y="174"/>
                  </a:lnTo>
                  <a:lnTo>
                    <a:pt x="268" y="160"/>
                  </a:lnTo>
                  <a:lnTo>
                    <a:pt x="268" y="160"/>
                  </a:lnTo>
                  <a:lnTo>
                    <a:pt x="266" y="144"/>
                  </a:lnTo>
                  <a:lnTo>
                    <a:pt x="262" y="128"/>
                  </a:lnTo>
                  <a:lnTo>
                    <a:pt x="257" y="114"/>
                  </a:lnTo>
                  <a:lnTo>
                    <a:pt x="251" y="100"/>
                  </a:lnTo>
                  <a:lnTo>
                    <a:pt x="243" y="85"/>
                  </a:lnTo>
                  <a:lnTo>
                    <a:pt x="234" y="72"/>
                  </a:lnTo>
                  <a:lnTo>
                    <a:pt x="223" y="59"/>
                  </a:lnTo>
                  <a:lnTo>
                    <a:pt x="213" y="47"/>
                  </a:lnTo>
                  <a:lnTo>
                    <a:pt x="213" y="47"/>
                  </a:lnTo>
                  <a:lnTo>
                    <a:pt x="204" y="38"/>
                  </a:lnTo>
                  <a:lnTo>
                    <a:pt x="193" y="29"/>
                  </a:lnTo>
                  <a:lnTo>
                    <a:pt x="183" y="22"/>
                  </a:lnTo>
                  <a:lnTo>
                    <a:pt x="171" y="16"/>
                  </a:lnTo>
                  <a:lnTo>
                    <a:pt x="159" y="11"/>
                  </a:lnTo>
                  <a:lnTo>
                    <a:pt x="147" y="7"/>
                  </a:lnTo>
                  <a:lnTo>
                    <a:pt x="134" y="3"/>
                  </a:lnTo>
                  <a:lnTo>
                    <a:pt x="121" y="0"/>
                  </a:lnTo>
                  <a:lnTo>
                    <a:pt x="121" y="0"/>
                  </a:lnTo>
                  <a:lnTo>
                    <a:pt x="113" y="0"/>
                  </a:lnTo>
                  <a:lnTo>
                    <a:pt x="107" y="0"/>
                  </a:lnTo>
                  <a:lnTo>
                    <a:pt x="100" y="1"/>
                  </a:lnTo>
                  <a:lnTo>
                    <a:pt x="94" y="3"/>
                  </a:lnTo>
                  <a:lnTo>
                    <a:pt x="82" y="8"/>
                  </a:lnTo>
                  <a:lnTo>
                    <a:pt x="70" y="16"/>
                  </a:lnTo>
                  <a:lnTo>
                    <a:pt x="60" y="25"/>
                  </a:lnTo>
                  <a:lnTo>
                    <a:pt x="49" y="35"/>
                  </a:lnTo>
                  <a:lnTo>
                    <a:pt x="30" y="54"/>
                  </a:lnTo>
                  <a:lnTo>
                    <a:pt x="30" y="54"/>
                  </a:lnTo>
                  <a:lnTo>
                    <a:pt x="27" y="56"/>
                  </a:lnTo>
                  <a:lnTo>
                    <a:pt x="24" y="59"/>
                  </a:lnTo>
                  <a:lnTo>
                    <a:pt x="24" y="59"/>
                  </a:lnTo>
                  <a:lnTo>
                    <a:pt x="20" y="66"/>
                  </a:lnTo>
                  <a:lnTo>
                    <a:pt x="18" y="71"/>
                  </a:lnTo>
                  <a:lnTo>
                    <a:pt x="18" y="71"/>
                  </a:lnTo>
                  <a:lnTo>
                    <a:pt x="15" y="75"/>
                  </a:lnTo>
                  <a:lnTo>
                    <a:pt x="11" y="79"/>
                  </a:lnTo>
                  <a:lnTo>
                    <a:pt x="6" y="88"/>
                  </a:lnTo>
                  <a:lnTo>
                    <a:pt x="6" y="88"/>
                  </a:lnTo>
                  <a:lnTo>
                    <a:pt x="2" y="100"/>
                  </a:lnTo>
                  <a:lnTo>
                    <a:pt x="1" y="111"/>
                  </a:lnTo>
                  <a:lnTo>
                    <a:pt x="0" y="122"/>
                  </a:lnTo>
                  <a:lnTo>
                    <a:pt x="1" y="134"/>
                  </a:lnTo>
                  <a:lnTo>
                    <a:pt x="1" y="134"/>
                  </a:lnTo>
                  <a:lnTo>
                    <a:pt x="2" y="147"/>
                  </a:lnTo>
                  <a:lnTo>
                    <a:pt x="5" y="158"/>
                  </a:lnTo>
                  <a:lnTo>
                    <a:pt x="10" y="170"/>
                  </a:lnTo>
                  <a:lnTo>
                    <a:pt x="15" y="182"/>
                  </a:lnTo>
                  <a:lnTo>
                    <a:pt x="22" y="192"/>
                  </a:lnTo>
                  <a:lnTo>
                    <a:pt x="28" y="203"/>
                  </a:lnTo>
                  <a:lnTo>
                    <a:pt x="44" y="224"/>
                  </a:lnTo>
                  <a:lnTo>
                    <a:pt x="44" y="224"/>
                  </a:lnTo>
                  <a:lnTo>
                    <a:pt x="62" y="243"/>
                  </a:lnTo>
                  <a:lnTo>
                    <a:pt x="73" y="253"/>
                  </a:lnTo>
                  <a:lnTo>
                    <a:pt x="83" y="260"/>
                  </a:lnTo>
                  <a:lnTo>
                    <a:pt x="94" y="268"/>
                  </a:lnTo>
                  <a:lnTo>
                    <a:pt x="107" y="273"/>
                  </a:lnTo>
                  <a:lnTo>
                    <a:pt x="119" y="277"/>
                  </a:lnTo>
                  <a:lnTo>
                    <a:pt x="133" y="280"/>
                  </a:lnTo>
                  <a:lnTo>
                    <a:pt x="133" y="280"/>
                  </a:lnTo>
                  <a:lnTo>
                    <a:pt x="147" y="281"/>
                  </a:lnTo>
                  <a:lnTo>
                    <a:pt x="160" y="280"/>
                  </a:lnTo>
                  <a:lnTo>
                    <a:pt x="171" y="277"/>
                  </a:lnTo>
                  <a:lnTo>
                    <a:pt x="181" y="272"/>
                  </a:lnTo>
                  <a:lnTo>
                    <a:pt x="192" y="266"/>
                  </a:lnTo>
                  <a:lnTo>
                    <a:pt x="201" y="258"/>
                  </a:lnTo>
                  <a:lnTo>
                    <a:pt x="221" y="239"/>
                  </a:lnTo>
                  <a:lnTo>
                    <a:pt x="221" y="239"/>
                  </a:lnTo>
                  <a:close/>
                  <a:moveTo>
                    <a:pt x="172" y="229"/>
                  </a:moveTo>
                  <a:lnTo>
                    <a:pt x="172" y="229"/>
                  </a:lnTo>
                  <a:lnTo>
                    <a:pt x="164" y="234"/>
                  </a:lnTo>
                  <a:lnTo>
                    <a:pt x="155" y="238"/>
                  </a:lnTo>
                  <a:lnTo>
                    <a:pt x="147" y="241"/>
                  </a:lnTo>
                  <a:lnTo>
                    <a:pt x="140" y="241"/>
                  </a:lnTo>
                  <a:lnTo>
                    <a:pt x="130" y="239"/>
                  </a:lnTo>
                  <a:lnTo>
                    <a:pt x="124" y="236"/>
                  </a:lnTo>
                  <a:lnTo>
                    <a:pt x="116" y="232"/>
                  </a:lnTo>
                  <a:lnTo>
                    <a:pt x="108" y="226"/>
                  </a:lnTo>
                  <a:lnTo>
                    <a:pt x="95" y="215"/>
                  </a:lnTo>
                  <a:lnTo>
                    <a:pt x="82" y="200"/>
                  </a:lnTo>
                  <a:lnTo>
                    <a:pt x="60" y="173"/>
                  </a:lnTo>
                  <a:lnTo>
                    <a:pt x="60" y="173"/>
                  </a:lnTo>
                  <a:lnTo>
                    <a:pt x="53" y="164"/>
                  </a:lnTo>
                  <a:lnTo>
                    <a:pt x="48" y="154"/>
                  </a:lnTo>
                  <a:lnTo>
                    <a:pt x="44" y="144"/>
                  </a:lnTo>
                  <a:lnTo>
                    <a:pt x="43" y="134"/>
                  </a:lnTo>
                  <a:lnTo>
                    <a:pt x="43" y="122"/>
                  </a:lnTo>
                  <a:lnTo>
                    <a:pt x="44" y="111"/>
                  </a:lnTo>
                  <a:lnTo>
                    <a:pt x="48" y="102"/>
                  </a:lnTo>
                  <a:lnTo>
                    <a:pt x="52" y="98"/>
                  </a:lnTo>
                  <a:lnTo>
                    <a:pt x="56" y="94"/>
                  </a:lnTo>
                  <a:lnTo>
                    <a:pt x="56" y="94"/>
                  </a:lnTo>
                  <a:lnTo>
                    <a:pt x="58" y="92"/>
                  </a:lnTo>
                  <a:lnTo>
                    <a:pt x="61" y="88"/>
                  </a:lnTo>
                  <a:lnTo>
                    <a:pt x="64" y="80"/>
                  </a:lnTo>
                  <a:lnTo>
                    <a:pt x="64" y="80"/>
                  </a:lnTo>
                  <a:lnTo>
                    <a:pt x="83" y="60"/>
                  </a:lnTo>
                  <a:lnTo>
                    <a:pt x="94" y="52"/>
                  </a:lnTo>
                  <a:lnTo>
                    <a:pt x="106" y="45"/>
                  </a:lnTo>
                  <a:lnTo>
                    <a:pt x="106" y="45"/>
                  </a:lnTo>
                  <a:lnTo>
                    <a:pt x="111" y="43"/>
                  </a:lnTo>
                  <a:lnTo>
                    <a:pt x="117" y="42"/>
                  </a:lnTo>
                  <a:lnTo>
                    <a:pt x="123" y="42"/>
                  </a:lnTo>
                  <a:lnTo>
                    <a:pt x="129" y="42"/>
                  </a:lnTo>
                  <a:lnTo>
                    <a:pt x="141" y="46"/>
                  </a:lnTo>
                  <a:lnTo>
                    <a:pt x="151" y="51"/>
                  </a:lnTo>
                  <a:lnTo>
                    <a:pt x="162" y="59"/>
                  </a:lnTo>
                  <a:lnTo>
                    <a:pt x="172" y="67"/>
                  </a:lnTo>
                  <a:lnTo>
                    <a:pt x="188" y="83"/>
                  </a:lnTo>
                  <a:lnTo>
                    <a:pt x="188" y="83"/>
                  </a:lnTo>
                  <a:lnTo>
                    <a:pt x="196" y="90"/>
                  </a:lnTo>
                  <a:lnTo>
                    <a:pt x="201" y="98"/>
                  </a:lnTo>
                  <a:lnTo>
                    <a:pt x="211" y="117"/>
                  </a:lnTo>
                  <a:lnTo>
                    <a:pt x="221" y="136"/>
                  </a:lnTo>
                  <a:lnTo>
                    <a:pt x="226" y="156"/>
                  </a:lnTo>
                  <a:lnTo>
                    <a:pt x="226" y="156"/>
                  </a:lnTo>
                  <a:lnTo>
                    <a:pt x="227" y="161"/>
                  </a:lnTo>
                  <a:lnTo>
                    <a:pt x="227" y="166"/>
                  </a:lnTo>
                  <a:lnTo>
                    <a:pt x="226" y="171"/>
                  </a:lnTo>
                  <a:lnTo>
                    <a:pt x="223" y="175"/>
                  </a:lnTo>
                  <a:lnTo>
                    <a:pt x="217" y="186"/>
                  </a:lnTo>
                  <a:lnTo>
                    <a:pt x="209" y="196"/>
                  </a:lnTo>
                  <a:lnTo>
                    <a:pt x="200" y="205"/>
                  </a:lnTo>
                  <a:lnTo>
                    <a:pt x="189" y="215"/>
                  </a:lnTo>
                  <a:lnTo>
                    <a:pt x="172" y="229"/>
                  </a:lnTo>
                  <a:lnTo>
                    <a:pt x="172" y="22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09" name="Freeform 866"/>
            <p:cNvSpPr>
              <a:spLocks noEditPoints="1"/>
            </p:cNvSpPr>
            <p:nvPr/>
          </p:nvSpPr>
          <p:spPr bwMode="auto">
            <a:xfrm>
              <a:off x="4471988" y="3636963"/>
              <a:ext cx="96838" cy="103188"/>
            </a:xfrm>
            <a:custGeom>
              <a:avLst/>
              <a:gdLst/>
              <a:ahLst/>
              <a:cxnLst>
                <a:cxn ang="0">
                  <a:pos x="219" y="205"/>
                </a:cxn>
                <a:cxn ang="0">
                  <a:pos x="240" y="180"/>
                </a:cxn>
                <a:cxn ang="0">
                  <a:pos x="247" y="148"/>
                </a:cxn>
                <a:cxn ang="0">
                  <a:pos x="242" y="119"/>
                </a:cxn>
                <a:cxn ang="0">
                  <a:pos x="223" y="80"/>
                </a:cxn>
                <a:cxn ang="0">
                  <a:pos x="196" y="44"/>
                </a:cxn>
                <a:cxn ang="0">
                  <a:pos x="178" y="27"/>
                </a:cxn>
                <a:cxn ang="0">
                  <a:pos x="147" y="10"/>
                </a:cxn>
                <a:cxn ang="0">
                  <a:pos x="111" y="1"/>
                </a:cxn>
                <a:cxn ang="0">
                  <a:pos x="98" y="0"/>
                </a:cxn>
                <a:cxn ang="0">
                  <a:pos x="64" y="16"/>
                </a:cxn>
                <a:cxn ang="0">
                  <a:pos x="28" y="51"/>
                </a:cxn>
                <a:cxn ang="0">
                  <a:pos x="22" y="55"/>
                </a:cxn>
                <a:cxn ang="0">
                  <a:pos x="16" y="67"/>
                </a:cxn>
                <a:cxn ang="0">
                  <a:pos x="9" y="73"/>
                </a:cxn>
                <a:cxn ang="0">
                  <a:pos x="2" y="93"/>
                </a:cxn>
                <a:cxn ang="0">
                  <a:pos x="0" y="124"/>
                </a:cxn>
                <a:cxn ang="0">
                  <a:pos x="4" y="146"/>
                </a:cxn>
                <a:cxn ang="0">
                  <a:pos x="26" y="188"/>
                </a:cxn>
                <a:cxn ang="0">
                  <a:pos x="58" y="226"/>
                </a:cxn>
                <a:cxn ang="0">
                  <a:pos x="87" y="247"/>
                </a:cxn>
                <a:cxn ang="0">
                  <a:pos x="123" y="259"/>
                </a:cxn>
                <a:cxn ang="0">
                  <a:pos x="147" y="259"/>
                </a:cxn>
                <a:cxn ang="0">
                  <a:pos x="177" y="246"/>
                </a:cxn>
                <a:cxn ang="0">
                  <a:pos x="203" y="221"/>
                </a:cxn>
                <a:cxn ang="0">
                  <a:pos x="151" y="217"/>
                </a:cxn>
                <a:cxn ang="0">
                  <a:pos x="128" y="222"/>
                </a:cxn>
                <a:cxn ang="0">
                  <a:pos x="106" y="214"/>
                </a:cxn>
                <a:cxn ang="0">
                  <a:pos x="75" y="186"/>
                </a:cxn>
                <a:cxn ang="0">
                  <a:pos x="49" y="152"/>
                </a:cxn>
                <a:cxn ang="0">
                  <a:pos x="38" y="123"/>
                </a:cxn>
                <a:cxn ang="0">
                  <a:pos x="45" y="95"/>
                </a:cxn>
                <a:cxn ang="0">
                  <a:pos x="56" y="81"/>
                </a:cxn>
                <a:cxn ang="0">
                  <a:pos x="77" y="56"/>
                </a:cxn>
                <a:cxn ang="0">
                  <a:pos x="97" y="42"/>
                </a:cxn>
                <a:cxn ang="0">
                  <a:pos x="113" y="39"/>
                </a:cxn>
                <a:cxn ang="0">
                  <a:pos x="139" y="48"/>
                </a:cxn>
                <a:cxn ang="0">
                  <a:pos x="173" y="77"/>
                </a:cxn>
                <a:cxn ang="0">
                  <a:pos x="186" y="91"/>
                </a:cxn>
                <a:cxn ang="0">
                  <a:pos x="208" y="145"/>
                </a:cxn>
                <a:cxn ang="0">
                  <a:pos x="208" y="153"/>
                </a:cxn>
                <a:cxn ang="0">
                  <a:pos x="193" y="182"/>
                </a:cxn>
                <a:cxn ang="0">
                  <a:pos x="159" y="212"/>
                </a:cxn>
              </a:cxnLst>
              <a:rect l="0" t="0" r="r" b="b"/>
              <a:pathLst>
                <a:path w="247" h="260">
                  <a:moveTo>
                    <a:pt x="203" y="221"/>
                  </a:moveTo>
                  <a:lnTo>
                    <a:pt x="203" y="221"/>
                  </a:lnTo>
                  <a:lnTo>
                    <a:pt x="219" y="205"/>
                  </a:lnTo>
                  <a:lnTo>
                    <a:pt x="227" y="197"/>
                  </a:lnTo>
                  <a:lnTo>
                    <a:pt x="234" y="189"/>
                  </a:lnTo>
                  <a:lnTo>
                    <a:pt x="240" y="180"/>
                  </a:lnTo>
                  <a:lnTo>
                    <a:pt x="244" y="171"/>
                  </a:lnTo>
                  <a:lnTo>
                    <a:pt x="246" y="161"/>
                  </a:lnTo>
                  <a:lnTo>
                    <a:pt x="247" y="148"/>
                  </a:lnTo>
                  <a:lnTo>
                    <a:pt x="247" y="148"/>
                  </a:lnTo>
                  <a:lnTo>
                    <a:pt x="245" y="133"/>
                  </a:lnTo>
                  <a:lnTo>
                    <a:pt x="242" y="119"/>
                  </a:lnTo>
                  <a:lnTo>
                    <a:pt x="237" y="106"/>
                  </a:lnTo>
                  <a:lnTo>
                    <a:pt x="230" y="91"/>
                  </a:lnTo>
                  <a:lnTo>
                    <a:pt x="223" y="80"/>
                  </a:lnTo>
                  <a:lnTo>
                    <a:pt x="215" y="67"/>
                  </a:lnTo>
                  <a:lnTo>
                    <a:pt x="206" y="55"/>
                  </a:lnTo>
                  <a:lnTo>
                    <a:pt x="196" y="44"/>
                  </a:lnTo>
                  <a:lnTo>
                    <a:pt x="196" y="44"/>
                  </a:lnTo>
                  <a:lnTo>
                    <a:pt x="187" y="35"/>
                  </a:lnTo>
                  <a:lnTo>
                    <a:pt x="178" y="27"/>
                  </a:lnTo>
                  <a:lnTo>
                    <a:pt x="168" y="21"/>
                  </a:lnTo>
                  <a:lnTo>
                    <a:pt x="157" y="16"/>
                  </a:lnTo>
                  <a:lnTo>
                    <a:pt x="147" y="10"/>
                  </a:lnTo>
                  <a:lnTo>
                    <a:pt x="136" y="6"/>
                  </a:lnTo>
                  <a:lnTo>
                    <a:pt x="124" y="2"/>
                  </a:lnTo>
                  <a:lnTo>
                    <a:pt x="111" y="1"/>
                  </a:lnTo>
                  <a:lnTo>
                    <a:pt x="111" y="1"/>
                  </a:lnTo>
                  <a:lnTo>
                    <a:pt x="105" y="0"/>
                  </a:lnTo>
                  <a:lnTo>
                    <a:pt x="98" y="0"/>
                  </a:lnTo>
                  <a:lnTo>
                    <a:pt x="87" y="4"/>
                  </a:lnTo>
                  <a:lnTo>
                    <a:pt x="75" y="9"/>
                  </a:lnTo>
                  <a:lnTo>
                    <a:pt x="64" y="16"/>
                  </a:lnTo>
                  <a:lnTo>
                    <a:pt x="55" y="23"/>
                  </a:lnTo>
                  <a:lnTo>
                    <a:pt x="46" y="33"/>
                  </a:lnTo>
                  <a:lnTo>
                    <a:pt x="28" y="51"/>
                  </a:lnTo>
                  <a:lnTo>
                    <a:pt x="28" y="51"/>
                  </a:lnTo>
                  <a:lnTo>
                    <a:pt x="25" y="52"/>
                  </a:lnTo>
                  <a:lnTo>
                    <a:pt x="22" y="55"/>
                  </a:lnTo>
                  <a:lnTo>
                    <a:pt x="22" y="55"/>
                  </a:lnTo>
                  <a:lnTo>
                    <a:pt x="19" y="60"/>
                  </a:lnTo>
                  <a:lnTo>
                    <a:pt x="16" y="67"/>
                  </a:lnTo>
                  <a:lnTo>
                    <a:pt x="16" y="67"/>
                  </a:lnTo>
                  <a:lnTo>
                    <a:pt x="13" y="69"/>
                  </a:lnTo>
                  <a:lnTo>
                    <a:pt x="9" y="73"/>
                  </a:lnTo>
                  <a:lnTo>
                    <a:pt x="5" y="82"/>
                  </a:lnTo>
                  <a:lnTo>
                    <a:pt x="5" y="82"/>
                  </a:lnTo>
                  <a:lnTo>
                    <a:pt x="2" y="93"/>
                  </a:lnTo>
                  <a:lnTo>
                    <a:pt x="0" y="103"/>
                  </a:lnTo>
                  <a:lnTo>
                    <a:pt x="0" y="112"/>
                  </a:lnTo>
                  <a:lnTo>
                    <a:pt x="0" y="124"/>
                  </a:lnTo>
                  <a:lnTo>
                    <a:pt x="0" y="124"/>
                  </a:lnTo>
                  <a:lnTo>
                    <a:pt x="2" y="136"/>
                  </a:lnTo>
                  <a:lnTo>
                    <a:pt x="4" y="146"/>
                  </a:lnTo>
                  <a:lnTo>
                    <a:pt x="8" y="158"/>
                  </a:lnTo>
                  <a:lnTo>
                    <a:pt x="13" y="169"/>
                  </a:lnTo>
                  <a:lnTo>
                    <a:pt x="26" y="188"/>
                  </a:lnTo>
                  <a:lnTo>
                    <a:pt x="41" y="206"/>
                  </a:lnTo>
                  <a:lnTo>
                    <a:pt x="41" y="206"/>
                  </a:lnTo>
                  <a:lnTo>
                    <a:pt x="58" y="226"/>
                  </a:lnTo>
                  <a:lnTo>
                    <a:pt x="67" y="234"/>
                  </a:lnTo>
                  <a:lnTo>
                    <a:pt x="76" y="240"/>
                  </a:lnTo>
                  <a:lnTo>
                    <a:pt x="87" y="247"/>
                  </a:lnTo>
                  <a:lnTo>
                    <a:pt x="97" y="252"/>
                  </a:lnTo>
                  <a:lnTo>
                    <a:pt x="110" y="256"/>
                  </a:lnTo>
                  <a:lnTo>
                    <a:pt x="123" y="259"/>
                  </a:lnTo>
                  <a:lnTo>
                    <a:pt x="123" y="259"/>
                  </a:lnTo>
                  <a:lnTo>
                    <a:pt x="135" y="260"/>
                  </a:lnTo>
                  <a:lnTo>
                    <a:pt x="147" y="259"/>
                  </a:lnTo>
                  <a:lnTo>
                    <a:pt x="157" y="256"/>
                  </a:lnTo>
                  <a:lnTo>
                    <a:pt x="168" y="251"/>
                  </a:lnTo>
                  <a:lnTo>
                    <a:pt x="177" y="246"/>
                  </a:lnTo>
                  <a:lnTo>
                    <a:pt x="186" y="239"/>
                  </a:lnTo>
                  <a:lnTo>
                    <a:pt x="203" y="221"/>
                  </a:lnTo>
                  <a:lnTo>
                    <a:pt x="203" y="221"/>
                  </a:lnTo>
                  <a:close/>
                  <a:moveTo>
                    <a:pt x="159" y="212"/>
                  </a:moveTo>
                  <a:lnTo>
                    <a:pt x="159" y="212"/>
                  </a:lnTo>
                  <a:lnTo>
                    <a:pt x="151" y="217"/>
                  </a:lnTo>
                  <a:lnTo>
                    <a:pt x="143" y="221"/>
                  </a:lnTo>
                  <a:lnTo>
                    <a:pt x="135" y="222"/>
                  </a:lnTo>
                  <a:lnTo>
                    <a:pt x="128" y="222"/>
                  </a:lnTo>
                  <a:lnTo>
                    <a:pt x="121" y="221"/>
                  </a:lnTo>
                  <a:lnTo>
                    <a:pt x="114" y="218"/>
                  </a:lnTo>
                  <a:lnTo>
                    <a:pt x="106" y="214"/>
                  </a:lnTo>
                  <a:lnTo>
                    <a:pt x="100" y="209"/>
                  </a:lnTo>
                  <a:lnTo>
                    <a:pt x="87" y="199"/>
                  </a:lnTo>
                  <a:lnTo>
                    <a:pt x="75" y="186"/>
                  </a:lnTo>
                  <a:lnTo>
                    <a:pt x="55" y="159"/>
                  </a:lnTo>
                  <a:lnTo>
                    <a:pt x="55" y="159"/>
                  </a:lnTo>
                  <a:lnTo>
                    <a:pt x="49" y="152"/>
                  </a:lnTo>
                  <a:lnTo>
                    <a:pt x="45" y="142"/>
                  </a:lnTo>
                  <a:lnTo>
                    <a:pt x="41" y="133"/>
                  </a:lnTo>
                  <a:lnTo>
                    <a:pt x="38" y="123"/>
                  </a:lnTo>
                  <a:lnTo>
                    <a:pt x="38" y="114"/>
                  </a:lnTo>
                  <a:lnTo>
                    <a:pt x="41" y="103"/>
                  </a:lnTo>
                  <a:lnTo>
                    <a:pt x="45" y="95"/>
                  </a:lnTo>
                  <a:lnTo>
                    <a:pt x="51" y="87"/>
                  </a:lnTo>
                  <a:lnTo>
                    <a:pt x="51" y="87"/>
                  </a:lnTo>
                  <a:lnTo>
                    <a:pt x="56" y="81"/>
                  </a:lnTo>
                  <a:lnTo>
                    <a:pt x="59" y="74"/>
                  </a:lnTo>
                  <a:lnTo>
                    <a:pt x="59" y="74"/>
                  </a:lnTo>
                  <a:lnTo>
                    <a:pt x="77" y="56"/>
                  </a:lnTo>
                  <a:lnTo>
                    <a:pt x="87" y="48"/>
                  </a:lnTo>
                  <a:lnTo>
                    <a:pt x="97" y="42"/>
                  </a:lnTo>
                  <a:lnTo>
                    <a:pt x="97" y="42"/>
                  </a:lnTo>
                  <a:lnTo>
                    <a:pt x="102" y="40"/>
                  </a:lnTo>
                  <a:lnTo>
                    <a:pt x="107" y="39"/>
                  </a:lnTo>
                  <a:lnTo>
                    <a:pt x="113" y="39"/>
                  </a:lnTo>
                  <a:lnTo>
                    <a:pt x="118" y="39"/>
                  </a:lnTo>
                  <a:lnTo>
                    <a:pt x="128" y="43"/>
                  </a:lnTo>
                  <a:lnTo>
                    <a:pt x="139" y="48"/>
                  </a:lnTo>
                  <a:lnTo>
                    <a:pt x="149" y="55"/>
                  </a:lnTo>
                  <a:lnTo>
                    <a:pt x="159" y="63"/>
                  </a:lnTo>
                  <a:lnTo>
                    <a:pt x="173" y="77"/>
                  </a:lnTo>
                  <a:lnTo>
                    <a:pt x="173" y="77"/>
                  </a:lnTo>
                  <a:lnTo>
                    <a:pt x="179" y="84"/>
                  </a:lnTo>
                  <a:lnTo>
                    <a:pt x="186" y="91"/>
                  </a:lnTo>
                  <a:lnTo>
                    <a:pt x="195" y="108"/>
                  </a:lnTo>
                  <a:lnTo>
                    <a:pt x="203" y="125"/>
                  </a:lnTo>
                  <a:lnTo>
                    <a:pt x="208" y="145"/>
                  </a:lnTo>
                  <a:lnTo>
                    <a:pt x="208" y="145"/>
                  </a:lnTo>
                  <a:lnTo>
                    <a:pt x="210" y="149"/>
                  </a:lnTo>
                  <a:lnTo>
                    <a:pt x="208" y="153"/>
                  </a:lnTo>
                  <a:lnTo>
                    <a:pt x="206" y="163"/>
                  </a:lnTo>
                  <a:lnTo>
                    <a:pt x="200" y="172"/>
                  </a:lnTo>
                  <a:lnTo>
                    <a:pt x="193" y="182"/>
                  </a:lnTo>
                  <a:lnTo>
                    <a:pt x="183" y="191"/>
                  </a:lnTo>
                  <a:lnTo>
                    <a:pt x="174" y="199"/>
                  </a:lnTo>
                  <a:lnTo>
                    <a:pt x="159" y="212"/>
                  </a:lnTo>
                  <a:lnTo>
                    <a:pt x="159" y="21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10" name="Freeform 867"/>
            <p:cNvSpPr>
              <a:spLocks/>
            </p:cNvSpPr>
            <p:nvPr/>
          </p:nvSpPr>
          <p:spPr bwMode="auto">
            <a:xfrm>
              <a:off x="4233863" y="3363913"/>
              <a:ext cx="76200" cy="95250"/>
            </a:xfrm>
            <a:custGeom>
              <a:avLst/>
              <a:gdLst/>
              <a:ahLst/>
              <a:cxnLst>
                <a:cxn ang="0">
                  <a:pos x="174" y="184"/>
                </a:cxn>
                <a:cxn ang="0">
                  <a:pos x="174" y="184"/>
                </a:cxn>
                <a:cxn ang="0">
                  <a:pos x="168" y="163"/>
                </a:cxn>
                <a:cxn ang="0">
                  <a:pos x="160" y="142"/>
                </a:cxn>
                <a:cxn ang="0">
                  <a:pos x="151" y="121"/>
                </a:cxn>
                <a:cxn ang="0">
                  <a:pos x="140" y="102"/>
                </a:cxn>
                <a:cxn ang="0">
                  <a:pos x="140" y="102"/>
                </a:cxn>
                <a:cxn ang="0">
                  <a:pos x="131" y="89"/>
                </a:cxn>
                <a:cxn ang="0">
                  <a:pos x="122" y="76"/>
                </a:cxn>
                <a:cxn ang="0">
                  <a:pos x="110" y="62"/>
                </a:cxn>
                <a:cxn ang="0">
                  <a:pos x="99" y="51"/>
                </a:cxn>
                <a:cxn ang="0">
                  <a:pos x="72" y="27"/>
                </a:cxn>
                <a:cxn ang="0">
                  <a:pos x="48" y="6"/>
                </a:cxn>
                <a:cxn ang="0">
                  <a:pos x="48" y="6"/>
                </a:cxn>
                <a:cxn ang="0">
                  <a:pos x="40" y="0"/>
                </a:cxn>
                <a:cxn ang="0">
                  <a:pos x="40" y="0"/>
                </a:cxn>
                <a:cxn ang="0">
                  <a:pos x="0" y="28"/>
                </a:cxn>
                <a:cxn ang="0">
                  <a:pos x="0" y="28"/>
                </a:cxn>
                <a:cxn ang="0">
                  <a:pos x="28" y="49"/>
                </a:cxn>
                <a:cxn ang="0">
                  <a:pos x="28" y="49"/>
                </a:cxn>
                <a:cxn ang="0">
                  <a:pos x="49" y="68"/>
                </a:cxn>
                <a:cxn ang="0">
                  <a:pos x="67" y="87"/>
                </a:cxn>
                <a:cxn ang="0">
                  <a:pos x="83" y="107"/>
                </a:cxn>
                <a:cxn ang="0">
                  <a:pos x="97" y="127"/>
                </a:cxn>
                <a:cxn ang="0">
                  <a:pos x="109" y="149"/>
                </a:cxn>
                <a:cxn ang="0">
                  <a:pos x="121" y="171"/>
                </a:cxn>
                <a:cxn ang="0">
                  <a:pos x="130" y="196"/>
                </a:cxn>
                <a:cxn ang="0">
                  <a:pos x="139" y="222"/>
                </a:cxn>
                <a:cxn ang="0">
                  <a:pos x="139" y="222"/>
                </a:cxn>
                <a:cxn ang="0">
                  <a:pos x="142" y="227"/>
                </a:cxn>
                <a:cxn ang="0">
                  <a:pos x="144" y="231"/>
                </a:cxn>
                <a:cxn ang="0">
                  <a:pos x="148" y="235"/>
                </a:cxn>
                <a:cxn ang="0">
                  <a:pos x="152" y="238"/>
                </a:cxn>
                <a:cxn ang="0">
                  <a:pos x="157" y="239"/>
                </a:cxn>
                <a:cxn ang="0">
                  <a:pos x="163" y="239"/>
                </a:cxn>
                <a:cxn ang="0">
                  <a:pos x="168" y="238"/>
                </a:cxn>
                <a:cxn ang="0">
                  <a:pos x="173" y="236"/>
                </a:cxn>
                <a:cxn ang="0">
                  <a:pos x="173" y="236"/>
                </a:cxn>
                <a:cxn ang="0">
                  <a:pos x="181" y="230"/>
                </a:cxn>
                <a:cxn ang="0">
                  <a:pos x="185" y="222"/>
                </a:cxn>
                <a:cxn ang="0">
                  <a:pos x="187" y="214"/>
                </a:cxn>
                <a:cxn ang="0">
                  <a:pos x="190" y="205"/>
                </a:cxn>
                <a:cxn ang="0">
                  <a:pos x="190" y="205"/>
                </a:cxn>
                <a:cxn ang="0">
                  <a:pos x="189" y="197"/>
                </a:cxn>
                <a:cxn ang="0">
                  <a:pos x="186" y="191"/>
                </a:cxn>
                <a:cxn ang="0">
                  <a:pos x="181" y="187"/>
                </a:cxn>
                <a:cxn ang="0">
                  <a:pos x="174" y="184"/>
                </a:cxn>
                <a:cxn ang="0">
                  <a:pos x="174" y="184"/>
                </a:cxn>
              </a:cxnLst>
              <a:rect l="0" t="0" r="r" b="b"/>
              <a:pathLst>
                <a:path w="190" h="239">
                  <a:moveTo>
                    <a:pt x="174" y="184"/>
                  </a:moveTo>
                  <a:lnTo>
                    <a:pt x="174" y="184"/>
                  </a:lnTo>
                  <a:lnTo>
                    <a:pt x="168" y="163"/>
                  </a:lnTo>
                  <a:lnTo>
                    <a:pt x="160" y="142"/>
                  </a:lnTo>
                  <a:lnTo>
                    <a:pt x="151" y="121"/>
                  </a:lnTo>
                  <a:lnTo>
                    <a:pt x="140" y="102"/>
                  </a:lnTo>
                  <a:lnTo>
                    <a:pt x="140" y="102"/>
                  </a:lnTo>
                  <a:lnTo>
                    <a:pt x="131" y="89"/>
                  </a:lnTo>
                  <a:lnTo>
                    <a:pt x="122" y="76"/>
                  </a:lnTo>
                  <a:lnTo>
                    <a:pt x="110" y="62"/>
                  </a:lnTo>
                  <a:lnTo>
                    <a:pt x="99" y="51"/>
                  </a:lnTo>
                  <a:lnTo>
                    <a:pt x="72" y="27"/>
                  </a:lnTo>
                  <a:lnTo>
                    <a:pt x="48" y="6"/>
                  </a:lnTo>
                  <a:lnTo>
                    <a:pt x="48" y="6"/>
                  </a:lnTo>
                  <a:lnTo>
                    <a:pt x="40" y="0"/>
                  </a:lnTo>
                  <a:lnTo>
                    <a:pt x="40" y="0"/>
                  </a:lnTo>
                  <a:lnTo>
                    <a:pt x="0" y="28"/>
                  </a:lnTo>
                  <a:lnTo>
                    <a:pt x="0" y="28"/>
                  </a:lnTo>
                  <a:lnTo>
                    <a:pt x="28" y="49"/>
                  </a:lnTo>
                  <a:lnTo>
                    <a:pt x="28" y="49"/>
                  </a:lnTo>
                  <a:lnTo>
                    <a:pt x="49" y="68"/>
                  </a:lnTo>
                  <a:lnTo>
                    <a:pt x="67" y="87"/>
                  </a:lnTo>
                  <a:lnTo>
                    <a:pt x="83" y="107"/>
                  </a:lnTo>
                  <a:lnTo>
                    <a:pt x="97" y="127"/>
                  </a:lnTo>
                  <a:lnTo>
                    <a:pt x="109" y="149"/>
                  </a:lnTo>
                  <a:lnTo>
                    <a:pt x="121" y="171"/>
                  </a:lnTo>
                  <a:lnTo>
                    <a:pt x="130" y="196"/>
                  </a:lnTo>
                  <a:lnTo>
                    <a:pt x="139" y="222"/>
                  </a:lnTo>
                  <a:lnTo>
                    <a:pt x="139" y="222"/>
                  </a:lnTo>
                  <a:lnTo>
                    <a:pt x="142" y="227"/>
                  </a:lnTo>
                  <a:lnTo>
                    <a:pt x="144" y="231"/>
                  </a:lnTo>
                  <a:lnTo>
                    <a:pt x="148" y="235"/>
                  </a:lnTo>
                  <a:lnTo>
                    <a:pt x="152" y="238"/>
                  </a:lnTo>
                  <a:lnTo>
                    <a:pt x="157" y="239"/>
                  </a:lnTo>
                  <a:lnTo>
                    <a:pt x="163" y="239"/>
                  </a:lnTo>
                  <a:lnTo>
                    <a:pt x="168" y="238"/>
                  </a:lnTo>
                  <a:lnTo>
                    <a:pt x="173" y="236"/>
                  </a:lnTo>
                  <a:lnTo>
                    <a:pt x="173" y="236"/>
                  </a:lnTo>
                  <a:lnTo>
                    <a:pt x="181" y="230"/>
                  </a:lnTo>
                  <a:lnTo>
                    <a:pt x="185" y="222"/>
                  </a:lnTo>
                  <a:lnTo>
                    <a:pt x="187" y="214"/>
                  </a:lnTo>
                  <a:lnTo>
                    <a:pt x="190" y="205"/>
                  </a:lnTo>
                  <a:lnTo>
                    <a:pt x="190" y="205"/>
                  </a:lnTo>
                  <a:lnTo>
                    <a:pt x="189" y="197"/>
                  </a:lnTo>
                  <a:lnTo>
                    <a:pt x="186" y="191"/>
                  </a:lnTo>
                  <a:lnTo>
                    <a:pt x="181" y="187"/>
                  </a:lnTo>
                  <a:lnTo>
                    <a:pt x="174" y="184"/>
                  </a:lnTo>
                  <a:lnTo>
                    <a:pt x="174" y="18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11" name="Freeform 868"/>
            <p:cNvSpPr>
              <a:spLocks/>
            </p:cNvSpPr>
            <p:nvPr/>
          </p:nvSpPr>
          <p:spPr bwMode="auto">
            <a:xfrm>
              <a:off x="4421188" y="3222626"/>
              <a:ext cx="46038" cy="36513"/>
            </a:xfrm>
            <a:custGeom>
              <a:avLst/>
              <a:gdLst/>
              <a:ahLst/>
              <a:cxnLst>
                <a:cxn ang="0">
                  <a:pos x="102" y="49"/>
                </a:cxn>
                <a:cxn ang="0">
                  <a:pos x="102" y="49"/>
                </a:cxn>
                <a:cxn ang="0">
                  <a:pos x="94" y="45"/>
                </a:cxn>
                <a:cxn ang="0">
                  <a:pos x="86" y="41"/>
                </a:cxn>
                <a:cxn ang="0">
                  <a:pos x="71" y="30"/>
                </a:cxn>
                <a:cxn ang="0">
                  <a:pos x="54" y="15"/>
                </a:cxn>
                <a:cxn ang="0">
                  <a:pos x="38" y="0"/>
                </a:cxn>
                <a:cxn ang="0">
                  <a:pos x="38" y="0"/>
                </a:cxn>
                <a:cxn ang="0">
                  <a:pos x="0" y="24"/>
                </a:cxn>
                <a:cxn ang="0">
                  <a:pos x="0" y="24"/>
                </a:cxn>
                <a:cxn ang="0">
                  <a:pos x="9" y="31"/>
                </a:cxn>
                <a:cxn ang="0">
                  <a:pos x="9" y="31"/>
                </a:cxn>
                <a:cxn ang="0">
                  <a:pos x="21" y="39"/>
                </a:cxn>
                <a:cxn ang="0">
                  <a:pos x="30" y="47"/>
                </a:cxn>
                <a:cxn ang="0">
                  <a:pos x="48" y="65"/>
                </a:cxn>
                <a:cxn ang="0">
                  <a:pos x="58" y="74"/>
                </a:cxn>
                <a:cxn ang="0">
                  <a:pos x="67" y="81"/>
                </a:cxn>
                <a:cxn ang="0">
                  <a:pos x="79" y="87"/>
                </a:cxn>
                <a:cxn ang="0">
                  <a:pos x="90" y="92"/>
                </a:cxn>
                <a:cxn ang="0">
                  <a:pos x="90" y="92"/>
                </a:cxn>
                <a:cxn ang="0">
                  <a:pos x="96" y="94"/>
                </a:cxn>
                <a:cxn ang="0">
                  <a:pos x="101" y="94"/>
                </a:cxn>
                <a:cxn ang="0">
                  <a:pos x="105" y="92"/>
                </a:cxn>
                <a:cxn ang="0">
                  <a:pos x="109" y="91"/>
                </a:cxn>
                <a:cxn ang="0">
                  <a:pos x="111" y="89"/>
                </a:cxn>
                <a:cxn ang="0">
                  <a:pos x="114" y="85"/>
                </a:cxn>
                <a:cxn ang="0">
                  <a:pos x="118" y="77"/>
                </a:cxn>
                <a:cxn ang="0">
                  <a:pos x="119" y="69"/>
                </a:cxn>
                <a:cxn ang="0">
                  <a:pos x="118" y="64"/>
                </a:cxn>
                <a:cxn ang="0">
                  <a:pos x="116" y="60"/>
                </a:cxn>
                <a:cxn ang="0">
                  <a:pos x="114" y="57"/>
                </a:cxn>
                <a:cxn ang="0">
                  <a:pos x="111" y="53"/>
                </a:cxn>
                <a:cxn ang="0">
                  <a:pos x="107" y="51"/>
                </a:cxn>
                <a:cxn ang="0">
                  <a:pos x="102" y="49"/>
                </a:cxn>
                <a:cxn ang="0">
                  <a:pos x="102" y="49"/>
                </a:cxn>
              </a:cxnLst>
              <a:rect l="0" t="0" r="r" b="b"/>
              <a:pathLst>
                <a:path w="119" h="94">
                  <a:moveTo>
                    <a:pt x="102" y="49"/>
                  </a:moveTo>
                  <a:lnTo>
                    <a:pt x="102" y="49"/>
                  </a:lnTo>
                  <a:lnTo>
                    <a:pt x="94" y="45"/>
                  </a:lnTo>
                  <a:lnTo>
                    <a:pt x="86" y="41"/>
                  </a:lnTo>
                  <a:lnTo>
                    <a:pt x="71" y="30"/>
                  </a:lnTo>
                  <a:lnTo>
                    <a:pt x="54" y="15"/>
                  </a:lnTo>
                  <a:lnTo>
                    <a:pt x="38" y="0"/>
                  </a:lnTo>
                  <a:lnTo>
                    <a:pt x="38" y="0"/>
                  </a:lnTo>
                  <a:lnTo>
                    <a:pt x="0" y="24"/>
                  </a:lnTo>
                  <a:lnTo>
                    <a:pt x="0" y="24"/>
                  </a:lnTo>
                  <a:lnTo>
                    <a:pt x="9" y="31"/>
                  </a:lnTo>
                  <a:lnTo>
                    <a:pt x="9" y="31"/>
                  </a:lnTo>
                  <a:lnTo>
                    <a:pt x="21" y="39"/>
                  </a:lnTo>
                  <a:lnTo>
                    <a:pt x="30" y="47"/>
                  </a:lnTo>
                  <a:lnTo>
                    <a:pt x="48" y="65"/>
                  </a:lnTo>
                  <a:lnTo>
                    <a:pt x="58" y="74"/>
                  </a:lnTo>
                  <a:lnTo>
                    <a:pt x="67" y="81"/>
                  </a:lnTo>
                  <a:lnTo>
                    <a:pt x="79" y="87"/>
                  </a:lnTo>
                  <a:lnTo>
                    <a:pt x="90" y="92"/>
                  </a:lnTo>
                  <a:lnTo>
                    <a:pt x="90" y="92"/>
                  </a:lnTo>
                  <a:lnTo>
                    <a:pt x="96" y="94"/>
                  </a:lnTo>
                  <a:lnTo>
                    <a:pt x="101" y="94"/>
                  </a:lnTo>
                  <a:lnTo>
                    <a:pt x="105" y="92"/>
                  </a:lnTo>
                  <a:lnTo>
                    <a:pt x="109" y="91"/>
                  </a:lnTo>
                  <a:lnTo>
                    <a:pt x="111" y="89"/>
                  </a:lnTo>
                  <a:lnTo>
                    <a:pt x="114" y="85"/>
                  </a:lnTo>
                  <a:lnTo>
                    <a:pt x="118" y="77"/>
                  </a:lnTo>
                  <a:lnTo>
                    <a:pt x="119" y="69"/>
                  </a:lnTo>
                  <a:lnTo>
                    <a:pt x="118" y="64"/>
                  </a:lnTo>
                  <a:lnTo>
                    <a:pt x="116" y="60"/>
                  </a:lnTo>
                  <a:lnTo>
                    <a:pt x="114" y="57"/>
                  </a:lnTo>
                  <a:lnTo>
                    <a:pt x="111" y="53"/>
                  </a:lnTo>
                  <a:lnTo>
                    <a:pt x="107" y="51"/>
                  </a:lnTo>
                  <a:lnTo>
                    <a:pt x="102" y="49"/>
                  </a:lnTo>
                  <a:lnTo>
                    <a:pt x="102" y="4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12" name="Freeform 869"/>
            <p:cNvSpPr>
              <a:spLocks noEditPoints="1"/>
            </p:cNvSpPr>
            <p:nvPr/>
          </p:nvSpPr>
          <p:spPr bwMode="auto">
            <a:xfrm>
              <a:off x="4148138" y="3128963"/>
              <a:ext cx="312738" cy="266700"/>
            </a:xfrm>
            <a:custGeom>
              <a:avLst/>
              <a:gdLst/>
              <a:ahLst/>
              <a:cxnLst>
                <a:cxn ang="0">
                  <a:pos x="764" y="150"/>
                </a:cxn>
                <a:cxn ang="0">
                  <a:pos x="758" y="142"/>
                </a:cxn>
                <a:cxn ang="0">
                  <a:pos x="713" y="99"/>
                </a:cxn>
                <a:cxn ang="0">
                  <a:pos x="638" y="37"/>
                </a:cxn>
                <a:cxn ang="0">
                  <a:pos x="603" y="6"/>
                </a:cxn>
                <a:cxn ang="0">
                  <a:pos x="587" y="2"/>
                </a:cxn>
                <a:cxn ang="0">
                  <a:pos x="570" y="2"/>
                </a:cxn>
                <a:cxn ang="0">
                  <a:pos x="542" y="23"/>
                </a:cxn>
                <a:cxn ang="0">
                  <a:pos x="433" y="108"/>
                </a:cxn>
                <a:cxn ang="0">
                  <a:pos x="308" y="201"/>
                </a:cxn>
                <a:cxn ang="0">
                  <a:pos x="227" y="256"/>
                </a:cxn>
                <a:cxn ang="0">
                  <a:pos x="120" y="345"/>
                </a:cxn>
                <a:cxn ang="0">
                  <a:pos x="31" y="411"/>
                </a:cxn>
                <a:cxn ang="0">
                  <a:pos x="1" y="451"/>
                </a:cxn>
                <a:cxn ang="0">
                  <a:pos x="4" y="469"/>
                </a:cxn>
                <a:cxn ang="0">
                  <a:pos x="9" y="482"/>
                </a:cxn>
                <a:cxn ang="0">
                  <a:pos x="30" y="515"/>
                </a:cxn>
                <a:cxn ang="0">
                  <a:pos x="64" y="558"/>
                </a:cxn>
                <a:cxn ang="0">
                  <a:pos x="109" y="613"/>
                </a:cxn>
                <a:cxn ang="0">
                  <a:pos x="137" y="639"/>
                </a:cxn>
                <a:cxn ang="0">
                  <a:pos x="143" y="650"/>
                </a:cxn>
                <a:cxn ang="0">
                  <a:pos x="153" y="665"/>
                </a:cxn>
                <a:cxn ang="0">
                  <a:pos x="171" y="670"/>
                </a:cxn>
                <a:cxn ang="0">
                  <a:pos x="191" y="659"/>
                </a:cxn>
                <a:cxn ang="0">
                  <a:pos x="283" y="584"/>
                </a:cxn>
                <a:cxn ang="0">
                  <a:pos x="336" y="549"/>
                </a:cxn>
                <a:cxn ang="0">
                  <a:pos x="366" y="520"/>
                </a:cxn>
                <a:cxn ang="0">
                  <a:pos x="422" y="477"/>
                </a:cxn>
                <a:cxn ang="0">
                  <a:pos x="525" y="406"/>
                </a:cxn>
                <a:cxn ang="0">
                  <a:pos x="658" y="303"/>
                </a:cxn>
                <a:cxn ang="0">
                  <a:pos x="726" y="258"/>
                </a:cxn>
                <a:cxn ang="0">
                  <a:pos x="773" y="215"/>
                </a:cxn>
                <a:cxn ang="0">
                  <a:pos x="784" y="176"/>
                </a:cxn>
                <a:cxn ang="0">
                  <a:pos x="765" y="150"/>
                </a:cxn>
                <a:cxn ang="0">
                  <a:pos x="723" y="202"/>
                </a:cxn>
                <a:cxn ang="0">
                  <a:pos x="694" y="217"/>
                </a:cxn>
                <a:cxn ang="0">
                  <a:pos x="631" y="269"/>
                </a:cxn>
                <a:cxn ang="0">
                  <a:pos x="576" y="308"/>
                </a:cxn>
                <a:cxn ang="0">
                  <a:pos x="491" y="372"/>
                </a:cxn>
                <a:cxn ang="0">
                  <a:pos x="380" y="449"/>
                </a:cxn>
                <a:cxn ang="0">
                  <a:pos x="226" y="575"/>
                </a:cxn>
                <a:cxn ang="0">
                  <a:pos x="168" y="609"/>
                </a:cxn>
                <a:cxn ang="0">
                  <a:pos x="104" y="536"/>
                </a:cxn>
                <a:cxn ang="0">
                  <a:pos x="57" y="479"/>
                </a:cxn>
                <a:cxn ang="0">
                  <a:pos x="47" y="460"/>
                </a:cxn>
                <a:cxn ang="0">
                  <a:pos x="62" y="443"/>
                </a:cxn>
                <a:cxn ang="0">
                  <a:pos x="100" y="419"/>
                </a:cxn>
                <a:cxn ang="0">
                  <a:pos x="205" y="333"/>
                </a:cxn>
                <a:cxn ang="0">
                  <a:pos x="320" y="249"/>
                </a:cxn>
                <a:cxn ang="0">
                  <a:pos x="421" y="180"/>
                </a:cxn>
                <a:cxn ang="0">
                  <a:pos x="480" y="126"/>
                </a:cxn>
                <a:cxn ang="0">
                  <a:pos x="582" y="53"/>
                </a:cxn>
                <a:cxn ang="0">
                  <a:pos x="658" y="108"/>
                </a:cxn>
                <a:cxn ang="0">
                  <a:pos x="732" y="184"/>
                </a:cxn>
                <a:cxn ang="0">
                  <a:pos x="737" y="190"/>
                </a:cxn>
                <a:cxn ang="0">
                  <a:pos x="727" y="198"/>
                </a:cxn>
              </a:cxnLst>
              <a:rect l="0" t="0" r="r" b="b"/>
              <a:pathLst>
                <a:path w="786" h="670">
                  <a:moveTo>
                    <a:pt x="765" y="150"/>
                  </a:moveTo>
                  <a:lnTo>
                    <a:pt x="765" y="150"/>
                  </a:lnTo>
                  <a:lnTo>
                    <a:pt x="761" y="145"/>
                  </a:lnTo>
                  <a:lnTo>
                    <a:pt x="764" y="150"/>
                  </a:lnTo>
                  <a:lnTo>
                    <a:pt x="764" y="150"/>
                  </a:lnTo>
                  <a:lnTo>
                    <a:pt x="762" y="149"/>
                  </a:lnTo>
                  <a:lnTo>
                    <a:pt x="762" y="149"/>
                  </a:lnTo>
                  <a:lnTo>
                    <a:pt x="758" y="142"/>
                  </a:lnTo>
                  <a:lnTo>
                    <a:pt x="753" y="136"/>
                  </a:lnTo>
                  <a:lnTo>
                    <a:pt x="739" y="121"/>
                  </a:lnTo>
                  <a:lnTo>
                    <a:pt x="724" y="109"/>
                  </a:lnTo>
                  <a:lnTo>
                    <a:pt x="713" y="99"/>
                  </a:lnTo>
                  <a:lnTo>
                    <a:pt x="713" y="99"/>
                  </a:lnTo>
                  <a:lnTo>
                    <a:pt x="689" y="75"/>
                  </a:lnTo>
                  <a:lnTo>
                    <a:pt x="664" y="56"/>
                  </a:lnTo>
                  <a:lnTo>
                    <a:pt x="638" y="37"/>
                  </a:lnTo>
                  <a:lnTo>
                    <a:pt x="612" y="19"/>
                  </a:lnTo>
                  <a:lnTo>
                    <a:pt x="612" y="19"/>
                  </a:lnTo>
                  <a:lnTo>
                    <a:pt x="608" y="11"/>
                  </a:lnTo>
                  <a:lnTo>
                    <a:pt x="603" y="6"/>
                  </a:lnTo>
                  <a:lnTo>
                    <a:pt x="595" y="2"/>
                  </a:lnTo>
                  <a:lnTo>
                    <a:pt x="591" y="2"/>
                  </a:lnTo>
                  <a:lnTo>
                    <a:pt x="587" y="2"/>
                  </a:lnTo>
                  <a:lnTo>
                    <a:pt x="587" y="2"/>
                  </a:lnTo>
                  <a:lnTo>
                    <a:pt x="582" y="1"/>
                  </a:lnTo>
                  <a:lnTo>
                    <a:pt x="578" y="0"/>
                  </a:lnTo>
                  <a:lnTo>
                    <a:pt x="574" y="1"/>
                  </a:lnTo>
                  <a:lnTo>
                    <a:pt x="570" y="2"/>
                  </a:lnTo>
                  <a:lnTo>
                    <a:pt x="563" y="6"/>
                  </a:lnTo>
                  <a:lnTo>
                    <a:pt x="559" y="14"/>
                  </a:lnTo>
                  <a:lnTo>
                    <a:pt x="559" y="14"/>
                  </a:lnTo>
                  <a:lnTo>
                    <a:pt x="542" y="23"/>
                  </a:lnTo>
                  <a:lnTo>
                    <a:pt x="525" y="34"/>
                  </a:lnTo>
                  <a:lnTo>
                    <a:pt x="493" y="58"/>
                  </a:lnTo>
                  <a:lnTo>
                    <a:pt x="463" y="83"/>
                  </a:lnTo>
                  <a:lnTo>
                    <a:pt x="433" y="108"/>
                  </a:lnTo>
                  <a:lnTo>
                    <a:pt x="433" y="108"/>
                  </a:lnTo>
                  <a:lnTo>
                    <a:pt x="393" y="141"/>
                  </a:lnTo>
                  <a:lnTo>
                    <a:pt x="351" y="172"/>
                  </a:lnTo>
                  <a:lnTo>
                    <a:pt x="308" y="201"/>
                  </a:lnTo>
                  <a:lnTo>
                    <a:pt x="265" y="230"/>
                  </a:lnTo>
                  <a:lnTo>
                    <a:pt x="265" y="230"/>
                  </a:lnTo>
                  <a:lnTo>
                    <a:pt x="246" y="241"/>
                  </a:lnTo>
                  <a:lnTo>
                    <a:pt x="227" y="256"/>
                  </a:lnTo>
                  <a:lnTo>
                    <a:pt x="191" y="285"/>
                  </a:lnTo>
                  <a:lnTo>
                    <a:pt x="155" y="315"/>
                  </a:lnTo>
                  <a:lnTo>
                    <a:pt x="120" y="345"/>
                  </a:lnTo>
                  <a:lnTo>
                    <a:pt x="120" y="345"/>
                  </a:lnTo>
                  <a:lnTo>
                    <a:pt x="99" y="362"/>
                  </a:lnTo>
                  <a:lnTo>
                    <a:pt x="77" y="379"/>
                  </a:lnTo>
                  <a:lnTo>
                    <a:pt x="31" y="411"/>
                  </a:lnTo>
                  <a:lnTo>
                    <a:pt x="31" y="411"/>
                  </a:lnTo>
                  <a:lnTo>
                    <a:pt x="21" y="419"/>
                  </a:lnTo>
                  <a:lnTo>
                    <a:pt x="13" y="428"/>
                  </a:lnTo>
                  <a:lnTo>
                    <a:pt x="6" y="439"/>
                  </a:lnTo>
                  <a:lnTo>
                    <a:pt x="1" y="451"/>
                  </a:lnTo>
                  <a:lnTo>
                    <a:pt x="1" y="451"/>
                  </a:lnTo>
                  <a:lnTo>
                    <a:pt x="0" y="459"/>
                  </a:lnTo>
                  <a:lnTo>
                    <a:pt x="1" y="464"/>
                  </a:lnTo>
                  <a:lnTo>
                    <a:pt x="4" y="469"/>
                  </a:lnTo>
                  <a:lnTo>
                    <a:pt x="7" y="473"/>
                  </a:lnTo>
                  <a:lnTo>
                    <a:pt x="7" y="473"/>
                  </a:lnTo>
                  <a:lnTo>
                    <a:pt x="7" y="478"/>
                  </a:lnTo>
                  <a:lnTo>
                    <a:pt x="9" y="482"/>
                  </a:lnTo>
                  <a:lnTo>
                    <a:pt x="9" y="482"/>
                  </a:lnTo>
                  <a:lnTo>
                    <a:pt x="13" y="491"/>
                  </a:lnTo>
                  <a:lnTo>
                    <a:pt x="18" y="499"/>
                  </a:lnTo>
                  <a:lnTo>
                    <a:pt x="30" y="515"/>
                  </a:lnTo>
                  <a:lnTo>
                    <a:pt x="30" y="515"/>
                  </a:lnTo>
                  <a:lnTo>
                    <a:pt x="45" y="537"/>
                  </a:lnTo>
                  <a:lnTo>
                    <a:pt x="55" y="548"/>
                  </a:lnTo>
                  <a:lnTo>
                    <a:pt x="64" y="558"/>
                  </a:lnTo>
                  <a:lnTo>
                    <a:pt x="64" y="558"/>
                  </a:lnTo>
                  <a:lnTo>
                    <a:pt x="75" y="570"/>
                  </a:lnTo>
                  <a:lnTo>
                    <a:pt x="87" y="584"/>
                  </a:lnTo>
                  <a:lnTo>
                    <a:pt x="109" y="613"/>
                  </a:lnTo>
                  <a:lnTo>
                    <a:pt x="109" y="613"/>
                  </a:lnTo>
                  <a:lnTo>
                    <a:pt x="117" y="619"/>
                  </a:lnTo>
                  <a:lnTo>
                    <a:pt x="126" y="630"/>
                  </a:lnTo>
                  <a:lnTo>
                    <a:pt x="137" y="639"/>
                  </a:lnTo>
                  <a:lnTo>
                    <a:pt x="140" y="643"/>
                  </a:lnTo>
                  <a:lnTo>
                    <a:pt x="142" y="646"/>
                  </a:lnTo>
                  <a:lnTo>
                    <a:pt x="142" y="646"/>
                  </a:lnTo>
                  <a:lnTo>
                    <a:pt x="143" y="650"/>
                  </a:lnTo>
                  <a:lnTo>
                    <a:pt x="146" y="653"/>
                  </a:lnTo>
                  <a:lnTo>
                    <a:pt x="146" y="653"/>
                  </a:lnTo>
                  <a:lnTo>
                    <a:pt x="149" y="660"/>
                  </a:lnTo>
                  <a:lnTo>
                    <a:pt x="153" y="665"/>
                  </a:lnTo>
                  <a:lnTo>
                    <a:pt x="159" y="669"/>
                  </a:lnTo>
                  <a:lnTo>
                    <a:pt x="167" y="670"/>
                  </a:lnTo>
                  <a:lnTo>
                    <a:pt x="171" y="670"/>
                  </a:lnTo>
                  <a:lnTo>
                    <a:pt x="171" y="670"/>
                  </a:lnTo>
                  <a:lnTo>
                    <a:pt x="178" y="669"/>
                  </a:lnTo>
                  <a:lnTo>
                    <a:pt x="184" y="667"/>
                  </a:lnTo>
                  <a:lnTo>
                    <a:pt x="188" y="663"/>
                  </a:lnTo>
                  <a:lnTo>
                    <a:pt x="191" y="659"/>
                  </a:lnTo>
                  <a:lnTo>
                    <a:pt x="191" y="659"/>
                  </a:lnTo>
                  <a:lnTo>
                    <a:pt x="214" y="640"/>
                  </a:lnTo>
                  <a:lnTo>
                    <a:pt x="238" y="622"/>
                  </a:lnTo>
                  <a:lnTo>
                    <a:pt x="283" y="584"/>
                  </a:lnTo>
                  <a:lnTo>
                    <a:pt x="283" y="584"/>
                  </a:lnTo>
                  <a:lnTo>
                    <a:pt x="300" y="572"/>
                  </a:lnTo>
                  <a:lnTo>
                    <a:pt x="317" y="561"/>
                  </a:lnTo>
                  <a:lnTo>
                    <a:pt x="336" y="549"/>
                  </a:lnTo>
                  <a:lnTo>
                    <a:pt x="344" y="542"/>
                  </a:lnTo>
                  <a:lnTo>
                    <a:pt x="350" y="536"/>
                  </a:lnTo>
                  <a:lnTo>
                    <a:pt x="350" y="536"/>
                  </a:lnTo>
                  <a:lnTo>
                    <a:pt x="366" y="520"/>
                  </a:lnTo>
                  <a:lnTo>
                    <a:pt x="384" y="504"/>
                  </a:lnTo>
                  <a:lnTo>
                    <a:pt x="404" y="489"/>
                  </a:lnTo>
                  <a:lnTo>
                    <a:pt x="422" y="477"/>
                  </a:lnTo>
                  <a:lnTo>
                    <a:pt x="422" y="477"/>
                  </a:lnTo>
                  <a:lnTo>
                    <a:pt x="440" y="466"/>
                  </a:lnTo>
                  <a:lnTo>
                    <a:pt x="459" y="456"/>
                  </a:lnTo>
                  <a:lnTo>
                    <a:pt x="493" y="431"/>
                  </a:lnTo>
                  <a:lnTo>
                    <a:pt x="525" y="406"/>
                  </a:lnTo>
                  <a:lnTo>
                    <a:pt x="558" y="379"/>
                  </a:lnTo>
                  <a:lnTo>
                    <a:pt x="591" y="353"/>
                  </a:lnTo>
                  <a:lnTo>
                    <a:pt x="624" y="326"/>
                  </a:lnTo>
                  <a:lnTo>
                    <a:pt x="658" y="303"/>
                  </a:lnTo>
                  <a:lnTo>
                    <a:pt x="692" y="281"/>
                  </a:lnTo>
                  <a:lnTo>
                    <a:pt x="692" y="281"/>
                  </a:lnTo>
                  <a:lnTo>
                    <a:pt x="706" y="272"/>
                  </a:lnTo>
                  <a:lnTo>
                    <a:pt x="726" y="258"/>
                  </a:lnTo>
                  <a:lnTo>
                    <a:pt x="745" y="241"/>
                  </a:lnTo>
                  <a:lnTo>
                    <a:pt x="756" y="234"/>
                  </a:lnTo>
                  <a:lnTo>
                    <a:pt x="765" y="224"/>
                  </a:lnTo>
                  <a:lnTo>
                    <a:pt x="773" y="215"/>
                  </a:lnTo>
                  <a:lnTo>
                    <a:pt x="779" y="205"/>
                  </a:lnTo>
                  <a:lnTo>
                    <a:pt x="783" y="196"/>
                  </a:lnTo>
                  <a:lnTo>
                    <a:pt x="786" y="187"/>
                  </a:lnTo>
                  <a:lnTo>
                    <a:pt x="784" y="176"/>
                  </a:lnTo>
                  <a:lnTo>
                    <a:pt x="783" y="172"/>
                  </a:lnTo>
                  <a:lnTo>
                    <a:pt x="782" y="167"/>
                  </a:lnTo>
                  <a:lnTo>
                    <a:pt x="775" y="159"/>
                  </a:lnTo>
                  <a:lnTo>
                    <a:pt x="765" y="150"/>
                  </a:lnTo>
                  <a:lnTo>
                    <a:pt x="765" y="150"/>
                  </a:lnTo>
                  <a:close/>
                  <a:moveTo>
                    <a:pt x="727" y="198"/>
                  </a:moveTo>
                  <a:lnTo>
                    <a:pt x="727" y="198"/>
                  </a:lnTo>
                  <a:lnTo>
                    <a:pt x="723" y="202"/>
                  </a:lnTo>
                  <a:lnTo>
                    <a:pt x="719" y="205"/>
                  </a:lnTo>
                  <a:lnTo>
                    <a:pt x="707" y="209"/>
                  </a:lnTo>
                  <a:lnTo>
                    <a:pt x="707" y="209"/>
                  </a:lnTo>
                  <a:lnTo>
                    <a:pt x="694" y="217"/>
                  </a:lnTo>
                  <a:lnTo>
                    <a:pt x="681" y="226"/>
                  </a:lnTo>
                  <a:lnTo>
                    <a:pt x="668" y="236"/>
                  </a:lnTo>
                  <a:lnTo>
                    <a:pt x="656" y="248"/>
                  </a:lnTo>
                  <a:lnTo>
                    <a:pt x="631" y="269"/>
                  </a:lnTo>
                  <a:lnTo>
                    <a:pt x="618" y="279"/>
                  </a:lnTo>
                  <a:lnTo>
                    <a:pt x="605" y="289"/>
                  </a:lnTo>
                  <a:lnTo>
                    <a:pt x="605" y="289"/>
                  </a:lnTo>
                  <a:lnTo>
                    <a:pt x="576" y="308"/>
                  </a:lnTo>
                  <a:lnTo>
                    <a:pt x="548" y="329"/>
                  </a:lnTo>
                  <a:lnTo>
                    <a:pt x="519" y="351"/>
                  </a:lnTo>
                  <a:lnTo>
                    <a:pt x="491" y="372"/>
                  </a:lnTo>
                  <a:lnTo>
                    <a:pt x="491" y="372"/>
                  </a:lnTo>
                  <a:lnTo>
                    <a:pt x="463" y="392"/>
                  </a:lnTo>
                  <a:lnTo>
                    <a:pt x="435" y="410"/>
                  </a:lnTo>
                  <a:lnTo>
                    <a:pt x="406" y="430"/>
                  </a:lnTo>
                  <a:lnTo>
                    <a:pt x="380" y="449"/>
                  </a:lnTo>
                  <a:lnTo>
                    <a:pt x="380" y="449"/>
                  </a:lnTo>
                  <a:lnTo>
                    <a:pt x="328" y="491"/>
                  </a:lnTo>
                  <a:lnTo>
                    <a:pt x="277" y="533"/>
                  </a:lnTo>
                  <a:lnTo>
                    <a:pt x="226" y="575"/>
                  </a:lnTo>
                  <a:lnTo>
                    <a:pt x="174" y="616"/>
                  </a:lnTo>
                  <a:lnTo>
                    <a:pt x="174" y="616"/>
                  </a:lnTo>
                  <a:lnTo>
                    <a:pt x="168" y="609"/>
                  </a:lnTo>
                  <a:lnTo>
                    <a:pt x="168" y="609"/>
                  </a:lnTo>
                  <a:lnTo>
                    <a:pt x="147" y="585"/>
                  </a:lnTo>
                  <a:lnTo>
                    <a:pt x="126" y="561"/>
                  </a:lnTo>
                  <a:lnTo>
                    <a:pt x="126" y="561"/>
                  </a:lnTo>
                  <a:lnTo>
                    <a:pt x="104" y="536"/>
                  </a:lnTo>
                  <a:lnTo>
                    <a:pt x="82" y="511"/>
                  </a:lnTo>
                  <a:lnTo>
                    <a:pt x="82" y="511"/>
                  </a:lnTo>
                  <a:lnTo>
                    <a:pt x="66" y="491"/>
                  </a:lnTo>
                  <a:lnTo>
                    <a:pt x="57" y="479"/>
                  </a:lnTo>
                  <a:lnTo>
                    <a:pt x="52" y="470"/>
                  </a:lnTo>
                  <a:lnTo>
                    <a:pt x="52" y="470"/>
                  </a:lnTo>
                  <a:lnTo>
                    <a:pt x="49" y="465"/>
                  </a:lnTo>
                  <a:lnTo>
                    <a:pt x="47" y="460"/>
                  </a:lnTo>
                  <a:lnTo>
                    <a:pt x="47" y="460"/>
                  </a:lnTo>
                  <a:lnTo>
                    <a:pt x="51" y="455"/>
                  </a:lnTo>
                  <a:lnTo>
                    <a:pt x="56" y="448"/>
                  </a:lnTo>
                  <a:lnTo>
                    <a:pt x="62" y="443"/>
                  </a:lnTo>
                  <a:lnTo>
                    <a:pt x="70" y="438"/>
                  </a:lnTo>
                  <a:lnTo>
                    <a:pt x="87" y="428"/>
                  </a:lnTo>
                  <a:lnTo>
                    <a:pt x="100" y="419"/>
                  </a:lnTo>
                  <a:lnTo>
                    <a:pt x="100" y="419"/>
                  </a:lnTo>
                  <a:lnTo>
                    <a:pt x="134" y="392"/>
                  </a:lnTo>
                  <a:lnTo>
                    <a:pt x="168" y="363"/>
                  </a:lnTo>
                  <a:lnTo>
                    <a:pt x="168" y="363"/>
                  </a:lnTo>
                  <a:lnTo>
                    <a:pt x="205" y="333"/>
                  </a:lnTo>
                  <a:lnTo>
                    <a:pt x="242" y="303"/>
                  </a:lnTo>
                  <a:lnTo>
                    <a:pt x="280" y="274"/>
                  </a:lnTo>
                  <a:lnTo>
                    <a:pt x="299" y="261"/>
                  </a:lnTo>
                  <a:lnTo>
                    <a:pt x="320" y="249"/>
                  </a:lnTo>
                  <a:lnTo>
                    <a:pt x="320" y="249"/>
                  </a:lnTo>
                  <a:lnTo>
                    <a:pt x="354" y="227"/>
                  </a:lnTo>
                  <a:lnTo>
                    <a:pt x="388" y="205"/>
                  </a:lnTo>
                  <a:lnTo>
                    <a:pt x="421" y="180"/>
                  </a:lnTo>
                  <a:lnTo>
                    <a:pt x="437" y="167"/>
                  </a:lnTo>
                  <a:lnTo>
                    <a:pt x="451" y="153"/>
                  </a:lnTo>
                  <a:lnTo>
                    <a:pt x="451" y="153"/>
                  </a:lnTo>
                  <a:lnTo>
                    <a:pt x="480" y="126"/>
                  </a:lnTo>
                  <a:lnTo>
                    <a:pt x="512" y="99"/>
                  </a:lnTo>
                  <a:lnTo>
                    <a:pt x="546" y="74"/>
                  </a:lnTo>
                  <a:lnTo>
                    <a:pt x="565" y="64"/>
                  </a:lnTo>
                  <a:lnTo>
                    <a:pt x="582" y="53"/>
                  </a:lnTo>
                  <a:lnTo>
                    <a:pt x="582" y="53"/>
                  </a:lnTo>
                  <a:lnTo>
                    <a:pt x="608" y="70"/>
                  </a:lnTo>
                  <a:lnTo>
                    <a:pt x="633" y="88"/>
                  </a:lnTo>
                  <a:lnTo>
                    <a:pt x="658" y="108"/>
                  </a:lnTo>
                  <a:lnTo>
                    <a:pt x="669" y="120"/>
                  </a:lnTo>
                  <a:lnTo>
                    <a:pt x="680" y="132"/>
                  </a:lnTo>
                  <a:lnTo>
                    <a:pt x="680" y="132"/>
                  </a:lnTo>
                  <a:lnTo>
                    <a:pt x="732" y="184"/>
                  </a:lnTo>
                  <a:lnTo>
                    <a:pt x="732" y="184"/>
                  </a:lnTo>
                  <a:lnTo>
                    <a:pt x="739" y="189"/>
                  </a:lnTo>
                  <a:lnTo>
                    <a:pt x="739" y="190"/>
                  </a:lnTo>
                  <a:lnTo>
                    <a:pt x="737" y="190"/>
                  </a:lnTo>
                  <a:lnTo>
                    <a:pt x="733" y="192"/>
                  </a:lnTo>
                  <a:lnTo>
                    <a:pt x="730" y="194"/>
                  </a:lnTo>
                  <a:lnTo>
                    <a:pt x="727" y="198"/>
                  </a:lnTo>
                  <a:lnTo>
                    <a:pt x="727" y="19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13" name="Freeform 870"/>
            <p:cNvSpPr>
              <a:spLocks noEditPoints="1"/>
            </p:cNvSpPr>
            <p:nvPr/>
          </p:nvSpPr>
          <p:spPr bwMode="auto">
            <a:xfrm>
              <a:off x="4635501" y="3128963"/>
              <a:ext cx="311150" cy="266700"/>
            </a:xfrm>
            <a:custGeom>
              <a:avLst/>
              <a:gdLst/>
              <a:ahLst/>
              <a:cxnLst>
                <a:cxn ang="0">
                  <a:pos x="162" y="326"/>
                </a:cxn>
                <a:cxn ang="0">
                  <a:pos x="293" y="431"/>
                </a:cxn>
                <a:cxn ang="0">
                  <a:pos x="364" y="477"/>
                </a:cxn>
                <a:cxn ang="0">
                  <a:pos x="436" y="536"/>
                </a:cxn>
                <a:cxn ang="0">
                  <a:pos x="469" y="561"/>
                </a:cxn>
                <a:cxn ang="0">
                  <a:pos x="548" y="622"/>
                </a:cxn>
                <a:cxn ang="0">
                  <a:pos x="598" y="663"/>
                </a:cxn>
                <a:cxn ang="0">
                  <a:pos x="619" y="670"/>
                </a:cxn>
                <a:cxn ang="0">
                  <a:pos x="637" y="660"/>
                </a:cxn>
                <a:cxn ang="0">
                  <a:pos x="644" y="646"/>
                </a:cxn>
                <a:cxn ang="0">
                  <a:pos x="660" y="630"/>
                </a:cxn>
                <a:cxn ang="0">
                  <a:pos x="699" y="584"/>
                </a:cxn>
                <a:cxn ang="0">
                  <a:pos x="732" y="548"/>
                </a:cxn>
                <a:cxn ang="0">
                  <a:pos x="768" y="499"/>
                </a:cxn>
                <a:cxn ang="0">
                  <a:pos x="779" y="478"/>
                </a:cxn>
                <a:cxn ang="0">
                  <a:pos x="785" y="464"/>
                </a:cxn>
                <a:cxn ang="0">
                  <a:pos x="781" y="439"/>
                </a:cxn>
                <a:cxn ang="0">
                  <a:pos x="755" y="411"/>
                </a:cxn>
                <a:cxn ang="0">
                  <a:pos x="666" y="345"/>
                </a:cxn>
                <a:cxn ang="0">
                  <a:pos x="541" y="241"/>
                </a:cxn>
                <a:cxn ang="0">
                  <a:pos x="435" y="172"/>
                </a:cxn>
                <a:cxn ang="0">
                  <a:pos x="323" y="83"/>
                </a:cxn>
                <a:cxn ang="0">
                  <a:pos x="227" y="14"/>
                </a:cxn>
                <a:cxn ang="0">
                  <a:pos x="212" y="1"/>
                </a:cxn>
                <a:cxn ang="0">
                  <a:pos x="200" y="2"/>
                </a:cxn>
                <a:cxn ang="0">
                  <a:pos x="178" y="11"/>
                </a:cxn>
                <a:cxn ang="0">
                  <a:pos x="122" y="56"/>
                </a:cxn>
                <a:cxn ang="0">
                  <a:pos x="62" y="109"/>
                </a:cxn>
                <a:cxn ang="0">
                  <a:pos x="24" y="149"/>
                </a:cxn>
                <a:cxn ang="0">
                  <a:pos x="25" y="145"/>
                </a:cxn>
                <a:cxn ang="0">
                  <a:pos x="4" y="167"/>
                </a:cxn>
                <a:cxn ang="0">
                  <a:pos x="3" y="196"/>
                </a:cxn>
                <a:cxn ang="0">
                  <a:pos x="30" y="234"/>
                </a:cxn>
                <a:cxn ang="0">
                  <a:pos x="94" y="281"/>
                </a:cxn>
                <a:cxn ang="0">
                  <a:pos x="106" y="132"/>
                </a:cxn>
                <a:cxn ang="0">
                  <a:pos x="153" y="88"/>
                </a:cxn>
                <a:cxn ang="0">
                  <a:pos x="221" y="64"/>
                </a:cxn>
                <a:cxn ang="0">
                  <a:pos x="335" y="153"/>
                </a:cxn>
                <a:cxn ang="0">
                  <a:pos x="398" y="205"/>
                </a:cxn>
                <a:cxn ang="0">
                  <a:pos x="487" y="261"/>
                </a:cxn>
                <a:cxn ang="0">
                  <a:pos x="618" y="363"/>
                </a:cxn>
                <a:cxn ang="0">
                  <a:pos x="686" y="419"/>
                </a:cxn>
                <a:cxn ang="0">
                  <a:pos x="730" y="448"/>
                </a:cxn>
                <a:cxn ang="0">
                  <a:pos x="737" y="465"/>
                </a:cxn>
                <a:cxn ang="0">
                  <a:pos x="720" y="491"/>
                </a:cxn>
                <a:cxn ang="0">
                  <a:pos x="660" y="561"/>
                </a:cxn>
                <a:cxn ang="0">
                  <a:pos x="618" y="609"/>
                </a:cxn>
                <a:cxn ang="0">
                  <a:pos x="509" y="533"/>
                </a:cxn>
                <a:cxn ang="0">
                  <a:pos x="380" y="430"/>
                </a:cxn>
                <a:cxn ang="0">
                  <a:pos x="295" y="372"/>
                </a:cxn>
                <a:cxn ang="0">
                  <a:pos x="181" y="289"/>
                </a:cxn>
                <a:cxn ang="0">
                  <a:pos x="131" y="248"/>
                </a:cxn>
                <a:cxn ang="0">
                  <a:pos x="79" y="209"/>
                </a:cxn>
                <a:cxn ang="0">
                  <a:pos x="60" y="198"/>
                </a:cxn>
                <a:cxn ang="0">
                  <a:pos x="49" y="190"/>
                </a:cxn>
                <a:cxn ang="0">
                  <a:pos x="54" y="184"/>
                </a:cxn>
              </a:cxnLst>
              <a:rect l="0" t="0" r="r" b="b"/>
              <a:pathLst>
                <a:path w="786" h="670">
                  <a:moveTo>
                    <a:pt x="94" y="281"/>
                  </a:moveTo>
                  <a:lnTo>
                    <a:pt x="94" y="281"/>
                  </a:lnTo>
                  <a:lnTo>
                    <a:pt x="130" y="303"/>
                  </a:lnTo>
                  <a:lnTo>
                    <a:pt x="162" y="326"/>
                  </a:lnTo>
                  <a:lnTo>
                    <a:pt x="195" y="353"/>
                  </a:lnTo>
                  <a:lnTo>
                    <a:pt x="228" y="379"/>
                  </a:lnTo>
                  <a:lnTo>
                    <a:pt x="261" y="406"/>
                  </a:lnTo>
                  <a:lnTo>
                    <a:pt x="293" y="431"/>
                  </a:lnTo>
                  <a:lnTo>
                    <a:pt x="329" y="456"/>
                  </a:lnTo>
                  <a:lnTo>
                    <a:pt x="346" y="466"/>
                  </a:lnTo>
                  <a:lnTo>
                    <a:pt x="364" y="477"/>
                  </a:lnTo>
                  <a:lnTo>
                    <a:pt x="364" y="477"/>
                  </a:lnTo>
                  <a:lnTo>
                    <a:pt x="382" y="489"/>
                  </a:lnTo>
                  <a:lnTo>
                    <a:pt x="402" y="504"/>
                  </a:lnTo>
                  <a:lnTo>
                    <a:pt x="420" y="520"/>
                  </a:lnTo>
                  <a:lnTo>
                    <a:pt x="436" y="536"/>
                  </a:lnTo>
                  <a:lnTo>
                    <a:pt x="436" y="536"/>
                  </a:lnTo>
                  <a:lnTo>
                    <a:pt x="444" y="542"/>
                  </a:lnTo>
                  <a:lnTo>
                    <a:pt x="452" y="549"/>
                  </a:lnTo>
                  <a:lnTo>
                    <a:pt x="469" y="561"/>
                  </a:lnTo>
                  <a:lnTo>
                    <a:pt x="487" y="572"/>
                  </a:lnTo>
                  <a:lnTo>
                    <a:pt x="503" y="584"/>
                  </a:lnTo>
                  <a:lnTo>
                    <a:pt x="503" y="584"/>
                  </a:lnTo>
                  <a:lnTo>
                    <a:pt x="548" y="622"/>
                  </a:lnTo>
                  <a:lnTo>
                    <a:pt x="572" y="640"/>
                  </a:lnTo>
                  <a:lnTo>
                    <a:pt x="595" y="659"/>
                  </a:lnTo>
                  <a:lnTo>
                    <a:pt x="595" y="659"/>
                  </a:lnTo>
                  <a:lnTo>
                    <a:pt x="598" y="663"/>
                  </a:lnTo>
                  <a:lnTo>
                    <a:pt x="602" y="667"/>
                  </a:lnTo>
                  <a:lnTo>
                    <a:pt x="609" y="669"/>
                  </a:lnTo>
                  <a:lnTo>
                    <a:pt x="615" y="670"/>
                  </a:lnTo>
                  <a:lnTo>
                    <a:pt x="619" y="670"/>
                  </a:lnTo>
                  <a:lnTo>
                    <a:pt x="619" y="670"/>
                  </a:lnTo>
                  <a:lnTo>
                    <a:pt x="627" y="669"/>
                  </a:lnTo>
                  <a:lnTo>
                    <a:pt x="633" y="665"/>
                  </a:lnTo>
                  <a:lnTo>
                    <a:pt x="637" y="660"/>
                  </a:lnTo>
                  <a:lnTo>
                    <a:pt x="640" y="653"/>
                  </a:lnTo>
                  <a:lnTo>
                    <a:pt x="640" y="653"/>
                  </a:lnTo>
                  <a:lnTo>
                    <a:pt x="643" y="650"/>
                  </a:lnTo>
                  <a:lnTo>
                    <a:pt x="644" y="646"/>
                  </a:lnTo>
                  <a:lnTo>
                    <a:pt x="644" y="646"/>
                  </a:lnTo>
                  <a:lnTo>
                    <a:pt x="646" y="643"/>
                  </a:lnTo>
                  <a:lnTo>
                    <a:pt x="650" y="639"/>
                  </a:lnTo>
                  <a:lnTo>
                    <a:pt x="660" y="630"/>
                  </a:lnTo>
                  <a:lnTo>
                    <a:pt x="669" y="619"/>
                  </a:lnTo>
                  <a:lnTo>
                    <a:pt x="677" y="613"/>
                  </a:lnTo>
                  <a:lnTo>
                    <a:pt x="677" y="613"/>
                  </a:lnTo>
                  <a:lnTo>
                    <a:pt x="699" y="584"/>
                  </a:lnTo>
                  <a:lnTo>
                    <a:pt x="711" y="570"/>
                  </a:lnTo>
                  <a:lnTo>
                    <a:pt x="722" y="558"/>
                  </a:lnTo>
                  <a:lnTo>
                    <a:pt x="722" y="558"/>
                  </a:lnTo>
                  <a:lnTo>
                    <a:pt x="732" y="548"/>
                  </a:lnTo>
                  <a:lnTo>
                    <a:pt x="741" y="537"/>
                  </a:lnTo>
                  <a:lnTo>
                    <a:pt x="756" y="515"/>
                  </a:lnTo>
                  <a:lnTo>
                    <a:pt x="756" y="515"/>
                  </a:lnTo>
                  <a:lnTo>
                    <a:pt x="768" y="499"/>
                  </a:lnTo>
                  <a:lnTo>
                    <a:pt x="773" y="491"/>
                  </a:lnTo>
                  <a:lnTo>
                    <a:pt x="777" y="482"/>
                  </a:lnTo>
                  <a:lnTo>
                    <a:pt x="777" y="482"/>
                  </a:lnTo>
                  <a:lnTo>
                    <a:pt x="779" y="478"/>
                  </a:lnTo>
                  <a:lnTo>
                    <a:pt x="779" y="473"/>
                  </a:lnTo>
                  <a:lnTo>
                    <a:pt x="779" y="473"/>
                  </a:lnTo>
                  <a:lnTo>
                    <a:pt x="783" y="469"/>
                  </a:lnTo>
                  <a:lnTo>
                    <a:pt x="785" y="464"/>
                  </a:lnTo>
                  <a:lnTo>
                    <a:pt x="786" y="459"/>
                  </a:lnTo>
                  <a:lnTo>
                    <a:pt x="785" y="451"/>
                  </a:lnTo>
                  <a:lnTo>
                    <a:pt x="785" y="451"/>
                  </a:lnTo>
                  <a:lnTo>
                    <a:pt x="781" y="439"/>
                  </a:lnTo>
                  <a:lnTo>
                    <a:pt x="773" y="428"/>
                  </a:lnTo>
                  <a:lnTo>
                    <a:pt x="766" y="419"/>
                  </a:lnTo>
                  <a:lnTo>
                    <a:pt x="755" y="411"/>
                  </a:lnTo>
                  <a:lnTo>
                    <a:pt x="755" y="411"/>
                  </a:lnTo>
                  <a:lnTo>
                    <a:pt x="709" y="379"/>
                  </a:lnTo>
                  <a:lnTo>
                    <a:pt x="687" y="362"/>
                  </a:lnTo>
                  <a:lnTo>
                    <a:pt x="666" y="345"/>
                  </a:lnTo>
                  <a:lnTo>
                    <a:pt x="666" y="345"/>
                  </a:lnTo>
                  <a:lnTo>
                    <a:pt x="631" y="315"/>
                  </a:lnTo>
                  <a:lnTo>
                    <a:pt x="595" y="285"/>
                  </a:lnTo>
                  <a:lnTo>
                    <a:pt x="559" y="256"/>
                  </a:lnTo>
                  <a:lnTo>
                    <a:pt x="541" y="241"/>
                  </a:lnTo>
                  <a:lnTo>
                    <a:pt x="521" y="230"/>
                  </a:lnTo>
                  <a:lnTo>
                    <a:pt x="521" y="230"/>
                  </a:lnTo>
                  <a:lnTo>
                    <a:pt x="478" y="201"/>
                  </a:lnTo>
                  <a:lnTo>
                    <a:pt x="435" y="172"/>
                  </a:lnTo>
                  <a:lnTo>
                    <a:pt x="393" y="141"/>
                  </a:lnTo>
                  <a:lnTo>
                    <a:pt x="353" y="108"/>
                  </a:lnTo>
                  <a:lnTo>
                    <a:pt x="353" y="108"/>
                  </a:lnTo>
                  <a:lnTo>
                    <a:pt x="323" y="83"/>
                  </a:lnTo>
                  <a:lnTo>
                    <a:pt x="293" y="58"/>
                  </a:lnTo>
                  <a:lnTo>
                    <a:pt x="261" y="34"/>
                  </a:lnTo>
                  <a:lnTo>
                    <a:pt x="244" y="23"/>
                  </a:lnTo>
                  <a:lnTo>
                    <a:pt x="227" y="14"/>
                  </a:lnTo>
                  <a:lnTo>
                    <a:pt x="227" y="14"/>
                  </a:lnTo>
                  <a:lnTo>
                    <a:pt x="223" y="6"/>
                  </a:lnTo>
                  <a:lnTo>
                    <a:pt x="216" y="2"/>
                  </a:lnTo>
                  <a:lnTo>
                    <a:pt x="212" y="1"/>
                  </a:lnTo>
                  <a:lnTo>
                    <a:pt x="208" y="0"/>
                  </a:lnTo>
                  <a:lnTo>
                    <a:pt x="204" y="1"/>
                  </a:lnTo>
                  <a:lnTo>
                    <a:pt x="200" y="2"/>
                  </a:lnTo>
                  <a:lnTo>
                    <a:pt x="200" y="2"/>
                  </a:lnTo>
                  <a:lnTo>
                    <a:pt x="195" y="2"/>
                  </a:lnTo>
                  <a:lnTo>
                    <a:pt x="191" y="2"/>
                  </a:lnTo>
                  <a:lnTo>
                    <a:pt x="183" y="6"/>
                  </a:lnTo>
                  <a:lnTo>
                    <a:pt x="178" y="11"/>
                  </a:lnTo>
                  <a:lnTo>
                    <a:pt x="174" y="19"/>
                  </a:lnTo>
                  <a:lnTo>
                    <a:pt x="174" y="19"/>
                  </a:lnTo>
                  <a:lnTo>
                    <a:pt x="148" y="37"/>
                  </a:lnTo>
                  <a:lnTo>
                    <a:pt x="122" y="56"/>
                  </a:lnTo>
                  <a:lnTo>
                    <a:pt x="98" y="75"/>
                  </a:lnTo>
                  <a:lnTo>
                    <a:pt x="74" y="99"/>
                  </a:lnTo>
                  <a:lnTo>
                    <a:pt x="74" y="99"/>
                  </a:lnTo>
                  <a:lnTo>
                    <a:pt x="62" y="109"/>
                  </a:lnTo>
                  <a:lnTo>
                    <a:pt x="47" y="121"/>
                  </a:lnTo>
                  <a:lnTo>
                    <a:pt x="34" y="136"/>
                  </a:lnTo>
                  <a:lnTo>
                    <a:pt x="28" y="142"/>
                  </a:lnTo>
                  <a:lnTo>
                    <a:pt x="24" y="149"/>
                  </a:lnTo>
                  <a:lnTo>
                    <a:pt x="24" y="149"/>
                  </a:lnTo>
                  <a:lnTo>
                    <a:pt x="24" y="150"/>
                  </a:lnTo>
                  <a:lnTo>
                    <a:pt x="24" y="150"/>
                  </a:lnTo>
                  <a:lnTo>
                    <a:pt x="25" y="145"/>
                  </a:lnTo>
                  <a:lnTo>
                    <a:pt x="21" y="150"/>
                  </a:lnTo>
                  <a:lnTo>
                    <a:pt x="21" y="150"/>
                  </a:lnTo>
                  <a:lnTo>
                    <a:pt x="11" y="159"/>
                  </a:lnTo>
                  <a:lnTo>
                    <a:pt x="4" y="167"/>
                  </a:lnTo>
                  <a:lnTo>
                    <a:pt x="3" y="172"/>
                  </a:lnTo>
                  <a:lnTo>
                    <a:pt x="2" y="176"/>
                  </a:lnTo>
                  <a:lnTo>
                    <a:pt x="0" y="187"/>
                  </a:lnTo>
                  <a:lnTo>
                    <a:pt x="3" y="196"/>
                  </a:lnTo>
                  <a:lnTo>
                    <a:pt x="8" y="205"/>
                  </a:lnTo>
                  <a:lnTo>
                    <a:pt x="13" y="215"/>
                  </a:lnTo>
                  <a:lnTo>
                    <a:pt x="21" y="224"/>
                  </a:lnTo>
                  <a:lnTo>
                    <a:pt x="30" y="234"/>
                  </a:lnTo>
                  <a:lnTo>
                    <a:pt x="41" y="241"/>
                  </a:lnTo>
                  <a:lnTo>
                    <a:pt x="60" y="258"/>
                  </a:lnTo>
                  <a:lnTo>
                    <a:pt x="80" y="272"/>
                  </a:lnTo>
                  <a:lnTo>
                    <a:pt x="94" y="281"/>
                  </a:lnTo>
                  <a:lnTo>
                    <a:pt x="94" y="281"/>
                  </a:lnTo>
                  <a:close/>
                  <a:moveTo>
                    <a:pt x="54" y="184"/>
                  </a:moveTo>
                  <a:lnTo>
                    <a:pt x="54" y="184"/>
                  </a:lnTo>
                  <a:lnTo>
                    <a:pt x="106" y="132"/>
                  </a:lnTo>
                  <a:lnTo>
                    <a:pt x="106" y="132"/>
                  </a:lnTo>
                  <a:lnTo>
                    <a:pt x="117" y="120"/>
                  </a:lnTo>
                  <a:lnTo>
                    <a:pt x="128" y="108"/>
                  </a:lnTo>
                  <a:lnTo>
                    <a:pt x="153" y="88"/>
                  </a:lnTo>
                  <a:lnTo>
                    <a:pt x="178" y="70"/>
                  </a:lnTo>
                  <a:lnTo>
                    <a:pt x="204" y="53"/>
                  </a:lnTo>
                  <a:lnTo>
                    <a:pt x="204" y="53"/>
                  </a:lnTo>
                  <a:lnTo>
                    <a:pt x="221" y="64"/>
                  </a:lnTo>
                  <a:lnTo>
                    <a:pt x="240" y="74"/>
                  </a:lnTo>
                  <a:lnTo>
                    <a:pt x="274" y="99"/>
                  </a:lnTo>
                  <a:lnTo>
                    <a:pt x="306" y="126"/>
                  </a:lnTo>
                  <a:lnTo>
                    <a:pt x="335" y="153"/>
                  </a:lnTo>
                  <a:lnTo>
                    <a:pt x="335" y="153"/>
                  </a:lnTo>
                  <a:lnTo>
                    <a:pt x="350" y="167"/>
                  </a:lnTo>
                  <a:lnTo>
                    <a:pt x="365" y="180"/>
                  </a:lnTo>
                  <a:lnTo>
                    <a:pt x="398" y="205"/>
                  </a:lnTo>
                  <a:lnTo>
                    <a:pt x="432" y="227"/>
                  </a:lnTo>
                  <a:lnTo>
                    <a:pt x="466" y="249"/>
                  </a:lnTo>
                  <a:lnTo>
                    <a:pt x="466" y="249"/>
                  </a:lnTo>
                  <a:lnTo>
                    <a:pt x="487" y="261"/>
                  </a:lnTo>
                  <a:lnTo>
                    <a:pt x="507" y="274"/>
                  </a:lnTo>
                  <a:lnTo>
                    <a:pt x="544" y="303"/>
                  </a:lnTo>
                  <a:lnTo>
                    <a:pt x="581" y="333"/>
                  </a:lnTo>
                  <a:lnTo>
                    <a:pt x="618" y="363"/>
                  </a:lnTo>
                  <a:lnTo>
                    <a:pt x="618" y="363"/>
                  </a:lnTo>
                  <a:lnTo>
                    <a:pt x="652" y="392"/>
                  </a:lnTo>
                  <a:lnTo>
                    <a:pt x="686" y="419"/>
                  </a:lnTo>
                  <a:lnTo>
                    <a:pt x="686" y="419"/>
                  </a:lnTo>
                  <a:lnTo>
                    <a:pt x="700" y="428"/>
                  </a:lnTo>
                  <a:lnTo>
                    <a:pt x="716" y="438"/>
                  </a:lnTo>
                  <a:lnTo>
                    <a:pt x="724" y="443"/>
                  </a:lnTo>
                  <a:lnTo>
                    <a:pt x="730" y="448"/>
                  </a:lnTo>
                  <a:lnTo>
                    <a:pt x="737" y="455"/>
                  </a:lnTo>
                  <a:lnTo>
                    <a:pt x="741" y="460"/>
                  </a:lnTo>
                  <a:lnTo>
                    <a:pt x="741" y="460"/>
                  </a:lnTo>
                  <a:lnTo>
                    <a:pt x="737" y="465"/>
                  </a:lnTo>
                  <a:lnTo>
                    <a:pt x="734" y="470"/>
                  </a:lnTo>
                  <a:lnTo>
                    <a:pt x="734" y="470"/>
                  </a:lnTo>
                  <a:lnTo>
                    <a:pt x="729" y="479"/>
                  </a:lnTo>
                  <a:lnTo>
                    <a:pt x="720" y="491"/>
                  </a:lnTo>
                  <a:lnTo>
                    <a:pt x="704" y="511"/>
                  </a:lnTo>
                  <a:lnTo>
                    <a:pt x="704" y="511"/>
                  </a:lnTo>
                  <a:lnTo>
                    <a:pt x="682" y="536"/>
                  </a:lnTo>
                  <a:lnTo>
                    <a:pt x="660" y="561"/>
                  </a:lnTo>
                  <a:lnTo>
                    <a:pt x="660" y="561"/>
                  </a:lnTo>
                  <a:lnTo>
                    <a:pt x="639" y="585"/>
                  </a:lnTo>
                  <a:lnTo>
                    <a:pt x="618" y="609"/>
                  </a:lnTo>
                  <a:lnTo>
                    <a:pt x="618" y="609"/>
                  </a:lnTo>
                  <a:lnTo>
                    <a:pt x="612" y="616"/>
                  </a:lnTo>
                  <a:lnTo>
                    <a:pt x="612" y="616"/>
                  </a:lnTo>
                  <a:lnTo>
                    <a:pt x="560" y="575"/>
                  </a:lnTo>
                  <a:lnTo>
                    <a:pt x="509" y="533"/>
                  </a:lnTo>
                  <a:lnTo>
                    <a:pt x="458" y="491"/>
                  </a:lnTo>
                  <a:lnTo>
                    <a:pt x="406" y="449"/>
                  </a:lnTo>
                  <a:lnTo>
                    <a:pt x="406" y="449"/>
                  </a:lnTo>
                  <a:lnTo>
                    <a:pt x="380" y="430"/>
                  </a:lnTo>
                  <a:lnTo>
                    <a:pt x="351" y="410"/>
                  </a:lnTo>
                  <a:lnTo>
                    <a:pt x="323" y="392"/>
                  </a:lnTo>
                  <a:lnTo>
                    <a:pt x="295" y="372"/>
                  </a:lnTo>
                  <a:lnTo>
                    <a:pt x="295" y="372"/>
                  </a:lnTo>
                  <a:lnTo>
                    <a:pt x="267" y="351"/>
                  </a:lnTo>
                  <a:lnTo>
                    <a:pt x="238" y="329"/>
                  </a:lnTo>
                  <a:lnTo>
                    <a:pt x="210" y="308"/>
                  </a:lnTo>
                  <a:lnTo>
                    <a:pt x="181" y="289"/>
                  </a:lnTo>
                  <a:lnTo>
                    <a:pt x="181" y="289"/>
                  </a:lnTo>
                  <a:lnTo>
                    <a:pt x="168" y="279"/>
                  </a:lnTo>
                  <a:lnTo>
                    <a:pt x="155" y="269"/>
                  </a:lnTo>
                  <a:lnTo>
                    <a:pt x="131" y="248"/>
                  </a:lnTo>
                  <a:lnTo>
                    <a:pt x="118" y="236"/>
                  </a:lnTo>
                  <a:lnTo>
                    <a:pt x="105" y="226"/>
                  </a:lnTo>
                  <a:lnTo>
                    <a:pt x="92" y="217"/>
                  </a:lnTo>
                  <a:lnTo>
                    <a:pt x="79" y="209"/>
                  </a:lnTo>
                  <a:lnTo>
                    <a:pt x="79" y="209"/>
                  </a:lnTo>
                  <a:lnTo>
                    <a:pt x="67" y="205"/>
                  </a:lnTo>
                  <a:lnTo>
                    <a:pt x="63" y="202"/>
                  </a:lnTo>
                  <a:lnTo>
                    <a:pt x="60" y="198"/>
                  </a:lnTo>
                  <a:lnTo>
                    <a:pt x="60" y="198"/>
                  </a:lnTo>
                  <a:lnTo>
                    <a:pt x="57" y="194"/>
                  </a:lnTo>
                  <a:lnTo>
                    <a:pt x="53" y="192"/>
                  </a:lnTo>
                  <a:lnTo>
                    <a:pt x="49" y="190"/>
                  </a:lnTo>
                  <a:lnTo>
                    <a:pt x="47" y="190"/>
                  </a:lnTo>
                  <a:lnTo>
                    <a:pt x="49" y="189"/>
                  </a:lnTo>
                  <a:lnTo>
                    <a:pt x="54" y="184"/>
                  </a:lnTo>
                  <a:lnTo>
                    <a:pt x="54" y="18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14" name="Freeform 871"/>
            <p:cNvSpPr>
              <a:spLocks/>
            </p:cNvSpPr>
            <p:nvPr/>
          </p:nvSpPr>
          <p:spPr bwMode="auto">
            <a:xfrm>
              <a:off x="4554538" y="3389313"/>
              <a:ext cx="261938" cy="327025"/>
            </a:xfrm>
            <a:custGeom>
              <a:avLst/>
              <a:gdLst/>
              <a:ahLst/>
              <a:cxnLst>
                <a:cxn ang="0">
                  <a:pos x="547" y="135"/>
                </a:cxn>
                <a:cxn ang="0">
                  <a:pos x="476" y="71"/>
                </a:cxn>
                <a:cxn ang="0">
                  <a:pos x="417" y="33"/>
                </a:cxn>
                <a:cxn ang="0">
                  <a:pos x="405" y="11"/>
                </a:cxn>
                <a:cxn ang="0">
                  <a:pos x="388" y="0"/>
                </a:cxn>
                <a:cxn ang="0">
                  <a:pos x="363" y="14"/>
                </a:cxn>
                <a:cxn ang="0">
                  <a:pos x="366" y="41"/>
                </a:cxn>
                <a:cxn ang="0">
                  <a:pos x="414" y="85"/>
                </a:cxn>
                <a:cxn ang="0">
                  <a:pos x="480" y="132"/>
                </a:cxn>
                <a:cxn ang="0">
                  <a:pos x="557" y="212"/>
                </a:cxn>
                <a:cxn ang="0">
                  <a:pos x="600" y="290"/>
                </a:cxn>
                <a:cxn ang="0">
                  <a:pos x="592" y="337"/>
                </a:cxn>
                <a:cxn ang="0">
                  <a:pos x="554" y="364"/>
                </a:cxn>
                <a:cxn ang="0">
                  <a:pos x="498" y="373"/>
                </a:cxn>
                <a:cxn ang="0">
                  <a:pos x="471" y="387"/>
                </a:cxn>
                <a:cxn ang="0">
                  <a:pos x="473" y="429"/>
                </a:cxn>
                <a:cxn ang="0">
                  <a:pos x="480" y="488"/>
                </a:cxn>
                <a:cxn ang="0">
                  <a:pos x="466" y="517"/>
                </a:cxn>
                <a:cxn ang="0">
                  <a:pos x="433" y="538"/>
                </a:cxn>
                <a:cxn ang="0">
                  <a:pos x="370" y="532"/>
                </a:cxn>
                <a:cxn ang="0">
                  <a:pos x="337" y="536"/>
                </a:cxn>
                <a:cxn ang="0">
                  <a:pos x="323" y="564"/>
                </a:cxn>
                <a:cxn ang="0">
                  <a:pos x="318" y="616"/>
                </a:cxn>
                <a:cxn ang="0">
                  <a:pos x="284" y="660"/>
                </a:cxn>
                <a:cxn ang="0">
                  <a:pos x="227" y="672"/>
                </a:cxn>
                <a:cxn ang="0">
                  <a:pos x="190" y="666"/>
                </a:cxn>
                <a:cxn ang="0">
                  <a:pos x="173" y="683"/>
                </a:cxn>
                <a:cxn ang="0">
                  <a:pos x="163" y="730"/>
                </a:cxn>
                <a:cxn ang="0">
                  <a:pos x="128" y="768"/>
                </a:cxn>
                <a:cxn ang="0">
                  <a:pos x="61" y="777"/>
                </a:cxn>
                <a:cxn ang="0">
                  <a:pos x="18" y="773"/>
                </a:cxn>
                <a:cxn ang="0">
                  <a:pos x="0" y="794"/>
                </a:cxn>
                <a:cxn ang="0">
                  <a:pos x="4" y="811"/>
                </a:cxn>
                <a:cxn ang="0">
                  <a:pos x="23" y="821"/>
                </a:cxn>
                <a:cxn ang="0">
                  <a:pos x="115" y="819"/>
                </a:cxn>
                <a:cxn ang="0">
                  <a:pos x="183" y="794"/>
                </a:cxn>
                <a:cxn ang="0">
                  <a:pos x="213" y="743"/>
                </a:cxn>
                <a:cxn ang="0">
                  <a:pos x="242" y="719"/>
                </a:cxn>
                <a:cxn ang="0">
                  <a:pos x="306" y="704"/>
                </a:cxn>
                <a:cxn ang="0">
                  <a:pos x="349" y="664"/>
                </a:cxn>
                <a:cxn ang="0">
                  <a:pos x="366" y="616"/>
                </a:cxn>
                <a:cxn ang="0">
                  <a:pos x="391" y="590"/>
                </a:cxn>
                <a:cxn ang="0">
                  <a:pos x="443" y="581"/>
                </a:cxn>
                <a:cxn ang="0">
                  <a:pos x="513" y="530"/>
                </a:cxn>
                <a:cxn ang="0">
                  <a:pos x="528" y="484"/>
                </a:cxn>
                <a:cxn ang="0">
                  <a:pos x="520" y="420"/>
                </a:cxn>
                <a:cxn ang="0">
                  <a:pos x="560" y="412"/>
                </a:cxn>
                <a:cxn ang="0">
                  <a:pos x="609" y="387"/>
                </a:cxn>
                <a:cxn ang="0">
                  <a:pos x="651" y="334"/>
                </a:cxn>
                <a:cxn ang="0">
                  <a:pos x="659" y="296"/>
                </a:cxn>
                <a:cxn ang="0">
                  <a:pos x="637" y="249"/>
                </a:cxn>
              </a:cxnLst>
              <a:rect l="0" t="0" r="r" b="b"/>
              <a:pathLst>
                <a:path w="659" h="823">
                  <a:moveTo>
                    <a:pt x="607" y="213"/>
                  </a:moveTo>
                  <a:lnTo>
                    <a:pt x="607" y="213"/>
                  </a:lnTo>
                  <a:lnTo>
                    <a:pt x="587" y="186"/>
                  </a:lnTo>
                  <a:lnTo>
                    <a:pt x="568" y="160"/>
                  </a:lnTo>
                  <a:lnTo>
                    <a:pt x="547" y="135"/>
                  </a:lnTo>
                  <a:lnTo>
                    <a:pt x="522" y="111"/>
                  </a:lnTo>
                  <a:lnTo>
                    <a:pt x="522" y="111"/>
                  </a:lnTo>
                  <a:lnTo>
                    <a:pt x="500" y="90"/>
                  </a:lnTo>
                  <a:lnTo>
                    <a:pt x="488" y="80"/>
                  </a:lnTo>
                  <a:lnTo>
                    <a:pt x="476" y="71"/>
                  </a:lnTo>
                  <a:lnTo>
                    <a:pt x="476" y="71"/>
                  </a:lnTo>
                  <a:lnTo>
                    <a:pt x="458" y="60"/>
                  </a:lnTo>
                  <a:lnTo>
                    <a:pt x="437" y="47"/>
                  </a:lnTo>
                  <a:lnTo>
                    <a:pt x="426" y="41"/>
                  </a:lnTo>
                  <a:lnTo>
                    <a:pt x="417" y="33"/>
                  </a:lnTo>
                  <a:lnTo>
                    <a:pt x="411" y="25"/>
                  </a:lnTo>
                  <a:lnTo>
                    <a:pt x="408" y="20"/>
                  </a:lnTo>
                  <a:lnTo>
                    <a:pt x="407" y="16"/>
                  </a:lnTo>
                  <a:lnTo>
                    <a:pt x="407" y="16"/>
                  </a:lnTo>
                  <a:lnTo>
                    <a:pt x="405" y="11"/>
                  </a:lnTo>
                  <a:lnTo>
                    <a:pt x="403" y="7"/>
                  </a:lnTo>
                  <a:lnTo>
                    <a:pt x="399" y="4"/>
                  </a:lnTo>
                  <a:lnTo>
                    <a:pt x="396" y="1"/>
                  </a:lnTo>
                  <a:lnTo>
                    <a:pt x="392" y="0"/>
                  </a:lnTo>
                  <a:lnTo>
                    <a:pt x="388" y="0"/>
                  </a:lnTo>
                  <a:lnTo>
                    <a:pt x="379" y="0"/>
                  </a:lnTo>
                  <a:lnTo>
                    <a:pt x="371" y="4"/>
                  </a:lnTo>
                  <a:lnTo>
                    <a:pt x="369" y="7"/>
                  </a:lnTo>
                  <a:lnTo>
                    <a:pt x="366" y="11"/>
                  </a:lnTo>
                  <a:lnTo>
                    <a:pt x="363" y="14"/>
                  </a:lnTo>
                  <a:lnTo>
                    <a:pt x="362" y="18"/>
                  </a:lnTo>
                  <a:lnTo>
                    <a:pt x="362" y="22"/>
                  </a:lnTo>
                  <a:lnTo>
                    <a:pt x="362" y="28"/>
                  </a:lnTo>
                  <a:lnTo>
                    <a:pt x="362" y="28"/>
                  </a:lnTo>
                  <a:lnTo>
                    <a:pt x="366" y="41"/>
                  </a:lnTo>
                  <a:lnTo>
                    <a:pt x="373" y="52"/>
                  </a:lnTo>
                  <a:lnTo>
                    <a:pt x="382" y="62"/>
                  </a:lnTo>
                  <a:lnTo>
                    <a:pt x="392" y="71"/>
                  </a:lnTo>
                  <a:lnTo>
                    <a:pt x="403" y="79"/>
                  </a:lnTo>
                  <a:lnTo>
                    <a:pt x="414" y="85"/>
                  </a:lnTo>
                  <a:lnTo>
                    <a:pt x="438" y="99"/>
                  </a:lnTo>
                  <a:lnTo>
                    <a:pt x="438" y="99"/>
                  </a:lnTo>
                  <a:lnTo>
                    <a:pt x="452" y="109"/>
                  </a:lnTo>
                  <a:lnTo>
                    <a:pt x="467" y="120"/>
                  </a:lnTo>
                  <a:lnTo>
                    <a:pt x="480" y="132"/>
                  </a:lnTo>
                  <a:lnTo>
                    <a:pt x="493" y="145"/>
                  </a:lnTo>
                  <a:lnTo>
                    <a:pt x="519" y="171"/>
                  </a:lnTo>
                  <a:lnTo>
                    <a:pt x="543" y="198"/>
                  </a:lnTo>
                  <a:lnTo>
                    <a:pt x="543" y="198"/>
                  </a:lnTo>
                  <a:lnTo>
                    <a:pt x="557" y="212"/>
                  </a:lnTo>
                  <a:lnTo>
                    <a:pt x="570" y="230"/>
                  </a:lnTo>
                  <a:lnTo>
                    <a:pt x="583" y="250"/>
                  </a:lnTo>
                  <a:lnTo>
                    <a:pt x="594" y="271"/>
                  </a:lnTo>
                  <a:lnTo>
                    <a:pt x="598" y="281"/>
                  </a:lnTo>
                  <a:lnTo>
                    <a:pt x="600" y="290"/>
                  </a:lnTo>
                  <a:lnTo>
                    <a:pt x="602" y="301"/>
                  </a:lnTo>
                  <a:lnTo>
                    <a:pt x="602" y="311"/>
                  </a:lnTo>
                  <a:lnTo>
                    <a:pt x="600" y="320"/>
                  </a:lnTo>
                  <a:lnTo>
                    <a:pt x="598" y="330"/>
                  </a:lnTo>
                  <a:lnTo>
                    <a:pt x="592" y="337"/>
                  </a:lnTo>
                  <a:lnTo>
                    <a:pt x="585" y="344"/>
                  </a:lnTo>
                  <a:lnTo>
                    <a:pt x="585" y="344"/>
                  </a:lnTo>
                  <a:lnTo>
                    <a:pt x="569" y="356"/>
                  </a:lnTo>
                  <a:lnTo>
                    <a:pt x="561" y="361"/>
                  </a:lnTo>
                  <a:lnTo>
                    <a:pt x="554" y="364"/>
                  </a:lnTo>
                  <a:lnTo>
                    <a:pt x="537" y="369"/>
                  </a:lnTo>
                  <a:lnTo>
                    <a:pt x="518" y="373"/>
                  </a:lnTo>
                  <a:lnTo>
                    <a:pt x="518" y="373"/>
                  </a:lnTo>
                  <a:lnTo>
                    <a:pt x="507" y="373"/>
                  </a:lnTo>
                  <a:lnTo>
                    <a:pt x="498" y="373"/>
                  </a:lnTo>
                  <a:lnTo>
                    <a:pt x="489" y="374"/>
                  </a:lnTo>
                  <a:lnTo>
                    <a:pt x="480" y="379"/>
                  </a:lnTo>
                  <a:lnTo>
                    <a:pt x="480" y="379"/>
                  </a:lnTo>
                  <a:lnTo>
                    <a:pt x="475" y="383"/>
                  </a:lnTo>
                  <a:lnTo>
                    <a:pt x="471" y="387"/>
                  </a:lnTo>
                  <a:lnTo>
                    <a:pt x="468" y="392"/>
                  </a:lnTo>
                  <a:lnTo>
                    <a:pt x="468" y="399"/>
                  </a:lnTo>
                  <a:lnTo>
                    <a:pt x="468" y="399"/>
                  </a:lnTo>
                  <a:lnTo>
                    <a:pt x="469" y="415"/>
                  </a:lnTo>
                  <a:lnTo>
                    <a:pt x="473" y="429"/>
                  </a:lnTo>
                  <a:lnTo>
                    <a:pt x="477" y="445"/>
                  </a:lnTo>
                  <a:lnTo>
                    <a:pt x="480" y="459"/>
                  </a:lnTo>
                  <a:lnTo>
                    <a:pt x="481" y="473"/>
                  </a:lnTo>
                  <a:lnTo>
                    <a:pt x="481" y="480"/>
                  </a:lnTo>
                  <a:lnTo>
                    <a:pt x="480" y="488"/>
                  </a:lnTo>
                  <a:lnTo>
                    <a:pt x="479" y="496"/>
                  </a:lnTo>
                  <a:lnTo>
                    <a:pt x="475" y="502"/>
                  </a:lnTo>
                  <a:lnTo>
                    <a:pt x="471" y="510"/>
                  </a:lnTo>
                  <a:lnTo>
                    <a:pt x="466" y="517"/>
                  </a:lnTo>
                  <a:lnTo>
                    <a:pt x="466" y="517"/>
                  </a:lnTo>
                  <a:lnTo>
                    <a:pt x="459" y="523"/>
                  </a:lnTo>
                  <a:lnTo>
                    <a:pt x="452" y="530"/>
                  </a:lnTo>
                  <a:lnTo>
                    <a:pt x="446" y="534"/>
                  </a:lnTo>
                  <a:lnTo>
                    <a:pt x="439" y="536"/>
                  </a:lnTo>
                  <a:lnTo>
                    <a:pt x="433" y="538"/>
                  </a:lnTo>
                  <a:lnTo>
                    <a:pt x="425" y="539"/>
                  </a:lnTo>
                  <a:lnTo>
                    <a:pt x="412" y="539"/>
                  </a:lnTo>
                  <a:lnTo>
                    <a:pt x="397" y="538"/>
                  </a:lnTo>
                  <a:lnTo>
                    <a:pt x="383" y="535"/>
                  </a:lnTo>
                  <a:lnTo>
                    <a:pt x="370" y="532"/>
                  </a:lnTo>
                  <a:lnTo>
                    <a:pt x="356" y="531"/>
                  </a:lnTo>
                  <a:lnTo>
                    <a:pt x="356" y="531"/>
                  </a:lnTo>
                  <a:lnTo>
                    <a:pt x="349" y="532"/>
                  </a:lnTo>
                  <a:lnTo>
                    <a:pt x="344" y="534"/>
                  </a:lnTo>
                  <a:lnTo>
                    <a:pt x="337" y="536"/>
                  </a:lnTo>
                  <a:lnTo>
                    <a:pt x="332" y="540"/>
                  </a:lnTo>
                  <a:lnTo>
                    <a:pt x="328" y="545"/>
                  </a:lnTo>
                  <a:lnTo>
                    <a:pt x="324" y="552"/>
                  </a:lnTo>
                  <a:lnTo>
                    <a:pt x="323" y="557"/>
                  </a:lnTo>
                  <a:lnTo>
                    <a:pt x="323" y="564"/>
                  </a:lnTo>
                  <a:lnTo>
                    <a:pt x="323" y="564"/>
                  </a:lnTo>
                  <a:lnTo>
                    <a:pt x="323" y="578"/>
                  </a:lnTo>
                  <a:lnTo>
                    <a:pt x="323" y="592"/>
                  </a:lnTo>
                  <a:lnTo>
                    <a:pt x="320" y="604"/>
                  </a:lnTo>
                  <a:lnTo>
                    <a:pt x="318" y="616"/>
                  </a:lnTo>
                  <a:lnTo>
                    <a:pt x="312" y="628"/>
                  </a:lnTo>
                  <a:lnTo>
                    <a:pt x="307" y="637"/>
                  </a:lnTo>
                  <a:lnTo>
                    <a:pt x="301" y="646"/>
                  </a:lnTo>
                  <a:lnTo>
                    <a:pt x="293" y="654"/>
                  </a:lnTo>
                  <a:lnTo>
                    <a:pt x="284" y="660"/>
                  </a:lnTo>
                  <a:lnTo>
                    <a:pt x="275" y="666"/>
                  </a:lnTo>
                  <a:lnTo>
                    <a:pt x="264" y="670"/>
                  </a:lnTo>
                  <a:lnTo>
                    <a:pt x="252" y="672"/>
                  </a:lnTo>
                  <a:lnTo>
                    <a:pt x="241" y="672"/>
                  </a:lnTo>
                  <a:lnTo>
                    <a:pt x="227" y="672"/>
                  </a:lnTo>
                  <a:lnTo>
                    <a:pt x="214" y="670"/>
                  </a:lnTo>
                  <a:lnTo>
                    <a:pt x="200" y="666"/>
                  </a:lnTo>
                  <a:lnTo>
                    <a:pt x="200" y="666"/>
                  </a:lnTo>
                  <a:lnTo>
                    <a:pt x="195" y="664"/>
                  </a:lnTo>
                  <a:lnTo>
                    <a:pt x="190" y="666"/>
                  </a:lnTo>
                  <a:lnTo>
                    <a:pt x="184" y="667"/>
                  </a:lnTo>
                  <a:lnTo>
                    <a:pt x="180" y="670"/>
                  </a:lnTo>
                  <a:lnTo>
                    <a:pt x="176" y="674"/>
                  </a:lnTo>
                  <a:lnTo>
                    <a:pt x="174" y="677"/>
                  </a:lnTo>
                  <a:lnTo>
                    <a:pt x="173" y="683"/>
                  </a:lnTo>
                  <a:lnTo>
                    <a:pt x="171" y="688"/>
                  </a:lnTo>
                  <a:lnTo>
                    <a:pt x="171" y="688"/>
                  </a:lnTo>
                  <a:lnTo>
                    <a:pt x="170" y="704"/>
                  </a:lnTo>
                  <a:lnTo>
                    <a:pt x="167" y="718"/>
                  </a:lnTo>
                  <a:lnTo>
                    <a:pt x="163" y="730"/>
                  </a:lnTo>
                  <a:lnTo>
                    <a:pt x="158" y="740"/>
                  </a:lnTo>
                  <a:lnTo>
                    <a:pt x="152" y="749"/>
                  </a:lnTo>
                  <a:lnTo>
                    <a:pt x="145" y="756"/>
                  </a:lnTo>
                  <a:lnTo>
                    <a:pt x="137" y="762"/>
                  </a:lnTo>
                  <a:lnTo>
                    <a:pt x="128" y="768"/>
                  </a:lnTo>
                  <a:lnTo>
                    <a:pt x="119" y="770"/>
                  </a:lnTo>
                  <a:lnTo>
                    <a:pt x="108" y="773"/>
                  </a:lnTo>
                  <a:lnTo>
                    <a:pt x="97" y="776"/>
                  </a:lnTo>
                  <a:lnTo>
                    <a:pt x="86" y="777"/>
                  </a:lnTo>
                  <a:lnTo>
                    <a:pt x="61" y="777"/>
                  </a:lnTo>
                  <a:lnTo>
                    <a:pt x="36" y="776"/>
                  </a:lnTo>
                  <a:lnTo>
                    <a:pt x="36" y="776"/>
                  </a:lnTo>
                  <a:lnTo>
                    <a:pt x="30" y="774"/>
                  </a:lnTo>
                  <a:lnTo>
                    <a:pt x="25" y="773"/>
                  </a:lnTo>
                  <a:lnTo>
                    <a:pt x="18" y="773"/>
                  </a:lnTo>
                  <a:lnTo>
                    <a:pt x="13" y="774"/>
                  </a:lnTo>
                  <a:lnTo>
                    <a:pt x="8" y="777"/>
                  </a:lnTo>
                  <a:lnTo>
                    <a:pt x="4" y="782"/>
                  </a:lnTo>
                  <a:lnTo>
                    <a:pt x="1" y="787"/>
                  </a:lnTo>
                  <a:lnTo>
                    <a:pt x="0" y="794"/>
                  </a:lnTo>
                  <a:lnTo>
                    <a:pt x="0" y="798"/>
                  </a:lnTo>
                  <a:lnTo>
                    <a:pt x="0" y="798"/>
                  </a:lnTo>
                  <a:lnTo>
                    <a:pt x="0" y="803"/>
                  </a:lnTo>
                  <a:lnTo>
                    <a:pt x="1" y="807"/>
                  </a:lnTo>
                  <a:lnTo>
                    <a:pt x="4" y="811"/>
                  </a:lnTo>
                  <a:lnTo>
                    <a:pt x="6" y="815"/>
                  </a:lnTo>
                  <a:lnTo>
                    <a:pt x="10" y="817"/>
                  </a:lnTo>
                  <a:lnTo>
                    <a:pt x="14" y="819"/>
                  </a:lnTo>
                  <a:lnTo>
                    <a:pt x="18" y="820"/>
                  </a:lnTo>
                  <a:lnTo>
                    <a:pt x="23" y="821"/>
                  </a:lnTo>
                  <a:lnTo>
                    <a:pt x="23" y="821"/>
                  </a:lnTo>
                  <a:lnTo>
                    <a:pt x="61" y="823"/>
                  </a:lnTo>
                  <a:lnTo>
                    <a:pt x="80" y="823"/>
                  </a:lnTo>
                  <a:lnTo>
                    <a:pt x="97" y="821"/>
                  </a:lnTo>
                  <a:lnTo>
                    <a:pt x="115" y="819"/>
                  </a:lnTo>
                  <a:lnTo>
                    <a:pt x="132" y="815"/>
                  </a:lnTo>
                  <a:lnTo>
                    <a:pt x="150" y="810"/>
                  </a:lnTo>
                  <a:lnTo>
                    <a:pt x="169" y="802"/>
                  </a:lnTo>
                  <a:lnTo>
                    <a:pt x="169" y="802"/>
                  </a:lnTo>
                  <a:lnTo>
                    <a:pt x="183" y="794"/>
                  </a:lnTo>
                  <a:lnTo>
                    <a:pt x="193" y="786"/>
                  </a:lnTo>
                  <a:lnTo>
                    <a:pt x="201" y="776"/>
                  </a:lnTo>
                  <a:lnTo>
                    <a:pt x="207" y="765"/>
                  </a:lnTo>
                  <a:lnTo>
                    <a:pt x="210" y="755"/>
                  </a:lnTo>
                  <a:lnTo>
                    <a:pt x="213" y="743"/>
                  </a:lnTo>
                  <a:lnTo>
                    <a:pt x="214" y="730"/>
                  </a:lnTo>
                  <a:lnTo>
                    <a:pt x="216" y="717"/>
                  </a:lnTo>
                  <a:lnTo>
                    <a:pt x="216" y="717"/>
                  </a:lnTo>
                  <a:lnTo>
                    <a:pt x="229" y="718"/>
                  </a:lnTo>
                  <a:lnTo>
                    <a:pt x="242" y="719"/>
                  </a:lnTo>
                  <a:lnTo>
                    <a:pt x="256" y="719"/>
                  </a:lnTo>
                  <a:lnTo>
                    <a:pt x="269" y="717"/>
                  </a:lnTo>
                  <a:lnTo>
                    <a:pt x="282" y="714"/>
                  </a:lnTo>
                  <a:lnTo>
                    <a:pt x="294" y="709"/>
                  </a:lnTo>
                  <a:lnTo>
                    <a:pt x="306" y="704"/>
                  </a:lnTo>
                  <a:lnTo>
                    <a:pt x="318" y="696"/>
                  </a:lnTo>
                  <a:lnTo>
                    <a:pt x="318" y="696"/>
                  </a:lnTo>
                  <a:lnTo>
                    <a:pt x="331" y="684"/>
                  </a:lnTo>
                  <a:lnTo>
                    <a:pt x="343" y="672"/>
                  </a:lnTo>
                  <a:lnTo>
                    <a:pt x="349" y="664"/>
                  </a:lnTo>
                  <a:lnTo>
                    <a:pt x="353" y="658"/>
                  </a:lnTo>
                  <a:lnTo>
                    <a:pt x="357" y="650"/>
                  </a:lnTo>
                  <a:lnTo>
                    <a:pt x="361" y="642"/>
                  </a:lnTo>
                  <a:lnTo>
                    <a:pt x="361" y="642"/>
                  </a:lnTo>
                  <a:lnTo>
                    <a:pt x="366" y="616"/>
                  </a:lnTo>
                  <a:lnTo>
                    <a:pt x="369" y="600"/>
                  </a:lnTo>
                  <a:lnTo>
                    <a:pt x="370" y="586"/>
                  </a:lnTo>
                  <a:lnTo>
                    <a:pt x="370" y="586"/>
                  </a:lnTo>
                  <a:lnTo>
                    <a:pt x="380" y="589"/>
                  </a:lnTo>
                  <a:lnTo>
                    <a:pt x="391" y="590"/>
                  </a:lnTo>
                  <a:lnTo>
                    <a:pt x="401" y="590"/>
                  </a:lnTo>
                  <a:lnTo>
                    <a:pt x="412" y="590"/>
                  </a:lnTo>
                  <a:lnTo>
                    <a:pt x="422" y="587"/>
                  </a:lnTo>
                  <a:lnTo>
                    <a:pt x="433" y="585"/>
                  </a:lnTo>
                  <a:lnTo>
                    <a:pt x="443" y="581"/>
                  </a:lnTo>
                  <a:lnTo>
                    <a:pt x="454" y="577"/>
                  </a:lnTo>
                  <a:lnTo>
                    <a:pt x="473" y="566"/>
                  </a:lnTo>
                  <a:lnTo>
                    <a:pt x="492" y="552"/>
                  </a:lnTo>
                  <a:lnTo>
                    <a:pt x="506" y="538"/>
                  </a:lnTo>
                  <a:lnTo>
                    <a:pt x="513" y="530"/>
                  </a:lnTo>
                  <a:lnTo>
                    <a:pt x="518" y="521"/>
                  </a:lnTo>
                  <a:lnTo>
                    <a:pt x="518" y="521"/>
                  </a:lnTo>
                  <a:lnTo>
                    <a:pt x="523" y="509"/>
                  </a:lnTo>
                  <a:lnTo>
                    <a:pt x="527" y="497"/>
                  </a:lnTo>
                  <a:lnTo>
                    <a:pt x="528" y="484"/>
                  </a:lnTo>
                  <a:lnTo>
                    <a:pt x="528" y="471"/>
                  </a:lnTo>
                  <a:lnTo>
                    <a:pt x="528" y="456"/>
                  </a:lnTo>
                  <a:lnTo>
                    <a:pt x="526" y="443"/>
                  </a:lnTo>
                  <a:lnTo>
                    <a:pt x="520" y="420"/>
                  </a:lnTo>
                  <a:lnTo>
                    <a:pt x="520" y="420"/>
                  </a:lnTo>
                  <a:lnTo>
                    <a:pt x="519" y="417"/>
                  </a:lnTo>
                  <a:lnTo>
                    <a:pt x="519" y="417"/>
                  </a:lnTo>
                  <a:lnTo>
                    <a:pt x="532" y="416"/>
                  </a:lnTo>
                  <a:lnTo>
                    <a:pt x="532" y="416"/>
                  </a:lnTo>
                  <a:lnTo>
                    <a:pt x="560" y="412"/>
                  </a:lnTo>
                  <a:lnTo>
                    <a:pt x="574" y="409"/>
                  </a:lnTo>
                  <a:lnTo>
                    <a:pt x="586" y="403"/>
                  </a:lnTo>
                  <a:lnTo>
                    <a:pt x="586" y="403"/>
                  </a:lnTo>
                  <a:lnTo>
                    <a:pt x="598" y="395"/>
                  </a:lnTo>
                  <a:lnTo>
                    <a:pt x="609" y="387"/>
                  </a:lnTo>
                  <a:lnTo>
                    <a:pt x="620" y="378"/>
                  </a:lnTo>
                  <a:lnTo>
                    <a:pt x="629" y="368"/>
                  </a:lnTo>
                  <a:lnTo>
                    <a:pt x="638" y="357"/>
                  </a:lnTo>
                  <a:lnTo>
                    <a:pt x="645" y="345"/>
                  </a:lnTo>
                  <a:lnTo>
                    <a:pt x="651" y="334"/>
                  </a:lnTo>
                  <a:lnTo>
                    <a:pt x="656" y="320"/>
                  </a:lnTo>
                  <a:lnTo>
                    <a:pt x="656" y="320"/>
                  </a:lnTo>
                  <a:lnTo>
                    <a:pt x="658" y="311"/>
                  </a:lnTo>
                  <a:lnTo>
                    <a:pt x="659" y="303"/>
                  </a:lnTo>
                  <a:lnTo>
                    <a:pt x="659" y="296"/>
                  </a:lnTo>
                  <a:lnTo>
                    <a:pt x="658" y="288"/>
                  </a:lnTo>
                  <a:lnTo>
                    <a:pt x="655" y="281"/>
                  </a:lnTo>
                  <a:lnTo>
                    <a:pt x="653" y="275"/>
                  </a:lnTo>
                  <a:lnTo>
                    <a:pt x="646" y="262"/>
                  </a:lnTo>
                  <a:lnTo>
                    <a:pt x="637" y="249"/>
                  </a:lnTo>
                  <a:lnTo>
                    <a:pt x="626" y="237"/>
                  </a:lnTo>
                  <a:lnTo>
                    <a:pt x="616" y="225"/>
                  </a:lnTo>
                  <a:lnTo>
                    <a:pt x="607" y="213"/>
                  </a:lnTo>
                  <a:lnTo>
                    <a:pt x="607" y="21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sp>
          <p:nvSpPr>
            <p:cNvPr id="215" name="Freeform 872"/>
            <p:cNvSpPr>
              <a:spLocks/>
            </p:cNvSpPr>
            <p:nvPr/>
          </p:nvSpPr>
          <p:spPr bwMode="auto">
            <a:xfrm>
              <a:off x="4781551" y="3371851"/>
              <a:ext cx="85725" cy="120650"/>
            </a:xfrm>
            <a:custGeom>
              <a:avLst/>
              <a:gdLst/>
              <a:ahLst/>
              <a:cxnLst>
                <a:cxn ang="0">
                  <a:pos x="190" y="0"/>
                </a:cxn>
                <a:cxn ang="0">
                  <a:pos x="182" y="1"/>
                </a:cxn>
                <a:cxn ang="0">
                  <a:pos x="172" y="10"/>
                </a:cxn>
                <a:cxn ang="0">
                  <a:pos x="168" y="17"/>
                </a:cxn>
                <a:cxn ang="0">
                  <a:pos x="154" y="68"/>
                </a:cxn>
                <a:cxn ang="0">
                  <a:pos x="133" y="119"/>
                </a:cxn>
                <a:cxn ang="0">
                  <a:pos x="106" y="165"/>
                </a:cxn>
                <a:cxn ang="0">
                  <a:pos x="80" y="196"/>
                </a:cxn>
                <a:cxn ang="0">
                  <a:pos x="71" y="205"/>
                </a:cxn>
                <a:cxn ang="0">
                  <a:pos x="62" y="217"/>
                </a:cxn>
                <a:cxn ang="0">
                  <a:pos x="51" y="227"/>
                </a:cxn>
                <a:cxn ang="0">
                  <a:pos x="45" y="231"/>
                </a:cxn>
                <a:cxn ang="0">
                  <a:pos x="34" y="239"/>
                </a:cxn>
                <a:cxn ang="0">
                  <a:pos x="36" y="243"/>
                </a:cxn>
                <a:cxn ang="0">
                  <a:pos x="40" y="244"/>
                </a:cxn>
                <a:cxn ang="0">
                  <a:pos x="27" y="247"/>
                </a:cxn>
                <a:cxn ang="0">
                  <a:pos x="17" y="256"/>
                </a:cxn>
                <a:cxn ang="0">
                  <a:pos x="14" y="258"/>
                </a:cxn>
                <a:cxn ang="0">
                  <a:pos x="7" y="261"/>
                </a:cxn>
                <a:cxn ang="0">
                  <a:pos x="2" y="272"/>
                </a:cxn>
                <a:cxn ang="0">
                  <a:pos x="3" y="288"/>
                </a:cxn>
                <a:cxn ang="0">
                  <a:pos x="10" y="297"/>
                </a:cxn>
                <a:cxn ang="0">
                  <a:pos x="17" y="301"/>
                </a:cxn>
                <a:cxn ang="0">
                  <a:pos x="23" y="301"/>
                </a:cxn>
                <a:cxn ang="0">
                  <a:pos x="40" y="298"/>
                </a:cxn>
                <a:cxn ang="0">
                  <a:pos x="51" y="286"/>
                </a:cxn>
                <a:cxn ang="0">
                  <a:pos x="63" y="281"/>
                </a:cxn>
                <a:cxn ang="0">
                  <a:pos x="88" y="261"/>
                </a:cxn>
                <a:cxn ang="0">
                  <a:pos x="120" y="226"/>
                </a:cxn>
                <a:cxn ang="0">
                  <a:pos x="134" y="207"/>
                </a:cxn>
                <a:cxn ang="0">
                  <a:pos x="157" y="166"/>
                </a:cxn>
                <a:cxn ang="0">
                  <a:pos x="178" y="125"/>
                </a:cxn>
                <a:cxn ang="0">
                  <a:pos x="195" y="84"/>
                </a:cxn>
                <a:cxn ang="0">
                  <a:pos x="210" y="40"/>
                </a:cxn>
                <a:cxn ang="0">
                  <a:pos x="214" y="35"/>
                </a:cxn>
                <a:cxn ang="0">
                  <a:pos x="216" y="22"/>
                </a:cxn>
                <a:cxn ang="0">
                  <a:pos x="212" y="9"/>
                </a:cxn>
                <a:cxn ang="0">
                  <a:pos x="202" y="1"/>
                </a:cxn>
                <a:cxn ang="0">
                  <a:pos x="194" y="0"/>
                </a:cxn>
              </a:cxnLst>
              <a:rect l="0" t="0" r="r" b="b"/>
              <a:pathLst>
                <a:path w="216" h="301">
                  <a:moveTo>
                    <a:pt x="194" y="0"/>
                  </a:moveTo>
                  <a:lnTo>
                    <a:pt x="190" y="0"/>
                  </a:lnTo>
                  <a:lnTo>
                    <a:pt x="190" y="0"/>
                  </a:lnTo>
                  <a:lnTo>
                    <a:pt x="182" y="1"/>
                  </a:lnTo>
                  <a:lnTo>
                    <a:pt x="176" y="5"/>
                  </a:lnTo>
                  <a:lnTo>
                    <a:pt x="172" y="10"/>
                  </a:lnTo>
                  <a:lnTo>
                    <a:pt x="168" y="17"/>
                  </a:lnTo>
                  <a:lnTo>
                    <a:pt x="168" y="17"/>
                  </a:lnTo>
                  <a:lnTo>
                    <a:pt x="161" y="43"/>
                  </a:lnTo>
                  <a:lnTo>
                    <a:pt x="154" y="68"/>
                  </a:lnTo>
                  <a:lnTo>
                    <a:pt x="144" y="94"/>
                  </a:lnTo>
                  <a:lnTo>
                    <a:pt x="133" y="119"/>
                  </a:lnTo>
                  <a:lnTo>
                    <a:pt x="121" y="142"/>
                  </a:lnTo>
                  <a:lnTo>
                    <a:pt x="106" y="165"/>
                  </a:lnTo>
                  <a:lnTo>
                    <a:pt x="89" y="186"/>
                  </a:lnTo>
                  <a:lnTo>
                    <a:pt x="80" y="196"/>
                  </a:lnTo>
                  <a:lnTo>
                    <a:pt x="71" y="205"/>
                  </a:lnTo>
                  <a:lnTo>
                    <a:pt x="71" y="205"/>
                  </a:lnTo>
                  <a:lnTo>
                    <a:pt x="66" y="210"/>
                  </a:lnTo>
                  <a:lnTo>
                    <a:pt x="62" y="217"/>
                  </a:lnTo>
                  <a:lnTo>
                    <a:pt x="58" y="224"/>
                  </a:lnTo>
                  <a:lnTo>
                    <a:pt x="51" y="227"/>
                  </a:lnTo>
                  <a:lnTo>
                    <a:pt x="51" y="227"/>
                  </a:lnTo>
                  <a:lnTo>
                    <a:pt x="45" y="231"/>
                  </a:lnTo>
                  <a:lnTo>
                    <a:pt x="37" y="237"/>
                  </a:lnTo>
                  <a:lnTo>
                    <a:pt x="34" y="239"/>
                  </a:lnTo>
                  <a:lnTo>
                    <a:pt x="33" y="242"/>
                  </a:lnTo>
                  <a:lnTo>
                    <a:pt x="36" y="243"/>
                  </a:lnTo>
                  <a:lnTo>
                    <a:pt x="40" y="244"/>
                  </a:lnTo>
                  <a:lnTo>
                    <a:pt x="40" y="244"/>
                  </a:lnTo>
                  <a:lnTo>
                    <a:pt x="33" y="244"/>
                  </a:lnTo>
                  <a:lnTo>
                    <a:pt x="27" y="247"/>
                  </a:lnTo>
                  <a:lnTo>
                    <a:pt x="21" y="251"/>
                  </a:lnTo>
                  <a:lnTo>
                    <a:pt x="17" y="256"/>
                  </a:lnTo>
                  <a:lnTo>
                    <a:pt x="17" y="256"/>
                  </a:lnTo>
                  <a:lnTo>
                    <a:pt x="14" y="258"/>
                  </a:lnTo>
                  <a:lnTo>
                    <a:pt x="10" y="259"/>
                  </a:lnTo>
                  <a:lnTo>
                    <a:pt x="7" y="261"/>
                  </a:lnTo>
                  <a:lnTo>
                    <a:pt x="4" y="265"/>
                  </a:lnTo>
                  <a:lnTo>
                    <a:pt x="2" y="272"/>
                  </a:lnTo>
                  <a:lnTo>
                    <a:pt x="0" y="280"/>
                  </a:lnTo>
                  <a:lnTo>
                    <a:pt x="3" y="288"/>
                  </a:lnTo>
                  <a:lnTo>
                    <a:pt x="7" y="294"/>
                  </a:lnTo>
                  <a:lnTo>
                    <a:pt x="10" y="297"/>
                  </a:lnTo>
                  <a:lnTo>
                    <a:pt x="14" y="299"/>
                  </a:lnTo>
                  <a:lnTo>
                    <a:pt x="17" y="301"/>
                  </a:lnTo>
                  <a:lnTo>
                    <a:pt x="23" y="301"/>
                  </a:lnTo>
                  <a:lnTo>
                    <a:pt x="23" y="301"/>
                  </a:lnTo>
                  <a:lnTo>
                    <a:pt x="33" y="301"/>
                  </a:lnTo>
                  <a:lnTo>
                    <a:pt x="40" y="298"/>
                  </a:lnTo>
                  <a:lnTo>
                    <a:pt x="46" y="293"/>
                  </a:lnTo>
                  <a:lnTo>
                    <a:pt x="51" y="286"/>
                  </a:lnTo>
                  <a:lnTo>
                    <a:pt x="51" y="286"/>
                  </a:lnTo>
                  <a:lnTo>
                    <a:pt x="63" y="281"/>
                  </a:lnTo>
                  <a:lnTo>
                    <a:pt x="76" y="272"/>
                  </a:lnTo>
                  <a:lnTo>
                    <a:pt x="88" y="261"/>
                  </a:lnTo>
                  <a:lnTo>
                    <a:pt x="99" y="250"/>
                  </a:lnTo>
                  <a:lnTo>
                    <a:pt x="120" y="226"/>
                  </a:lnTo>
                  <a:lnTo>
                    <a:pt x="134" y="207"/>
                  </a:lnTo>
                  <a:lnTo>
                    <a:pt x="134" y="207"/>
                  </a:lnTo>
                  <a:lnTo>
                    <a:pt x="147" y="187"/>
                  </a:lnTo>
                  <a:lnTo>
                    <a:pt x="157" y="166"/>
                  </a:lnTo>
                  <a:lnTo>
                    <a:pt x="169" y="146"/>
                  </a:lnTo>
                  <a:lnTo>
                    <a:pt x="178" y="125"/>
                  </a:lnTo>
                  <a:lnTo>
                    <a:pt x="188" y="106"/>
                  </a:lnTo>
                  <a:lnTo>
                    <a:pt x="195" y="84"/>
                  </a:lnTo>
                  <a:lnTo>
                    <a:pt x="203" y="63"/>
                  </a:lnTo>
                  <a:lnTo>
                    <a:pt x="210" y="40"/>
                  </a:lnTo>
                  <a:lnTo>
                    <a:pt x="210" y="40"/>
                  </a:lnTo>
                  <a:lnTo>
                    <a:pt x="214" y="35"/>
                  </a:lnTo>
                  <a:lnTo>
                    <a:pt x="215" y="29"/>
                  </a:lnTo>
                  <a:lnTo>
                    <a:pt x="216" y="22"/>
                  </a:lnTo>
                  <a:lnTo>
                    <a:pt x="215" y="16"/>
                  </a:lnTo>
                  <a:lnTo>
                    <a:pt x="212" y="9"/>
                  </a:lnTo>
                  <a:lnTo>
                    <a:pt x="207" y="5"/>
                  </a:lnTo>
                  <a:lnTo>
                    <a:pt x="202" y="1"/>
                  </a:lnTo>
                  <a:lnTo>
                    <a:pt x="194" y="0"/>
                  </a:lnTo>
                  <a:lnTo>
                    <a:pt x="194"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latin typeface="微软雅黑" pitchFamily="34" charset="-122"/>
                <a:ea typeface="微软雅黑" pitchFamily="34" charset="-122"/>
              </a:endParaRPr>
            </a:p>
          </p:txBody>
        </p:sp>
      </p:grpSp>
      <p:sp>
        <p:nvSpPr>
          <p:cNvPr id="228" name="椭圆 31"/>
          <p:cNvSpPr/>
          <p:nvPr/>
        </p:nvSpPr>
        <p:spPr>
          <a:xfrm>
            <a:off x="1393935" y="2571750"/>
            <a:ext cx="2198519" cy="196842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accent6">
                <a:lumMod val="60000"/>
                <a:lumOff val="4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chemeClr val="tx1"/>
              </a:solidFill>
              <a:latin typeface="微软雅黑" pitchFamily="34" charset="-122"/>
              <a:ea typeface="微软雅黑" pitchFamily="34" charset="-122"/>
            </a:endParaRPr>
          </a:p>
        </p:txBody>
      </p:sp>
      <p:sp>
        <p:nvSpPr>
          <p:cNvPr id="229" name="矩形 228"/>
          <p:cNvSpPr/>
          <p:nvPr/>
        </p:nvSpPr>
        <p:spPr>
          <a:xfrm>
            <a:off x="1979712" y="3097413"/>
            <a:ext cx="2101424" cy="707886"/>
          </a:xfrm>
          <a:prstGeom prst="rect">
            <a:avLst/>
          </a:prstGeom>
        </p:spPr>
        <p:txBody>
          <a:bodyPr wrap="square">
            <a:spAutoFit/>
          </a:bodyPr>
          <a:lstStyle/>
          <a:p>
            <a:r>
              <a:rPr lang="en-US" altLang="zh-CN" sz="2000" dirty="0" err="1" smtClean="0">
                <a:solidFill>
                  <a:schemeClr val="tx1">
                    <a:lumMod val="75000"/>
                    <a:lumOff val="25000"/>
                  </a:schemeClr>
                </a:solidFill>
                <a:latin typeface="微软雅黑" pitchFamily="34" charset="-122"/>
                <a:ea typeface="微软雅黑" pitchFamily="34" charset="-122"/>
              </a:rPr>
              <a:t>Được</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kính</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a:solidFill>
                  <a:schemeClr val="tx1">
                    <a:lumMod val="75000"/>
                    <a:lumOff val="25000"/>
                  </a:schemeClr>
                </a:solidFill>
                <a:latin typeface="微软雅黑" pitchFamily="34" charset="-122"/>
                <a:ea typeface="微软雅黑" pitchFamily="34" charset="-122"/>
              </a:rPr>
              <a:t>trọng</a:t>
            </a:r>
            <a:r>
              <a:rPr lang="en-US" altLang="zh-CN" sz="2000" dirty="0">
                <a:solidFill>
                  <a:schemeClr val="tx1">
                    <a:lumMod val="75000"/>
                    <a:lumOff val="25000"/>
                  </a:schemeClr>
                </a:solidFill>
                <a:latin typeface="微软雅黑" pitchFamily="34" charset="-122"/>
                <a:ea typeface="微软雅黑" pitchFamily="34" charset="-122"/>
              </a:rPr>
              <a:t>, tin </a:t>
            </a:r>
            <a:r>
              <a:rPr lang="en-US" altLang="zh-CN" sz="2000" dirty="0" err="1">
                <a:solidFill>
                  <a:schemeClr val="tx1">
                    <a:lumMod val="75000"/>
                    <a:lumOff val="25000"/>
                  </a:schemeClr>
                </a:solidFill>
                <a:latin typeface="微软雅黑" pitchFamily="34" charset="-122"/>
                <a:ea typeface="微软雅黑" pitchFamily="34" charset="-122"/>
              </a:rPr>
              <a:t>cậy</a:t>
            </a:r>
            <a:endParaRPr lang="zh-CN" altLang="en-US" sz="2000" dirty="0"/>
          </a:p>
        </p:txBody>
      </p:sp>
      <p:sp>
        <p:nvSpPr>
          <p:cNvPr id="231" name="椭圆 31"/>
          <p:cNvSpPr/>
          <p:nvPr/>
        </p:nvSpPr>
        <p:spPr>
          <a:xfrm>
            <a:off x="4527258" y="2464564"/>
            <a:ext cx="3168942" cy="20105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accent6">
                <a:lumMod val="60000"/>
                <a:lumOff val="4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chemeClr val="tx1"/>
              </a:solidFill>
              <a:latin typeface="微软雅黑" pitchFamily="34" charset="-122"/>
              <a:ea typeface="微软雅黑" pitchFamily="34" charset="-122"/>
            </a:endParaRPr>
          </a:p>
        </p:txBody>
      </p:sp>
      <p:sp>
        <p:nvSpPr>
          <p:cNvPr id="232" name="矩形 231"/>
          <p:cNvSpPr/>
          <p:nvPr/>
        </p:nvSpPr>
        <p:spPr>
          <a:xfrm>
            <a:off x="4468522" y="2606343"/>
            <a:ext cx="3380078" cy="1015663"/>
          </a:xfrm>
          <a:prstGeom prst="rect">
            <a:avLst/>
          </a:prstGeom>
        </p:spPr>
        <p:txBody>
          <a:bodyPr wrap="square">
            <a:spAutoFit/>
          </a:bodyPr>
          <a:lstStyle/>
          <a:p>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Mang</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a:solidFill>
                  <a:schemeClr val="tx1">
                    <a:lumMod val="75000"/>
                    <a:lumOff val="25000"/>
                  </a:schemeClr>
                </a:solidFill>
                <a:latin typeface="微软雅黑" pitchFamily="34" charset="-122"/>
                <a:ea typeface="微软雅黑" pitchFamily="34" charset="-122"/>
              </a:rPr>
              <a:t>lại</a:t>
            </a:r>
            <a:r>
              <a:rPr lang="en-US" altLang="zh-CN" sz="2000" dirty="0">
                <a:solidFill>
                  <a:schemeClr val="tx1">
                    <a:lumMod val="75000"/>
                    <a:lumOff val="25000"/>
                  </a:schemeClr>
                </a:solidFill>
                <a:latin typeface="微软雅黑" pitchFamily="34" charset="-122"/>
                <a:ea typeface="微软雅黑" pitchFamily="34" charset="-122"/>
              </a:rPr>
              <a:t> </a:t>
            </a:r>
            <a:r>
              <a:rPr lang="en-US" altLang="zh-CN" sz="2000" dirty="0" err="1">
                <a:solidFill>
                  <a:schemeClr val="tx1">
                    <a:lumMod val="75000"/>
                    <a:lumOff val="25000"/>
                  </a:schemeClr>
                </a:solidFill>
                <a:latin typeface="微软雅黑" pitchFamily="34" charset="-122"/>
                <a:ea typeface="微软雅黑" pitchFamily="34" charset="-122"/>
              </a:rPr>
              <a:t>lợi</a:t>
            </a:r>
            <a:r>
              <a:rPr lang="en-US" altLang="zh-CN" sz="2000" dirty="0">
                <a:solidFill>
                  <a:schemeClr val="tx1">
                    <a:lumMod val="75000"/>
                    <a:lumOff val="25000"/>
                  </a:schemeClr>
                </a:solidFill>
                <a:latin typeface="微软雅黑" pitchFamily="34" charset="-122"/>
                <a:ea typeface="微软雅黑" pitchFamily="34" charset="-122"/>
              </a:rPr>
              <a:t> </a:t>
            </a:r>
            <a:r>
              <a:rPr lang="en-US" altLang="zh-CN" sz="2000" dirty="0" err="1">
                <a:solidFill>
                  <a:schemeClr val="tx1">
                    <a:lumMod val="75000"/>
                    <a:lumOff val="25000"/>
                  </a:schemeClr>
                </a:solidFill>
                <a:latin typeface="微软雅黑" pitchFamily="34" charset="-122"/>
                <a:ea typeface="微软雅黑" pitchFamily="34" charset="-122"/>
              </a:rPr>
              <a:t>ích</a:t>
            </a:r>
            <a:r>
              <a:rPr lang="en-US" altLang="zh-CN" sz="2000" dirty="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chung</a:t>
            </a:r>
            <a:endParaRPr lang="en-US" altLang="zh-CN" sz="2000" dirty="0" smtClean="0">
              <a:solidFill>
                <a:schemeClr val="tx1">
                  <a:lumMod val="75000"/>
                  <a:lumOff val="25000"/>
                </a:schemeClr>
              </a:solidFill>
              <a:latin typeface="微软雅黑" pitchFamily="34" charset="-122"/>
              <a:ea typeface="微软雅黑" pitchFamily="34" charset="-122"/>
            </a:endParaRPr>
          </a:p>
          <a:p>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Đất</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nước</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phát</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triển</a:t>
            </a:r>
            <a:r>
              <a:rPr lang="en-US" altLang="zh-CN" sz="2000" dirty="0" smtClean="0">
                <a:solidFill>
                  <a:schemeClr val="tx1">
                    <a:lumMod val="75000"/>
                    <a:lumOff val="25000"/>
                  </a:schemeClr>
                </a:solidFill>
                <a:latin typeface="微软雅黑" pitchFamily="34" charset="-122"/>
                <a:ea typeface="微软雅黑" pitchFamily="34" charset="-122"/>
              </a:rPr>
              <a:t>, XH </a:t>
            </a:r>
            <a:r>
              <a:rPr lang="en-US" altLang="zh-CN" sz="2000" dirty="0" err="1" smtClean="0">
                <a:solidFill>
                  <a:schemeClr val="tx1">
                    <a:lumMod val="75000"/>
                    <a:lumOff val="25000"/>
                  </a:schemeClr>
                </a:solidFill>
                <a:latin typeface="微软雅黑" pitchFamily="34" charset="-122"/>
                <a:ea typeface="微软雅黑" pitchFamily="34" charset="-122"/>
              </a:rPr>
              <a:t>công</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bằng</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văn</a:t>
            </a:r>
            <a:r>
              <a:rPr lang="en-US" altLang="zh-CN" sz="2000" dirty="0" smtClean="0">
                <a:solidFill>
                  <a:schemeClr val="tx1">
                    <a:lumMod val="75000"/>
                    <a:lumOff val="25000"/>
                  </a:schemeClr>
                </a:solidFill>
                <a:latin typeface="微软雅黑" pitchFamily="34" charset="-122"/>
                <a:ea typeface="微软雅黑" pitchFamily="34" charset="-122"/>
              </a:rPr>
              <a:t> minh</a:t>
            </a:r>
            <a:endParaRPr lang="en-US" altLang="zh-CN" sz="2000" dirty="0">
              <a:solidFill>
                <a:schemeClr val="tx1">
                  <a:lumMod val="75000"/>
                  <a:lumOff val="25000"/>
                </a:schemeClr>
              </a:solidFill>
              <a:latin typeface="微软雅黑" pitchFamily="34" charset="-122"/>
              <a:ea typeface="微软雅黑" pitchFamily="34" charset="-122"/>
            </a:endParaRPr>
          </a:p>
        </p:txBody>
      </p:sp>
      <p:grpSp>
        <p:nvGrpSpPr>
          <p:cNvPr id="234" name="组合 233"/>
          <p:cNvGrpSpPr/>
          <p:nvPr/>
        </p:nvGrpSpPr>
        <p:grpSpPr>
          <a:xfrm>
            <a:off x="1403648" y="185096"/>
            <a:ext cx="6192688" cy="523220"/>
            <a:chOff x="1492256" y="411510"/>
            <a:chExt cx="6192688" cy="523220"/>
          </a:xfrm>
        </p:grpSpPr>
        <p:sp>
          <p:nvSpPr>
            <p:cNvPr id="235" name="任意多边形 234"/>
            <p:cNvSpPr/>
            <p:nvPr/>
          </p:nvSpPr>
          <p:spPr>
            <a:xfrm>
              <a:off x="1492256" y="741290"/>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方正静蕾简体" panose="02000000000000000000" pitchFamily="2" charset="-122"/>
                <a:ea typeface="方正静蕾简体" panose="02000000000000000000" pitchFamily="2" charset="-122"/>
              </a:endParaRPr>
            </a:p>
          </p:txBody>
        </p:sp>
        <p:sp>
          <p:nvSpPr>
            <p:cNvPr id="236" name="文本框 7"/>
            <p:cNvSpPr txBox="1">
              <a:spLocks noChangeArrowheads="1"/>
            </p:cNvSpPr>
            <p:nvPr/>
          </p:nvSpPr>
          <p:spPr bwMode="auto">
            <a:xfrm>
              <a:off x="2171529" y="411510"/>
              <a:ext cx="47140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b="1" dirty="0" smtClean="0">
                  <a:latin typeface="微软雅黑" panose="020B0503020204020204" pitchFamily="34" charset="-122"/>
                  <a:ea typeface="微软雅黑" panose="020B0503020204020204" pitchFamily="34" charset="-122"/>
                </a:rPr>
                <a:t>2. Ý </a:t>
              </a:r>
              <a:r>
                <a:rPr lang="en-US" altLang="zh-CN" sz="2800" b="1" dirty="0" err="1" smtClean="0">
                  <a:latin typeface="微软雅黑" panose="020B0503020204020204" pitchFamily="34" charset="-122"/>
                  <a:ea typeface="微软雅黑" panose="020B0503020204020204" pitchFamily="34" charset="-122"/>
                </a:rPr>
                <a:t>nghĩa</a:t>
              </a:r>
              <a:endParaRPr lang="zh-CN" altLang="en-US" sz="2800" b="1"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1148708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06" y="53579"/>
            <a:ext cx="8929718" cy="428610"/>
          </a:xfrm>
        </p:spPr>
        <p:style>
          <a:lnRef idx="3">
            <a:schemeClr val="lt1"/>
          </a:lnRef>
          <a:fillRef idx="1">
            <a:schemeClr val="accent1"/>
          </a:fillRef>
          <a:effectRef idx="1">
            <a:schemeClr val="accent1"/>
          </a:effectRef>
          <a:fontRef idx="minor">
            <a:schemeClr val="lt1"/>
          </a:fontRef>
        </p:style>
        <p:txBody>
          <a:bodyPr>
            <a:noAutofit/>
          </a:bodyPr>
          <a:lstStyle/>
          <a:p>
            <a:r>
              <a:rPr lang="en-US" sz="3600" dirty="0">
                <a:solidFill>
                  <a:srgbClr val="FFFF00"/>
                </a:solidFill>
                <a:latin typeface="Times New Roman" pitchFamily="18" charset="0"/>
                <a:cs typeface="Times New Roman" pitchFamily="18" charset="0"/>
              </a:rPr>
              <a:t>      </a:t>
            </a:r>
            <a:r>
              <a:rPr lang="en-US" sz="3600" dirty="0" err="1">
                <a:solidFill>
                  <a:srgbClr val="FFFF00"/>
                </a:solidFill>
                <a:latin typeface="Times New Roman" pitchFamily="18" charset="0"/>
                <a:cs typeface="Times New Roman" pitchFamily="18" charset="0"/>
              </a:rPr>
              <a:t>Hiến</a:t>
            </a:r>
            <a:r>
              <a:rPr lang="en-US" sz="3600" dirty="0">
                <a:solidFill>
                  <a:srgbClr val="FFFF00"/>
                </a:solidFill>
                <a:latin typeface="Times New Roman" pitchFamily="18" charset="0"/>
                <a:cs typeface="Times New Roman" pitchFamily="18" charset="0"/>
              </a:rPr>
              <a:t> </a:t>
            </a:r>
            <a:r>
              <a:rPr lang="en-US" sz="3600" dirty="0" err="1">
                <a:solidFill>
                  <a:srgbClr val="FFFF00"/>
                </a:solidFill>
                <a:latin typeface="Times New Roman" pitchFamily="18" charset="0"/>
                <a:cs typeface="Times New Roman" pitchFamily="18" charset="0"/>
              </a:rPr>
              <a:t>đất</a:t>
            </a:r>
            <a:r>
              <a:rPr lang="en-US" sz="3600" dirty="0">
                <a:solidFill>
                  <a:srgbClr val="FFFF00"/>
                </a:solidFill>
                <a:latin typeface="Times New Roman" pitchFamily="18" charset="0"/>
                <a:cs typeface="Times New Roman" pitchFamily="18" charset="0"/>
              </a:rPr>
              <a:t> </a:t>
            </a:r>
            <a:r>
              <a:rPr lang="en-US" sz="3600" dirty="0" err="1">
                <a:solidFill>
                  <a:srgbClr val="FFFF00"/>
                </a:solidFill>
                <a:latin typeface="Times New Roman" pitchFamily="18" charset="0"/>
                <a:cs typeface="Times New Roman" pitchFamily="18" charset="0"/>
              </a:rPr>
              <a:t>xây</a:t>
            </a:r>
            <a:r>
              <a:rPr lang="en-US" sz="3600" dirty="0">
                <a:solidFill>
                  <a:srgbClr val="FFFF00"/>
                </a:solidFill>
                <a:latin typeface="Times New Roman" pitchFamily="18" charset="0"/>
                <a:cs typeface="Times New Roman" pitchFamily="18" charset="0"/>
              </a:rPr>
              <a:t> </a:t>
            </a:r>
            <a:r>
              <a:rPr lang="en-US" sz="3600" dirty="0" err="1">
                <a:solidFill>
                  <a:srgbClr val="FFFF00"/>
                </a:solidFill>
                <a:latin typeface="Times New Roman" pitchFamily="18" charset="0"/>
                <a:cs typeface="Times New Roman" pitchFamily="18" charset="0"/>
              </a:rPr>
              <a:t>trường</a:t>
            </a:r>
            <a:r>
              <a:rPr lang="en-US" sz="3600" dirty="0">
                <a:solidFill>
                  <a:srgbClr val="FFFF00"/>
                </a:solidFill>
                <a:latin typeface="Times New Roman" pitchFamily="18" charset="0"/>
                <a:cs typeface="Times New Roman" pitchFamily="18" charset="0"/>
              </a:rPr>
              <a:t> </a:t>
            </a:r>
            <a:r>
              <a:rPr lang="en-US" sz="3600" dirty="0" err="1">
                <a:solidFill>
                  <a:srgbClr val="FFFF00"/>
                </a:solidFill>
                <a:latin typeface="Times New Roman" pitchFamily="18" charset="0"/>
                <a:cs typeface="Times New Roman" pitchFamily="18" charset="0"/>
              </a:rPr>
              <a:t>học</a:t>
            </a:r>
            <a:endParaRPr lang="en-US" sz="3600" dirty="0">
              <a:solidFill>
                <a:srgbClr val="FFFF00"/>
              </a:solidFill>
              <a:latin typeface="Times New Roman" pitchFamily="18" charset="0"/>
              <a:cs typeface="Times New Roman" pitchFamily="18" charset="0"/>
            </a:endParaRPr>
          </a:p>
        </p:txBody>
      </p:sp>
      <p:pic>
        <p:nvPicPr>
          <p:cNvPr id="25602" name="Picture 2" descr="Mẹ Hai (phải) và bà Bảy (trái) cùng Chủ tịch UBND xã Đức Bình Đông đến thăm trường /// ĐỨC HUY"/>
          <p:cNvPicPr>
            <a:picLocks noChangeAspect="1" noChangeArrowheads="1"/>
          </p:cNvPicPr>
          <p:nvPr/>
        </p:nvPicPr>
        <p:blipFill>
          <a:blip r:embed="rId2"/>
          <a:srcRect/>
          <a:stretch>
            <a:fillRect/>
          </a:stretch>
        </p:blipFill>
        <p:spPr bwMode="auto">
          <a:xfrm>
            <a:off x="357158" y="589345"/>
            <a:ext cx="4286248" cy="2196719"/>
          </a:xfrm>
          <a:prstGeom prst="rect">
            <a:avLst/>
          </a:prstGeom>
          <a:noFill/>
        </p:spPr>
      </p:pic>
      <p:sp>
        <p:nvSpPr>
          <p:cNvPr id="5" name="Rectangle 4"/>
          <p:cNvSpPr/>
          <p:nvPr/>
        </p:nvSpPr>
        <p:spPr>
          <a:xfrm>
            <a:off x="4857752" y="589346"/>
            <a:ext cx="4000528" cy="258532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Lê Thị Út, vợ của ông Nguyễn Xuân Định, thương binh đã qua đời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itchFamily="18" charset="0"/>
                <a:cs typeface="Times New Roman" pitchFamily="18" charset="0"/>
              </a:rPr>
              <a:t>Tuy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tặng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a:t>
            </a:r>
          </a:p>
          <a:p>
            <a:r>
              <a:rPr lang="en-US" sz="2000" dirty="0" err="1">
                <a:latin typeface="Times New Roman" pitchFamily="18" charset="0"/>
                <a:cs typeface="Times New Roman" pitchFamily="18" charset="0"/>
              </a:rPr>
              <a:t>Lần</a:t>
            </a:r>
            <a:r>
              <a:rPr lang="en-US" sz="2000" dirty="0">
                <a:latin typeface="Times New Roman" pitchFamily="18" charset="0"/>
                <a:cs typeface="Times New Roman" pitchFamily="18" charset="0"/>
              </a:rPr>
              <a:t> 1: </a:t>
            </a:r>
            <a:r>
              <a:rPr lang="vi-VN" sz="2000" dirty="0">
                <a:latin typeface="Times New Roman" pitchFamily="18" charset="0"/>
                <a:cs typeface="Times New Roman" pitchFamily="18" charset="0"/>
              </a:rPr>
              <a:t>1,1 ha đất sản xuất để xây Trường THCS Đức Bình Đông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Lần</a:t>
            </a:r>
            <a:r>
              <a:rPr lang="en-US" sz="2000" dirty="0">
                <a:latin typeface="Times New Roman" pitchFamily="18" charset="0"/>
                <a:cs typeface="Times New Roman" pitchFamily="18" charset="0"/>
              </a:rPr>
              <a:t> 2: </a:t>
            </a:r>
            <a:r>
              <a:rPr lang="vi-VN" sz="2000" dirty="0">
                <a:latin typeface="Times New Roman" pitchFamily="18" charset="0"/>
                <a:cs typeface="Times New Roman" pitchFamily="18" charset="0"/>
              </a:rPr>
              <a:t>hơn 2.000 m</a:t>
            </a:r>
            <a:r>
              <a:rPr lang="vi-VN" sz="2000" baseline="30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để xây Trường mầm non Đức Bình Đông</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pic>
        <p:nvPicPr>
          <p:cNvPr id="25604" name="Picture 4" descr="Hai gia đình nghèo hiến đất xây trường1"/>
          <p:cNvPicPr>
            <a:picLocks noChangeAspect="1" noChangeArrowheads="1"/>
          </p:cNvPicPr>
          <p:nvPr/>
        </p:nvPicPr>
        <p:blipFill>
          <a:blip r:embed="rId3"/>
          <a:srcRect/>
          <a:stretch>
            <a:fillRect/>
          </a:stretch>
        </p:blipFill>
        <p:spPr bwMode="auto">
          <a:xfrm>
            <a:off x="4857752" y="2839642"/>
            <a:ext cx="4000528" cy="2168126"/>
          </a:xfrm>
          <a:prstGeom prst="rect">
            <a:avLst/>
          </a:prstGeom>
          <a:noFill/>
        </p:spPr>
      </p:pic>
      <p:sp>
        <p:nvSpPr>
          <p:cNvPr id="8" name="Rectangle 7"/>
          <p:cNvSpPr/>
          <p:nvPr/>
        </p:nvSpPr>
        <p:spPr>
          <a:xfrm>
            <a:off x="272492" y="2893222"/>
            <a:ext cx="4370947" cy="313932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200" dirty="0">
                <a:latin typeface="+mj-lt"/>
              </a:rPr>
              <a:t>	</a:t>
            </a:r>
            <a:r>
              <a:rPr lang="vi-VN" sz="2200" dirty="0"/>
              <a:t>Gia đình bà Lê Thị Bảy và ông Lê Văn Tài đến vùng đất thôn Tân Lập, xã Đức Bình Đông, H.Sông Hinh </a:t>
            </a:r>
            <a:r>
              <a:rPr lang="en-US" sz="2200" dirty="0" err="1">
                <a:cs typeface="Times New Roman" pitchFamily="18" charset="0"/>
              </a:rPr>
              <a:t>lập</a:t>
            </a:r>
            <a:r>
              <a:rPr lang="en-US" sz="2200" dirty="0">
                <a:cs typeface="Times New Roman" pitchFamily="18" charset="0"/>
              </a:rPr>
              <a:t> </a:t>
            </a:r>
            <a:r>
              <a:rPr lang="en-US" sz="2200" dirty="0" err="1">
                <a:cs typeface="Times New Roman" pitchFamily="18" charset="0"/>
              </a:rPr>
              <a:t>nghiệp</a:t>
            </a:r>
            <a:r>
              <a:rPr lang="en-US" sz="2200" dirty="0">
                <a:cs typeface="Times New Roman" pitchFamily="18" charset="0"/>
              </a:rPr>
              <a:t>. </a:t>
            </a:r>
            <a:r>
              <a:rPr lang="en-US" sz="2200" dirty="0"/>
              <a:t>K</a:t>
            </a:r>
            <a:r>
              <a:rPr lang="vi-VN" sz="2200" dirty="0"/>
              <a:t>hi chính quyền xã Đức Bình Đông vận động</a:t>
            </a:r>
            <a:r>
              <a:rPr lang="en-US" sz="2200" dirty="0"/>
              <a:t>,</a:t>
            </a:r>
            <a:r>
              <a:rPr lang="vi-VN" sz="2200" dirty="0"/>
              <a:t> gia đình bà hiến hơn 7.000</a:t>
            </a:r>
            <a:r>
              <a:rPr lang="en-US" sz="2200" dirty="0"/>
              <a:t> </a:t>
            </a:r>
            <a:r>
              <a:rPr lang="en-US" sz="2200" dirty="0">
                <a:cs typeface="Times New Roman" pitchFamily="18" charset="0"/>
              </a:rPr>
              <a:t>m</a:t>
            </a:r>
            <a:r>
              <a:rPr lang="en-US" sz="2200" dirty="0"/>
              <a:t> </a:t>
            </a:r>
            <a:r>
              <a:rPr lang="en-US" sz="2200" dirty="0">
                <a:cs typeface="Times New Roman" pitchFamily="18" charset="0"/>
              </a:rPr>
              <a:t>2 </a:t>
            </a:r>
            <a:r>
              <a:rPr lang="en-US" sz="2200" dirty="0" err="1">
                <a:cs typeface="Times New Roman" pitchFamily="18" charset="0"/>
              </a:rPr>
              <a:t>xây</a:t>
            </a:r>
            <a:r>
              <a:rPr lang="en-US" sz="2200" dirty="0">
                <a:cs typeface="Times New Roman" pitchFamily="18" charset="0"/>
              </a:rPr>
              <a:t> </a:t>
            </a:r>
            <a:r>
              <a:rPr lang="vi-VN" sz="2200" dirty="0"/>
              <a:t>Trường mầm non Đức Bình Đông</a:t>
            </a:r>
            <a:r>
              <a:rPr lang="en-US" sz="2200" dirty="0"/>
              <a:t>.</a:t>
            </a:r>
          </a:p>
          <a:p>
            <a:endParaRPr lang="en-US" sz="22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wheel(1)">
                                      <p:cBhvr>
                                        <p:cTn id="17" dur="20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5604"/>
                                        </p:tgtEl>
                                        <p:attrNameLst>
                                          <p:attrName>style.visibility</p:attrName>
                                        </p:attrNameLst>
                                      </p:cBhvr>
                                      <p:to>
                                        <p:strVal val="visible"/>
                                      </p:to>
                                    </p:set>
                                    <p:animEffect transition="in" filter="wheel(1)">
                                      <p:cBhvr>
                                        <p:cTn id="27"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60718"/>
            <a:ext cx="8401080" cy="857250"/>
          </a:xfrm>
        </p:spPr>
        <p:style>
          <a:lnRef idx="1">
            <a:schemeClr val="accent4"/>
          </a:lnRef>
          <a:fillRef idx="2">
            <a:schemeClr val="accent4"/>
          </a:fillRef>
          <a:effectRef idx="1">
            <a:schemeClr val="accent4"/>
          </a:effectRef>
          <a:fontRef idx="minor">
            <a:schemeClr val="dk1"/>
          </a:fontRef>
        </p:style>
        <p:txBody>
          <a:bodyPr>
            <a:noAutofit/>
          </a:bodyPr>
          <a:lstStyle/>
          <a:p>
            <a:r>
              <a:rPr lang="en-US" sz="3200" b="1" dirty="0" err="1"/>
              <a:t>Giới</a:t>
            </a:r>
            <a:r>
              <a:rPr lang="en-US" sz="3200" b="1" dirty="0"/>
              <a:t> </a:t>
            </a:r>
            <a:r>
              <a:rPr lang="en-US" sz="3200" b="1" dirty="0" err="1"/>
              <a:t>thiệu</a:t>
            </a:r>
            <a:r>
              <a:rPr lang="en-US" sz="3200" b="1" dirty="0"/>
              <a:t> </a:t>
            </a:r>
            <a:r>
              <a:rPr lang="en-US" sz="3200" b="1" dirty="0" err="1"/>
              <a:t>một</a:t>
            </a:r>
            <a:r>
              <a:rPr lang="en-US" sz="3200" b="1" dirty="0"/>
              <a:t> </a:t>
            </a:r>
            <a:r>
              <a:rPr lang="en-US" sz="3200" b="1" dirty="0" err="1"/>
              <a:t>số</a:t>
            </a:r>
            <a:r>
              <a:rPr lang="en-US" sz="3200" b="1" dirty="0"/>
              <a:t> </a:t>
            </a:r>
            <a:r>
              <a:rPr lang="en-US" sz="3200" b="1" dirty="0" err="1"/>
              <a:t>hành</a:t>
            </a:r>
            <a:r>
              <a:rPr lang="en-US" sz="3200" b="1" dirty="0"/>
              <a:t> vi </a:t>
            </a:r>
            <a:r>
              <a:rPr lang="en-US" sz="3200" b="1" dirty="0" err="1"/>
              <a:t>vụ</a:t>
            </a:r>
            <a:r>
              <a:rPr lang="en-US" sz="3200" b="1" dirty="0"/>
              <a:t> </a:t>
            </a:r>
            <a:r>
              <a:rPr lang="en-US" sz="3200" b="1" dirty="0" err="1"/>
              <a:t>lợi</a:t>
            </a:r>
            <a:r>
              <a:rPr lang="en-US" sz="3200" b="1" dirty="0"/>
              <a:t>, </a:t>
            </a:r>
            <a:r>
              <a:rPr lang="en-US" sz="3200" b="1" dirty="0" err="1"/>
              <a:t>không</a:t>
            </a:r>
            <a:r>
              <a:rPr lang="en-US" sz="3200" b="1" dirty="0"/>
              <a:t> </a:t>
            </a:r>
            <a:r>
              <a:rPr lang="en-US" sz="3200" b="1" dirty="0" err="1"/>
              <a:t>chí</a:t>
            </a:r>
            <a:r>
              <a:rPr lang="en-US" sz="3200" b="1" dirty="0"/>
              <a:t> </a:t>
            </a:r>
            <a:r>
              <a:rPr lang="en-US" sz="3200" b="1" dirty="0" err="1"/>
              <a:t>công</a:t>
            </a:r>
            <a:r>
              <a:rPr lang="en-US" sz="3200" b="1" dirty="0"/>
              <a:t> </a:t>
            </a:r>
            <a:r>
              <a:rPr lang="en-US" sz="3200" b="1" dirty="0" err="1"/>
              <a:t>vô</a:t>
            </a:r>
            <a:r>
              <a:rPr lang="en-US" sz="3200" b="1" dirty="0"/>
              <a:t> </a:t>
            </a:r>
            <a:r>
              <a:rPr lang="en-US" sz="3200" b="1" dirty="0" err="1"/>
              <a:t>tư</a:t>
            </a:r>
            <a:r>
              <a:rPr lang="en-US" sz="3200" b="1" dirty="0"/>
              <a:t> </a:t>
            </a:r>
            <a:r>
              <a:rPr lang="en-US" sz="3200" b="1" dirty="0" err="1"/>
              <a:t>trong</a:t>
            </a:r>
            <a:r>
              <a:rPr lang="en-US" sz="3200" b="1" dirty="0"/>
              <a:t> </a:t>
            </a:r>
            <a:r>
              <a:rPr lang="en-US" sz="3200" b="1" dirty="0" err="1"/>
              <a:t>cuộc</a:t>
            </a:r>
            <a:r>
              <a:rPr lang="en-US" sz="3200" b="1" dirty="0"/>
              <a:t> </a:t>
            </a:r>
            <a:r>
              <a:rPr lang="en-US" sz="3200" b="1" dirty="0" err="1"/>
              <a:t>sống</a:t>
            </a:r>
            <a:endParaRPr lang="en-US" sz="3200" b="1" dirty="0"/>
          </a:p>
        </p:txBody>
      </p:sp>
      <p:sp>
        <p:nvSpPr>
          <p:cNvPr id="14338" name="AutoShape 2" descr="Bệnh Viện An Sinh :."/>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Bệnh Viện An Sinh :."/>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42" name="Picture 6" descr="http://www.ansinh.com.vn/UploadFiles/News/Benh-vien-An-Sinh-dai-dich-benh-virus-corona-covid19-2020_copy.jpg"/>
          <p:cNvPicPr>
            <a:picLocks noChangeAspect="1" noChangeArrowheads="1"/>
          </p:cNvPicPr>
          <p:nvPr/>
        </p:nvPicPr>
        <p:blipFill>
          <a:blip r:embed="rId2"/>
          <a:srcRect/>
          <a:stretch>
            <a:fillRect/>
          </a:stretch>
        </p:blipFill>
        <p:spPr bwMode="auto">
          <a:xfrm>
            <a:off x="214282" y="1125130"/>
            <a:ext cx="4071966" cy="3804074"/>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344" name="Picture 8" descr="Bảo đảm trang thiết bị, vật tư y tế phòng, chống dịch nCoV - Tin tổng hợp -  Cổng thông tin Bộ Y tế"/>
          <p:cNvPicPr>
            <a:picLocks noChangeAspect="1" noChangeArrowheads="1"/>
          </p:cNvPicPr>
          <p:nvPr/>
        </p:nvPicPr>
        <p:blipFill>
          <a:blip r:embed="rId3"/>
          <a:srcRect/>
          <a:stretch>
            <a:fillRect/>
          </a:stretch>
        </p:blipFill>
        <p:spPr bwMode="auto">
          <a:xfrm>
            <a:off x="4643438" y="1232288"/>
            <a:ext cx="4071966" cy="1607355"/>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6" name="Picture 10" descr="Khung hình phạt nào cho bị can vụ nâng khống thiết bị y tế ở Hà Nội? - Đài  Phát Thanh và Truyền Hình Ninh Bình"/>
          <p:cNvPicPr>
            <a:picLocks noChangeAspect="1" noChangeArrowheads="1"/>
          </p:cNvPicPr>
          <p:nvPr/>
        </p:nvPicPr>
        <p:blipFill>
          <a:blip r:embed="rId4"/>
          <a:srcRect/>
          <a:stretch>
            <a:fillRect/>
          </a:stretch>
        </p:blipFill>
        <p:spPr bwMode="auto">
          <a:xfrm>
            <a:off x="4643438" y="3053957"/>
            <a:ext cx="4071966" cy="1971666"/>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p:cNvSpPr/>
          <p:nvPr/>
        </p:nvSpPr>
        <p:spPr>
          <a:xfrm>
            <a:off x="142876" y="1071552"/>
            <a:ext cx="4286248" cy="517064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200" dirty="0">
                <a:solidFill>
                  <a:srgbClr val="002060"/>
                </a:solidFill>
                <a:latin typeface="Times New Roman" pitchFamily="18" charset="0"/>
                <a:cs typeface="Times New Roman" pitchFamily="18" charset="0"/>
              </a:rPr>
              <a:t>V</a:t>
            </a:r>
            <a:r>
              <a:rPr lang="vi-VN" sz="2200" dirty="0">
                <a:solidFill>
                  <a:srgbClr val="002060"/>
                </a:solidFill>
                <a:latin typeface="Times New Roman" pitchFamily="18" charset="0"/>
                <a:cs typeface="Times New Roman" pitchFamily="18" charset="0"/>
              </a:rPr>
              <a:t>iệc giám đốc Trung tâm Kiểm soát bệnh tật (CDC) thành phố Hà Nội cùng đồng bọn nâng khống giá trị các thiết bị chống dịch Covid-19 có giá trị 2,3 tỷ đồng lên 7  tỷ đồng</a:t>
            </a:r>
            <a:r>
              <a:rPr lang="en-US" sz="2200" dirty="0">
                <a:solidFill>
                  <a:srgbClr val="002060"/>
                </a:solidFill>
                <a:latin typeface="Times New Roman" pitchFamily="18" charset="0"/>
                <a:cs typeface="Times New Roman" pitchFamily="18" charset="0"/>
              </a:rPr>
              <a:t> </a:t>
            </a:r>
            <a:r>
              <a:rPr lang="vi-VN" sz="2200" dirty="0">
                <a:solidFill>
                  <a:srgbClr val="002060"/>
                </a:solidFill>
                <a:latin typeface="Times New Roman" pitchFamily="18" charset="0"/>
                <a:cs typeface="Times New Roman" pitchFamily="18" charset="0"/>
              </a:rPr>
              <a:t>là tội ác.</a:t>
            </a:r>
            <a:endParaRPr lang="en-US" sz="2200" dirty="0">
              <a:solidFill>
                <a:srgbClr val="002060"/>
              </a:solidFill>
              <a:latin typeface="Times New Roman" pitchFamily="18" charset="0"/>
              <a:cs typeface="Times New Roman" pitchFamily="18" charset="0"/>
            </a:endParaRPr>
          </a:p>
          <a:p>
            <a:r>
              <a:rPr lang="en-US" sz="2200" dirty="0">
                <a:solidFill>
                  <a:srgbClr val="002060"/>
                </a:solidFill>
                <a:latin typeface="Times New Roman" pitchFamily="18" charset="0"/>
                <a:cs typeface="Times New Roman" pitchFamily="18" charset="0"/>
              </a:rPr>
              <a:t>N</a:t>
            </a:r>
            <a:r>
              <a:rPr lang="vi-VN" sz="2200" dirty="0">
                <a:solidFill>
                  <a:srgbClr val="002060"/>
                </a:solidFill>
                <a:latin typeface="Times New Roman" panose="02020603050405020304" pitchFamily="18" charset="0"/>
                <a:cs typeface="Times New Roman" panose="02020603050405020304" pitchFamily="18" charset="0"/>
              </a:rPr>
              <a:t>gày 22/4, Bộ Công an đã ra quyết định khởi tố bị can đối với Nguyễn Nhật Cảm (57 tuổi) - Giám đốc CDC Hà Nội cùng 6 bị can khác về tội “Vi phạm quy định về đấu thầu gây hậu quả nghiêm trọng”. Đồng thời, đơn vị này cũng đang bị điều tra về số lượng máy được nhập về Việt Nam.</a:t>
            </a:r>
            <a:endParaRPr lang="en-US" sz="22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228850" y="971550"/>
            <a:ext cx="4514850" cy="3429000"/>
          </a:xfrm>
          <a:prstGeom prst="cloud">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2800" b="1">
                <a:solidFill>
                  <a:srgbClr val="002060"/>
                </a:solidFill>
                <a:latin typeface="Segoe UI Symbol" panose="020B0502040204020203" pitchFamily="34" charset="0"/>
                <a:ea typeface="Segoe UI Symbol" panose="020B0502040204020203" pitchFamily="34" charset="0"/>
                <a:cs typeface="Times New Roman" pitchFamily="18" charset="0"/>
              </a:rPr>
              <a:t>Những hành động việc làm nào trong lớp ta thể hiện tính chí công vô tư?</a:t>
            </a:r>
          </a:p>
        </p:txBody>
      </p:sp>
      <p:sp>
        <p:nvSpPr>
          <p:cNvPr id="3" name="Freeform 2"/>
          <p:cNvSpPr>
            <a:spLocks noEditPoints="1"/>
          </p:cNvSpPr>
          <p:nvPr/>
        </p:nvSpPr>
        <p:spPr bwMode="auto">
          <a:xfrm>
            <a:off x="1115616" y="1491630"/>
            <a:ext cx="958396" cy="1885326"/>
          </a:xfrm>
          <a:custGeom>
            <a:avLst/>
            <a:gdLst>
              <a:gd name="T0" fmla="*/ 64 w 129"/>
              <a:gd name="T1" fmla="*/ 0 h 186"/>
              <a:gd name="T2" fmla="*/ 129 w 129"/>
              <a:gd name="T3" fmla="*/ 50 h 186"/>
              <a:gd name="T4" fmla="*/ 121 w 129"/>
              <a:gd name="T5" fmla="*/ 82 h 186"/>
              <a:gd name="T6" fmla="*/ 95 w 129"/>
              <a:gd name="T7" fmla="*/ 103 h 186"/>
              <a:gd name="T8" fmla="*/ 80 w 129"/>
              <a:gd name="T9" fmla="*/ 120 h 186"/>
              <a:gd name="T10" fmla="*/ 69 w 129"/>
              <a:gd name="T11" fmla="*/ 128 h 186"/>
              <a:gd name="T12" fmla="*/ 37 w 129"/>
              <a:gd name="T13" fmla="*/ 128 h 186"/>
              <a:gd name="T14" fmla="*/ 29 w 129"/>
              <a:gd name="T15" fmla="*/ 119 h 186"/>
              <a:gd name="T16" fmla="*/ 29 w 129"/>
              <a:gd name="T17" fmla="*/ 113 h 186"/>
              <a:gd name="T18" fmla="*/ 30 w 129"/>
              <a:gd name="T19" fmla="*/ 96 h 186"/>
              <a:gd name="T20" fmla="*/ 54 w 129"/>
              <a:gd name="T21" fmla="*/ 73 h 186"/>
              <a:gd name="T22" fmla="*/ 74 w 129"/>
              <a:gd name="T23" fmla="*/ 51 h 186"/>
              <a:gd name="T24" fmla="*/ 62 w 129"/>
              <a:gd name="T25" fmla="*/ 38 h 186"/>
              <a:gd name="T26" fmla="*/ 50 w 129"/>
              <a:gd name="T27" fmla="*/ 58 h 186"/>
              <a:gd name="T28" fmla="*/ 42 w 129"/>
              <a:gd name="T29" fmla="*/ 66 h 186"/>
              <a:gd name="T30" fmla="*/ 8 w 129"/>
              <a:gd name="T31" fmla="*/ 66 h 186"/>
              <a:gd name="T32" fmla="*/ 0 w 129"/>
              <a:gd name="T33" fmla="*/ 57 h 186"/>
              <a:gd name="T34" fmla="*/ 0 w 129"/>
              <a:gd name="T35" fmla="*/ 28 h 186"/>
              <a:gd name="T36" fmla="*/ 7 w 129"/>
              <a:gd name="T37" fmla="*/ 16 h 186"/>
              <a:gd name="T38" fmla="*/ 64 w 129"/>
              <a:gd name="T39" fmla="*/ 0 h 186"/>
              <a:gd name="T40" fmla="*/ 56 w 129"/>
              <a:gd name="T41" fmla="*/ 138 h 186"/>
              <a:gd name="T42" fmla="*/ 80 w 129"/>
              <a:gd name="T43" fmla="*/ 162 h 186"/>
              <a:gd name="T44" fmla="*/ 56 w 129"/>
              <a:gd name="T45" fmla="*/ 186 h 186"/>
              <a:gd name="T46" fmla="*/ 32 w 129"/>
              <a:gd name="T47" fmla="*/ 162 h 186"/>
              <a:gd name="T48" fmla="*/ 56 w 129"/>
              <a:gd name="T49" fmla="*/ 138 h 186"/>
              <a:gd name="T50" fmla="*/ 0 w 129"/>
              <a:gd name="T51" fmla="*/ 0 h 186"/>
              <a:gd name="T52" fmla="*/ 129 w 129"/>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129" h="186">
                <a:moveTo>
                  <a:pt x="64" y="0"/>
                </a:moveTo>
                <a:cubicBezTo>
                  <a:pt x="97" y="0"/>
                  <a:pt x="129" y="11"/>
                  <a:pt x="129" y="50"/>
                </a:cubicBezTo>
                <a:cubicBezTo>
                  <a:pt x="129" y="60"/>
                  <a:pt x="127" y="74"/>
                  <a:pt x="121" y="82"/>
                </a:cubicBezTo>
                <a:cubicBezTo>
                  <a:pt x="115" y="92"/>
                  <a:pt x="105" y="98"/>
                  <a:pt x="95" y="103"/>
                </a:cubicBezTo>
                <a:cubicBezTo>
                  <a:pt x="84" y="109"/>
                  <a:pt x="80" y="120"/>
                  <a:pt x="80" y="120"/>
                </a:cubicBezTo>
                <a:cubicBezTo>
                  <a:pt x="78" y="124"/>
                  <a:pt x="73" y="128"/>
                  <a:pt x="69" y="128"/>
                </a:cubicBezTo>
                <a:cubicBezTo>
                  <a:pt x="37" y="128"/>
                  <a:pt x="37" y="128"/>
                  <a:pt x="37" y="128"/>
                </a:cubicBezTo>
                <a:cubicBezTo>
                  <a:pt x="32" y="128"/>
                  <a:pt x="29" y="124"/>
                  <a:pt x="29" y="119"/>
                </a:cubicBezTo>
                <a:cubicBezTo>
                  <a:pt x="29" y="113"/>
                  <a:pt x="29" y="113"/>
                  <a:pt x="29" y="113"/>
                </a:cubicBezTo>
                <a:cubicBezTo>
                  <a:pt x="29" y="108"/>
                  <a:pt x="29" y="101"/>
                  <a:pt x="30" y="96"/>
                </a:cubicBezTo>
                <a:cubicBezTo>
                  <a:pt x="30" y="96"/>
                  <a:pt x="33" y="84"/>
                  <a:pt x="54" y="73"/>
                </a:cubicBezTo>
                <a:cubicBezTo>
                  <a:pt x="63" y="68"/>
                  <a:pt x="74" y="63"/>
                  <a:pt x="74" y="51"/>
                </a:cubicBezTo>
                <a:cubicBezTo>
                  <a:pt x="74" y="43"/>
                  <a:pt x="70" y="38"/>
                  <a:pt x="62" y="38"/>
                </a:cubicBezTo>
                <a:cubicBezTo>
                  <a:pt x="51" y="38"/>
                  <a:pt x="50" y="50"/>
                  <a:pt x="50" y="58"/>
                </a:cubicBezTo>
                <a:cubicBezTo>
                  <a:pt x="50" y="62"/>
                  <a:pt x="47" y="66"/>
                  <a:pt x="42" y="66"/>
                </a:cubicBezTo>
                <a:cubicBezTo>
                  <a:pt x="8" y="66"/>
                  <a:pt x="8" y="66"/>
                  <a:pt x="8" y="66"/>
                </a:cubicBezTo>
                <a:cubicBezTo>
                  <a:pt x="3" y="66"/>
                  <a:pt x="0" y="62"/>
                  <a:pt x="0" y="57"/>
                </a:cubicBezTo>
                <a:cubicBezTo>
                  <a:pt x="0" y="28"/>
                  <a:pt x="0" y="28"/>
                  <a:pt x="0" y="28"/>
                </a:cubicBezTo>
                <a:cubicBezTo>
                  <a:pt x="0" y="23"/>
                  <a:pt x="3" y="18"/>
                  <a:pt x="7" y="16"/>
                </a:cubicBezTo>
                <a:cubicBezTo>
                  <a:pt x="7" y="16"/>
                  <a:pt x="40" y="0"/>
                  <a:pt x="64" y="0"/>
                </a:cubicBezTo>
                <a:moveTo>
                  <a:pt x="56" y="138"/>
                </a:moveTo>
                <a:cubicBezTo>
                  <a:pt x="69" y="138"/>
                  <a:pt x="80" y="148"/>
                  <a:pt x="80" y="162"/>
                </a:cubicBezTo>
                <a:cubicBezTo>
                  <a:pt x="80" y="176"/>
                  <a:pt x="69" y="186"/>
                  <a:pt x="56" y="186"/>
                </a:cubicBezTo>
                <a:cubicBezTo>
                  <a:pt x="43" y="186"/>
                  <a:pt x="32" y="176"/>
                  <a:pt x="32" y="162"/>
                </a:cubicBezTo>
                <a:cubicBezTo>
                  <a:pt x="32" y="148"/>
                  <a:pt x="43" y="138"/>
                  <a:pt x="56" y="138"/>
                </a:cubicBezTo>
              </a:path>
            </a:pathLst>
          </a:custGeom>
          <a:noFill/>
          <a:ln w="73025" cap="flat"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15412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9165" y="368877"/>
            <a:ext cx="2028825" cy="831273"/>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2400" b="1" dirty="0">
                <a:solidFill>
                  <a:schemeClr val="tx1"/>
                </a:solidFill>
                <a:latin typeface="Times New Roman" pitchFamily="18" charset="0"/>
                <a:cs typeface="Times New Roman" pitchFamily="18" charset="0"/>
              </a:rPr>
              <a:t>3.Rèn </a:t>
            </a:r>
            <a:r>
              <a:rPr lang="en-US" sz="2400" b="1" dirty="0" err="1">
                <a:solidFill>
                  <a:schemeClr val="tx1"/>
                </a:solidFill>
                <a:latin typeface="Times New Roman" pitchFamily="18" charset="0"/>
                <a:cs typeface="Times New Roman" pitchFamily="18" charset="0"/>
              </a:rPr>
              <a:t>luyện</a:t>
            </a:r>
            <a:endParaRPr lang="en-US" sz="2400" b="1" dirty="0">
              <a:solidFill>
                <a:schemeClr val="tx1"/>
              </a:solidFill>
              <a:latin typeface="Times New Roman" pitchFamily="18" charset="0"/>
              <a:cs typeface="Times New Roman" pitchFamily="18" charset="0"/>
            </a:endParaRPr>
          </a:p>
        </p:txBody>
      </p:sp>
      <p:sp>
        <p:nvSpPr>
          <p:cNvPr id="3" name="Rounded Rectangle 2"/>
          <p:cNvSpPr/>
          <p:nvPr/>
        </p:nvSpPr>
        <p:spPr>
          <a:xfrm>
            <a:off x="3446090" y="1485900"/>
            <a:ext cx="1200150" cy="3257550"/>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b="1" u="sng" dirty="0" err="1">
                <a:solidFill>
                  <a:schemeClr val="tx1"/>
                </a:solidFill>
                <a:latin typeface="Times New Roman" pitchFamily="18" charset="0"/>
                <a:cs typeface="Times New Roman" pitchFamily="18" charset="0"/>
              </a:rPr>
              <a:t>Suy</a:t>
            </a:r>
            <a:r>
              <a:rPr lang="en-US" b="1" u="sng" dirty="0">
                <a:solidFill>
                  <a:schemeClr val="tx1"/>
                </a:solidFill>
                <a:latin typeface="Times New Roman" pitchFamily="18" charset="0"/>
                <a:cs typeface="Times New Roman" pitchFamily="18" charset="0"/>
              </a:rPr>
              <a:t> </a:t>
            </a:r>
            <a:r>
              <a:rPr lang="en-US" b="1" u="sng" dirty="0" err="1">
                <a:solidFill>
                  <a:schemeClr val="tx1"/>
                </a:solidFill>
                <a:latin typeface="Times New Roman" pitchFamily="18" charset="0"/>
                <a:cs typeface="Times New Roman" pitchFamily="18" charset="0"/>
              </a:rPr>
              <a:t>nghĩ</a:t>
            </a:r>
            <a:r>
              <a:rPr lang="en-US" b="1" u="sng"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đúng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đắn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dựa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lẽ</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phải</a:t>
            </a:r>
            <a:endParaRPr lang="en-US" dirty="0">
              <a:solidFill>
                <a:schemeClr val="tx1"/>
              </a:solidFill>
              <a:latin typeface="Times New Roman" pitchFamily="18" charset="0"/>
              <a:cs typeface="Times New Roman" pitchFamily="18" charset="0"/>
            </a:endParaRPr>
          </a:p>
        </p:txBody>
      </p:sp>
      <p:sp>
        <p:nvSpPr>
          <p:cNvPr id="4" name="Rounded Rectangle 3"/>
          <p:cNvSpPr/>
          <p:nvPr/>
        </p:nvSpPr>
        <p:spPr>
          <a:xfrm>
            <a:off x="4703390" y="1475509"/>
            <a:ext cx="1257300" cy="3257550"/>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b="1" u="sng" dirty="0" err="1">
                <a:solidFill>
                  <a:schemeClr val="tx1"/>
                </a:solidFill>
                <a:latin typeface="Times New Roman" pitchFamily="18" charset="0"/>
                <a:cs typeface="Times New Roman" pitchFamily="18" charset="0"/>
              </a:rPr>
              <a:t>Hành</a:t>
            </a:r>
            <a:r>
              <a:rPr lang="en-US" b="1" u="sng" dirty="0">
                <a:solidFill>
                  <a:schemeClr val="tx1"/>
                </a:solidFill>
                <a:latin typeface="Times New Roman" pitchFamily="18" charset="0"/>
                <a:cs typeface="Times New Roman" pitchFamily="18" charset="0"/>
              </a:rPr>
              <a:t> </a:t>
            </a:r>
            <a:r>
              <a:rPr lang="en-US" b="1" u="sng" dirty="0" err="1">
                <a:solidFill>
                  <a:schemeClr val="tx1"/>
                </a:solidFill>
                <a:latin typeface="Times New Roman" pitchFamily="18" charset="0"/>
                <a:cs typeface="Times New Roman" pitchFamily="18" charset="0"/>
              </a:rPr>
              <a:t>động</a:t>
            </a:r>
            <a:r>
              <a:rPr lang="en-US" b="1" u="sng"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ngay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thẳng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thiên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vị</a:t>
            </a:r>
            <a:endParaRPr lang="en-US" dirty="0">
              <a:solidFill>
                <a:schemeClr val="tx1"/>
              </a:solidFill>
              <a:latin typeface="Times New Roman" pitchFamily="18" charset="0"/>
              <a:cs typeface="Times New Roman" pitchFamily="18" charset="0"/>
            </a:endParaRPr>
          </a:p>
        </p:txBody>
      </p:sp>
      <p:sp>
        <p:nvSpPr>
          <p:cNvPr id="6" name="Rounded Rectangle 5"/>
          <p:cNvSpPr/>
          <p:nvPr/>
        </p:nvSpPr>
        <p:spPr>
          <a:xfrm>
            <a:off x="6017840" y="1485900"/>
            <a:ext cx="1200150" cy="3257550"/>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b="1" u="sng" dirty="0" err="1">
                <a:solidFill>
                  <a:schemeClr val="tx1"/>
                </a:solidFill>
                <a:latin typeface="Times New Roman" pitchFamily="18" charset="0"/>
                <a:cs typeface="Times New Roman" pitchFamily="18" charset="0"/>
              </a:rPr>
              <a:t>Thái</a:t>
            </a:r>
            <a:r>
              <a:rPr lang="en-US" b="1" u="sng" dirty="0">
                <a:solidFill>
                  <a:schemeClr val="tx1"/>
                </a:solidFill>
                <a:latin typeface="Times New Roman" pitchFamily="18" charset="0"/>
                <a:cs typeface="Times New Roman" pitchFamily="18" charset="0"/>
              </a:rPr>
              <a:t> </a:t>
            </a:r>
            <a:r>
              <a:rPr lang="en-US" b="1" u="sng" dirty="0" err="1">
                <a:solidFill>
                  <a:schemeClr val="tx1"/>
                </a:solidFill>
                <a:latin typeface="Times New Roman" pitchFamily="18" charset="0"/>
                <a:cs typeface="Times New Roman" pitchFamily="18" charset="0"/>
              </a:rPr>
              <a:t>độ</a:t>
            </a:r>
            <a:r>
              <a:rPr lang="en-US" b="1" u="sng"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ủng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hộ</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chí</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vô</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thiếu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chí</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vô</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p>
        </p:txBody>
      </p:sp>
      <p:sp>
        <p:nvSpPr>
          <p:cNvPr id="7" name="Rounded Rectangle 6"/>
          <p:cNvSpPr/>
          <p:nvPr/>
        </p:nvSpPr>
        <p:spPr>
          <a:xfrm>
            <a:off x="7275140" y="1485900"/>
            <a:ext cx="1257300" cy="3257550"/>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b="1" u="sng" dirty="0" err="1">
                <a:solidFill>
                  <a:schemeClr val="tx1"/>
                </a:solidFill>
                <a:latin typeface="Times New Roman" pitchFamily="18" charset="0"/>
                <a:cs typeface="Times New Roman" pitchFamily="18" charset="0"/>
              </a:rPr>
              <a:t>Phẩm</a:t>
            </a:r>
            <a:r>
              <a:rPr lang="en-US" b="1" u="sng" dirty="0">
                <a:solidFill>
                  <a:schemeClr val="tx1"/>
                </a:solidFill>
                <a:latin typeface="Times New Roman" pitchFamily="18" charset="0"/>
                <a:cs typeface="Times New Roman" pitchFamily="18" charset="0"/>
              </a:rPr>
              <a:t> </a:t>
            </a:r>
            <a:r>
              <a:rPr lang="en-US" b="1" u="sng" dirty="0" err="1">
                <a:solidFill>
                  <a:schemeClr val="tx1"/>
                </a:solidFill>
                <a:latin typeface="Times New Roman" pitchFamily="18" charset="0"/>
                <a:cs typeface="Times New Roman" pitchFamily="18" charset="0"/>
              </a:rPr>
              <a:t>chất</a:t>
            </a:r>
            <a:r>
              <a:rPr lang="en-US" b="1" u="sng" dirty="0" smtClean="0">
                <a:solidFill>
                  <a:schemeClr val="tx1"/>
                </a:solidFill>
                <a:latin typeface="Times New Roman" pitchFamily="18" charset="0"/>
                <a:cs typeface="Times New Roman" pitchFamily="18" charset="0"/>
              </a:rPr>
              <a:t>:</a:t>
            </a:r>
          </a:p>
          <a:p>
            <a:pPr algn="ctr"/>
            <a:r>
              <a:rPr lang="en-US" b="1" u="sng" dirty="0" err="1" smtClean="0">
                <a:solidFill>
                  <a:schemeClr val="tx1"/>
                </a:solidFill>
                <a:latin typeface="Times New Roman" pitchFamily="18" charset="0"/>
                <a:cs typeface="Times New Roman" pitchFamily="18" charset="0"/>
              </a:rPr>
              <a:t>Cần</a:t>
            </a:r>
            <a:r>
              <a:rPr lang="en-US" b="1" u="sng" dirty="0" smtClean="0">
                <a:solidFill>
                  <a:schemeClr val="tx1"/>
                </a:solidFill>
                <a:latin typeface="Times New Roman" pitchFamily="18" charset="0"/>
                <a:cs typeface="Times New Roman" pitchFamily="18" charset="0"/>
              </a:rPr>
              <a:t>, </a:t>
            </a:r>
            <a:r>
              <a:rPr lang="en-US" b="1" u="sng" dirty="0" err="1" smtClean="0">
                <a:solidFill>
                  <a:schemeClr val="tx1"/>
                </a:solidFill>
                <a:latin typeface="Times New Roman" pitchFamily="18" charset="0"/>
                <a:cs typeface="Times New Roman" pitchFamily="18" charset="0"/>
              </a:rPr>
              <a:t>kiệm</a:t>
            </a:r>
            <a:r>
              <a:rPr lang="en-US" b="1" u="sng" dirty="0" smtClean="0">
                <a:solidFill>
                  <a:schemeClr val="tx1"/>
                </a:solidFill>
                <a:latin typeface="Times New Roman" pitchFamily="18" charset="0"/>
                <a:cs typeface="Times New Roman" pitchFamily="18" charset="0"/>
              </a:rPr>
              <a:t>, </a:t>
            </a:r>
            <a:r>
              <a:rPr lang="en-US" b="1" u="sng" dirty="0" err="1" smtClean="0">
                <a:solidFill>
                  <a:schemeClr val="tx1"/>
                </a:solidFill>
                <a:latin typeface="Times New Roman" pitchFamily="18" charset="0"/>
                <a:cs typeface="Times New Roman" pitchFamily="18" charset="0"/>
              </a:rPr>
              <a:t>liêm</a:t>
            </a:r>
            <a:r>
              <a:rPr lang="en-US" b="1" u="sng" dirty="0" smtClean="0">
                <a:solidFill>
                  <a:schemeClr val="tx1"/>
                </a:solidFill>
                <a:latin typeface="Times New Roman" pitchFamily="18" charset="0"/>
                <a:cs typeface="Times New Roman" pitchFamily="18" charset="0"/>
              </a:rPr>
              <a:t>, </a:t>
            </a:r>
            <a:r>
              <a:rPr lang="en-US" b="1" u="sng" dirty="0" err="1" smtClean="0">
                <a:solidFill>
                  <a:schemeClr val="tx1"/>
                </a:solidFill>
                <a:latin typeface="Times New Roman" pitchFamily="18" charset="0"/>
                <a:cs typeface="Times New Roman" pitchFamily="18" charset="0"/>
              </a:rPr>
              <a:t>chính</a:t>
            </a:r>
            <a:r>
              <a:rPr lang="en-US" b="1" u="sng"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grpSp>
        <p:nvGrpSpPr>
          <p:cNvPr id="8" name="组合 5"/>
          <p:cNvGrpSpPr/>
          <p:nvPr/>
        </p:nvGrpSpPr>
        <p:grpSpPr>
          <a:xfrm>
            <a:off x="899592" y="1200150"/>
            <a:ext cx="2016224" cy="3050878"/>
            <a:chOff x="8724903" y="3030540"/>
            <a:chExt cx="574675" cy="868363"/>
          </a:xfrm>
          <a:solidFill>
            <a:schemeClr val="tx1"/>
          </a:solidFill>
        </p:grpSpPr>
        <p:sp>
          <p:nvSpPr>
            <p:cNvPr id="9" name="Freeform 15"/>
            <p:cNvSpPr>
              <a:spLocks/>
            </p:cNvSpPr>
            <p:nvPr/>
          </p:nvSpPr>
          <p:spPr bwMode="auto">
            <a:xfrm>
              <a:off x="8943980" y="3236915"/>
              <a:ext cx="3175" cy="4763"/>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1"/>
                    <a:pt x="0" y="0"/>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5790"/>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16"/>
            <p:cNvSpPr>
              <a:spLocks noEditPoints="1"/>
            </p:cNvSpPr>
            <p:nvPr/>
          </p:nvSpPr>
          <p:spPr bwMode="auto">
            <a:xfrm>
              <a:off x="8724903" y="3030540"/>
              <a:ext cx="574675" cy="868363"/>
            </a:xfrm>
            <a:custGeom>
              <a:avLst/>
              <a:gdLst>
                <a:gd name="T0" fmla="*/ 8 w 153"/>
                <a:gd name="T1" fmla="*/ 136 h 231"/>
                <a:gd name="T2" fmla="*/ 78 w 153"/>
                <a:gd name="T3" fmla="*/ 52 h 231"/>
                <a:gd name="T4" fmla="*/ 72 w 153"/>
                <a:gd name="T5" fmla="*/ 58 h 231"/>
                <a:gd name="T6" fmla="*/ 57 w 153"/>
                <a:gd name="T7" fmla="*/ 210 h 231"/>
                <a:gd name="T8" fmla="*/ 146 w 153"/>
                <a:gd name="T9" fmla="*/ 14 h 231"/>
                <a:gd name="T10" fmla="*/ 37 w 153"/>
                <a:gd name="T11" fmla="*/ 56 h 231"/>
                <a:gd name="T12" fmla="*/ 67 w 153"/>
                <a:gd name="T13" fmla="*/ 56 h 231"/>
                <a:gd name="T14" fmla="*/ 83 w 153"/>
                <a:gd name="T15" fmla="*/ 56 h 231"/>
                <a:gd name="T16" fmla="*/ 113 w 153"/>
                <a:gd name="T17" fmla="*/ 59 h 231"/>
                <a:gd name="T18" fmla="*/ 41 w 153"/>
                <a:gd name="T19" fmla="*/ 64 h 231"/>
                <a:gd name="T20" fmla="*/ 36 w 153"/>
                <a:gd name="T21" fmla="*/ 63 h 231"/>
                <a:gd name="T22" fmla="*/ 39 w 153"/>
                <a:gd name="T23" fmla="*/ 65 h 231"/>
                <a:gd name="T24" fmla="*/ 49 w 153"/>
                <a:gd name="T25" fmla="*/ 66 h 231"/>
                <a:gd name="T26" fmla="*/ 45 w 153"/>
                <a:gd name="T27" fmla="*/ 71 h 231"/>
                <a:gd name="T28" fmla="*/ 21 w 153"/>
                <a:gd name="T29" fmla="*/ 79 h 231"/>
                <a:gd name="T30" fmla="*/ 53 w 153"/>
                <a:gd name="T31" fmla="*/ 73 h 231"/>
                <a:gd name="T32" fmla="*/ 39 w 153"/>
                <a:gd name="T33" fmla="*/ 74 h 231"/>
                <a:gd name="T34" fmla="*/ 59 w 153"/>
                <a:gd name="T35" fmla="*/ 77 h 231"/>
                <a:gd name="T36" fmla="*/ 33 w 153"/>
                <a:gd name="T37" fmla="*/ 78 h 231"/>
                <a:gd name="T38" fmla="*/ 46 w 153"/>
                <a:gd name="T39" fmla="*/ 79 h 231"/>
                <a:gd name="T40" fmla="*/ 65 w 153"/>
                <a:gd name="T41" fmla="*/ 81 h 231"/>
                <a:gd name="T42" fmla="*/ 29 w 153"/>
                <a:gd name="T43" fmla="*/ 86 h 231"/>
                <a:gd name="T44" fmla="*/ 31 w 153"/>
                <a:gd name="T45" fmla="*/ 84 h 231"/>
                <a:gd name="T46" fmla="*/ 55 w 153"/>
                <a:gd name="T47" fmla="*/ 86 h 231"/>
                <a:gd name="T48" fmla="*/ 51 w 153"/>
                <a:gd name="T49" fmla="*/ 90 h 231"/>
                <a:gd name="T50" fmla="*/ 63 w 153"/>
                <a:gd name="T51" fmla="*/ 93 h 231"/>
                <a:gd name="T52" fmla="*/ 66 w 153"/>
                <a:gd name="T53" fmla="*/ 95 h 231"/>
                <a:gd name="T54" fmla="*/ 37 w 153"/>
                <a:gd name="T55" fmla="*/ 98 h 231"/>
                <a:gd name="T56" fmla="*/ 40 w 153"/>
                <a:gd name="T57" fmla="*/ 101 h 231"/>
                <a:gd name="T58" fmla="*/ 41 w 153"/>
                <a:gd name="T59" fmla="*/ 104 h 231"/>
                <a:gd name="T60" fmla="*/ 34 w 153"/>
                <a:gd name="T61" fmla="*/ 105 h 231"/>
                <a:gd name="T62" fmla="*/ 34 w 153"/>
                <a:gd name="T63" fmla="*/ 106 h 231"/>
                <a:gd name="T64" fmla="*/ 43 w 153"/>
                <a:gd name="T65" fmla="*/ 108 h 231"/>
                <a:gd name="T66" fmla="*/ 39 w 153"/>
                <a:gd name="T67" fmla="*/ 113 h 231"/>
                <a:gd name="T68" fmla="*/ 43 w 153"/>
                <a:gd name="T69" fmla="*/ 114 h 231"/>
                <a:gd name="T70" fmla="*/ 63 w 153"/>
                <a:gd name="T71" fmla="*/ 115 h 231"/>
                <a:gd name="T72" fmla="*/ 47 w 153"/>
                <a:gd name="T73" fmla="*/ 118 h 231"/>
                <a:gd name="T74" fmla="*/ 59 w 153"/>
                <a:gd name="T75" fmla="*/ 122 h 231"/>
                <a:gd name="T76" fmla="*/ 47 w 153"/>
                <a:gd name="T77" fmla="*/ 123 h 231"/>
                <a:gd name="T78" fmla="*/ 54 w 153"/>
                <a:gd name="T79" fmla="*/ 126 h 231"/>
                <a:gd name="T80" fmla="*/ 43 w 153"/>
                <a:gd name="T81" fmla="*/ 128 h 231"/>
                <a:gd name="T82" fmla="*/ 58 w 153"/>
                <a:gd name="T83" fmla="*/ 128 h 231"/>
                <a:gd name="T84" fmla="*/ 59 w 153"/>
                <a:gd name="T85" fmla="*/ 134 h 231"/>
                <a:gd name="T86" fmla="*/ 50 w 153"/>
                <a:gd name="T87" fmla="*/ 135 h 231"/>
                <a:gd name="T88" fmla="*/ 53 w 153"/>
                <a:gd name="T89" fmla="*/ 140 h 231"/>
                <a:gd name="T90" fmla="*/ 42 w 153"/>
                <a:gd name="T91" fmla="*/ 144 h 231"/>
                <a:gd name="T92" fmla="*/ 6 w 153"/>
                <a:gd name="T93" fmla="*/ 149 h 231"/>
                <a:gd name="T94" fmla="*/ 64 w 153"/>
                <a:gd name="T95" fmla="*/ 170 h 231"/>
                <a:gd name="T96" fmla="*/ 34 w 153"/>
                <a:gd name="T97" fmla="*/ 157 h 231"/>
                <a:gd name="T98" fmla="*/ 63 w 153"/>
                <a:gd name="T99" fmla="*/ 162 h 231"/>
                <a:gd name="T100" fmla="*/ 31 w 153"/>
                <a:gd name="T101" fmla="*/ 179 h 231"/>
                <a:gd name="T102" fmla="*/ 56 w 153"/>
                <a:gd name="T103" fmla="*/ 174 h 231"/>
                <a:gd name="T104" fmla="*/ 61 w 153"/>
                <a:gd name="T105" fmla="*/ 177 h 231"/>
                <a:gd name="T106" fmla="*/ 31 w 153"/>
                <a:gd name="T107" fmla="*/ 195 h 231"/>
                <a:gd name="T108" fmla="*/ 60 w 153"/>
                <a:gd name="T109" fmla="*/ 187 h 231"/>
                <a:gd name="T110" fmla="*/ 65 w 153"/>
                <a:gd name="T111" fmla="*/ 195 h 231"/>
                <a:gd name="T112" fmla="*/ 57 w 153"/>
                <a:gd name="T113" fmla="*/ 199 h 231"/>
                <a:gd name="T114" fmla="*/ 63 w 153"/>
                <a:gd name="T115" fmla="*/ 206 h 231"/>
                <a:gd name="T116" fmla="*/ 66 w 153"/>
                <a:gd name="T117" fmla="*/ 213 h 231"/>
                <a:gd name="T118" fmla="*/ 35 w 153"/>
                <a:gd name="T119" fmla="*/ 217 h 231"/>
                <a:gd name="T120" fmla="*/ 62 w 153"/>
                <a:gd name="T121" fmla="*/ 220 h 231"/>
                <a:gd name="T122" fmla="*/ 27 w 153"/>
                <a:gd name="T123" fmla="*/ 22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 h="231">
                  <a:moveTo>
                    <a:pt x="39" y="219"/>
                  </a:moveTo>
                  <a:cubicBezTo>
                    <a:pt x="39" y="219"/>
                    <a:pt x="39" y="219"/>
                    <a:pt x="38" y="219"/>
                  </a:cubicBezTo>
                  <a:cubicBezTo>
                    <a:pt x="39" y="221"/>
                    <a:pt x="40" y="222"/>
                    <a:pt x="41" y="224"/>
                  </a:cubicBezTo>
                  <a:cubicBezTo>
                    <a:pt x="41" y="224"/>
                    <a:pt x="42" y="224"/>
                    <a:pt x="42" y="224"/>
                  </a:cubicBezTo>
                  <a:cubicBezTo>
                    <a:pt x="42" y="225"/>
                    <a:pt x="41" y="224"/>
                    <a:pt x="40" y="224"/>
                  </a:cubicBezTo>
                  <a:cubicBezTo>
                    <a:pt x="40" y="225"/>
                    <a:pt x="40" y="225"/>
                    <a:pt x="40" y="226"/>
                  </a:cubicBezTo>
                  <a:cubicBezTo>
                    <a:pt x="39" y="227"/>
                    <a:pt x="38" y="225"/>
                    <a:pt x="37" y="225"/>
                  </a:cubicBezTo>
                  <a:cubicBezTo>
                    <a:pt x="37" y="226"/>
                    <a:pt x="38" y="227"/>
                    <a:pt x="39" y="228"/>
                  </a:cubicBezTo>
                  <a:cubicBezTo>
                    <a:pt x="39" y="228"/>
                    <a:pt x="40" y="227"/>
                    <a:pt x="40" y="227"/>
                  </a:cubicBezTo>
                  <a:cubicBezTo>
                    <a:pt x="41" y="227"/>
                    <a:pt x="41" y="226"/>
                    <a:pt x="41" y="226"/>
                  </a:cubicBezTo>
                  <a:cubicBezTo>
                    <a:pt x="41" y="226"/>
                    <a:pt x="41" y="226"/>
                    <a:pt x="42" y="226"/>
                  </a:cubicBezTo>
                  <a:cubicBezTo>
                    <a:pt x="42" y="227"/>
                    <a:pt x="42" y="228"/>
                    <a:pt x="41" y="228"/>
                  </a:cubicBezTo>
                  <a:cubicBezTo>
                    <a:pt x="41" y="228"/>
                    <a:pt x="41" y="228"/>
                    <a:pt x="40" y="228"/>
                  </a:cubicBezTo>
                  <a:cubicBezTo>
                    <a:pt x="38" y="229"/>
                    <a:pt x="36" y="230"/>
                    <a:pt x="33" y="230"/>
                  </a:cubicBezTo>
                  <a:cubicBezTo>
                    <a:pt x="32" y="230"/>
                    <a:pt x="33" y="230"/>
                    <a:pt x="32" y="231"/>
                  </a:cubicBezTo>
                  <a:cubicBezTo>
                    <a:pt x="31" y="230"/>
                    <a:pt x="30" y="229"/>
                    <a:pt x="29" y="230"/>
                  </a:cubicBezTo>
                  <a:cubicBezTo>
                    <a:pt x="28" y="228"/>
                    <a:pt x="26" y="229"/>
                    <a:pt x="25" y="228"/>
                  </a:cubicBezTo>
                  <a:cubicBezTo>
                    <a:pt x="24" y="228"/>
                    <a:pt x="24" y="229"/>
                    <a:pt x="23" y="228"/>
                  </a:cubicBezTo>
                  <a:cubicBezTo>
                    <a:pt x="23" y="228"/>
                    <a:pt x="23" y="228"/>
                    <a:pt x="23" y="227"/>
                  </a:cubicBezTo>
                  <a:cubicBezTo>
                    <a:pt x="22" y="227"/>
                    <a:pt x="21" y="228"/>
                    <a:pt x="20" y="228"/>
                  </a:cubicBezTo>
                  <a:cubicBezTo>
                    <a:pt x="21" y="227"/>
                    <a:pt x="21" y="226"/>
                    <a:pt x="22" y="226"/>
                  </a:cubicBezTo>
                  <a:cubicBezTo>
                    <a:pt x="23" y="225"/>
                    <a:pt x="23" y="224"/>
                    <a:pt x="24" y="224"/>
                  </a:cubicBezTo>
                  <a:cubicBezTo>
                    <a:pt x="23" y="223"/>
                    <a:pt x="24" y="222"/>
                    <a:pt x="24" y="221"/>
                  </a:cubicBezTo>
                  <a:cubicBezTo>
                    <a:pt x="26" y="220"/>
                    <a:pt x="26" y="215"/>
                    <a:pt x="29" y="215"/>
                  </a:cubicBezTo>
                  <a:cubicBezTo>
                    <a:pt x="29" y="210"/>
                    <a:pt x="30" y="205"/>
                    <a:pt x="29" y="201"/>
                  </a:cubicBezTo>
                  <a:cubicBezTo>
                    <a:pt x="30" y="198"/>
                    <a:pt x="30" y="193"/>
                    <a:pt x="30" y="189"/>
                  </a:cubicBezTo>
                  <a:cubicBezTo>
                    <a:pt x="30" y="186"/>
                    <a:pt x="30" y="184"/>
                    <a:pt x="29" y="182"/>
                  </a:cubicBezTo>
                  <a:cubicBezTo>
                    <a:pt x="29" y="181"/>
                    <a:pt x="30" y="181"/>
                    <a:pt x="30" y="180"/>
                  </a:cubicBezTo>
                  <a:cubicBezTo>
                    <a:pt x="30" y="175"/>
                    <a:pt x="30" y="169"/>
                    <a:pt x="31" y="163"/>
                  </a:cubicBezTo>
                  <a:cubicBezTo>
                    <a:pt x="31" y="159"/>
                    <a:pt x="32" y="156"/>
                    <a:pt x="32" y="152"/>
                  </a:cubicBezTo>
                  <a:cubicBezTo>
                    <a:pt x="32" y="152"/>
                    <a:pt x="32" y="151"/>
                    <a:pt x="32" y="151"/>
                  </a:cubicBezTo>
                  <a:cubicBezTo>
                    <a:pt x="32" y="150"/>
                    <a:pt x="32" y="150"/>
                    <a:pt x="32" y="149"/>
                  </a:cubicBezTo>
                  <a:cubicBezTo>
                    <a:pt x="33" y="147"/>
                    <a:pt x="32" y="144"/>
                    <a:pt x="32" y="141"/>
                  </a:cubicBezTo>
                  <a:cubicBezTo>
                    <a:pt x="32" y="142"/>
                    <a:pt x="32" y="143"/>
                    <a:pt x="31" y="144"/>
                  </a:cubicBezTo>
                  <a:cubicBezTo>
                    <a:pt x="31" y="144"/>
                    <a:pt x="31" y="143"/>
                    <a:pt x="31" y="143"/>
                  </a:cubicBezTo>
                  <a:cubicBezTo>
                    <a:pt x="30" y="137"/>
                    <a:pt x="30" y="129"/>
                    <a:pt x="29" y="123"/>
                  </a:cubicBezTo>
                  <a:cubicBezTo>
                    <a:pt x="29" y="118"/>
                    <a:pt x="29" y="114"/>
                    <a:pt x="28" y="110"/>
                  </a:cubicBezTo>
                  <a:cubicBezTo>
                    <a:pt x="27" y="99"/>
                    <a:pt x="26" y="88"/>
                    <a:pt x="24" y="78"/>
                  </a:cubicBezTo>
                  <a:cubicBezTo>
                    <a:pt x="23" y="80"/>
                    <a:pt x="22" y="83"/>
                    <a:pt x="21" y="84"/>
                  </a:cubicBezTo>
                  <a:cubicBezTo>
                    <a:pt x="21" y="86"/>
                    <a:pt x="20" y="87"/>
                    <a:pt x="20" y="88"/>
                  </a:cubicBezTo>
                  <a:cubicBezTo>
                    <a:pt x="18" y="92"/>
                    <a:pt x="17" y="98"/>
                    <a:pt x="15" y="101"/>
                  </a:cubicBezTo>
                  <a:cubicBezTo>
                    <a:pt x="16" y="104"/>
                    <a:pt x="14" y="106"/>
                    <a:pt x="14" y="109"/>
                  </a:cubicBezTo>
                  <a:cubicBezTo>
                    <a:pt x="14" y="109"/>
                    <a:pt x="14" y="110"/>
                    <a:pt x="13" y="110"/>
                  </a:cubicBezTo>
                  <a:cubicBezTo>
                    <a:pt x="13" y="111"/>
                    <a:pt x="13" y="112"/>
                    <a:pt x="12" y="113"/>
                  </a:cubicBezTo>
                  <a:cubicBezTo>
                    <a:pt x="12" y="115"/>
                    <a:pt x="12" y="118"/>
                    <a:pt x="11" y="120"/>
                  </a:cubicBezTo>
                  <a:cubicBezTo>
                    <a:pt x="11" y="121"/>
                    <a:pt x="11" y="122"/>
                    <a:pt x="11" y="123"/>
                  </a:cubicBezTo>
                  <a:cubicBezTo>
                    <a:pt x="10" y="126"/>
                    <a:pt x="9" y="130"/>
                    <a:pt x="9" y="133"/>
                  </a:cubicBezTo>
                  <a:cubicBezTo>
                    <a:pt x="9" y="133"/>
                    <a:pt x="9" y="133"/>
                    <a:pt x="9" y="133"/>
                  </a:cubicBezTo>
                  <a:cubicBezTo>
                    <a:pt x="9" y="133"/>
                    <a:pt x="9" y="134"/>
                    <a:pt x="9" y="134"/>
                  </a:cubicBezTo>
                  <a:cubicBezTo>
                    <a:pt x="9" y="135"/>
                    <a:pt x="8" y="136"/>
                    <a:pt x="8" y="136"/>
                  </a:cubicBezTo>
                  <a:cubicBezTo>
                    <a:pt x="9" y="136"/>
                    <a:pt x="8" y="136"/>
                    <a:pt x="8" y="136"/>
                  </a:cubicBezTo>
                  <a:cubicBezTo>
                    <a:pt x="8" y="138"/>
                    <a:pt x="9" y="141"/>
                    <a:pt x="8" y="143"/>
                  </a:cubicBezTo>
                  <a:cubicBezTo>
                    <a:pt x="8" y="143"/>
                    <a:pt x="9" y="143"/>
                    <a:pt x="9" y="143"/>
                  </a:cubicBezTo>
                  <a:cubicBezTo>
                    <a:pt x="9" y="145"/>
                    <a:pt x="8" y="147"/>
                    <a:pt x="9" y="149"/>
                  </a:cubicBezTo>
                  <a:cubicBezTo>
                    <a:pt x="9" y="149"/>
                    <a:pt x="8" y="150"/>
                    <a:pt x="8" y="150"/>
                  </a:cubicBezTo>
                  <a:cubicBezTo>
                    <a:pt x="8" y="150"/>
                    <a:pt x="9" y="150"/>
                    <a:pt x="9" y="150"/>
                  </a:cubicBezTo>
                  <a:cubicBezTo>
                    <a:pt x="8" y="153"/>
                    <a:pt x="6" y="157"/>
                    <a:pt x="5" y="160"/>
                  </a:cubicBezTo>
                  <a:cubicBezTo>
                    <a:pt x="4" y="162"/>
                    <a:pt x="4" y="163"/>
                    <a:pt x="5" y="165"/>
                  </a:cubicBezTo>
                  <a:cubicBezTo>
                    <a:pt x="4" y="166"/>
                    <a:pt x="5" y="168"/>
                    <a:pt x="3" y="169"/>
                  </a:cubicBezTo>
                  <a:cubicBezTo>
                    <a:pt x="2" y="168"/>
                    <a:pt x="3" y="167"/>
                    <a:pt x="3" y="165"/>
                  </a:cubicBezTo>
                  <a:cubicBezTo>
                    <a:pt x="3" y="165"/>
                    <a:pt x="2" y="166"/>
                    <a:pt x="2" y="166"/>
                  </a:cubicBezTo>
                  <a:cubicBezTo>
                    <a:pt x="0" y="164"/>
                    <a:pt x="2" y="162"/>
                    <a:pt x="3" y="161"/>
                  </a:cubicBezTo>
                  <a:cubicBezTo>
                    <a:pt x="4" y="158"/>
                    <a:pt x="6" y="156"/>
                    <a:pt x="7" y="153"/>
                  </a:cubicBezTo>
                  <a:cubicBezTo>
                    <a:pt x="7" y="153"/>
                    <a:pt x="6" y="153"/>
                    <a:pt x="6" y="153"/>
                  </a:cubicBezTo>
                  <a:cubicBezTo>
                    <a:pt x="5" y="154"/>
                    <a:pt x="5" y="155"/>
                    <a:pt x="4" y="156"/>
                  </a:cubicBezTo>
                  <a:cubicBezTo>
                    <a:pt x="4" y="157"/>
                    <a:pt x="4" y="160"/>
                    <a:pt x="3" y="161"/>
                  </a:cubicBezTo>
                  <a:cubicBezTo>
                    <a:pt x="1" y="160"/>
                    <a:pt x="2" y="158"/>
                    <a:pt x="2" y="157"/>
                  </a:cubicBezTo>
                  <a:cubicBezTo>
                    <a:pt x="3" y="154"/>
                    <a:pt x="3" y="149"/>
                    <a:pt x="3" y="146"/>
                  </a:cubicBezTo>
                  <a:cubicBezTo>
                    <a:pt x="3" y="145"/>
                    <a:pt x="3" y="146"/>
                    <a:pt x="3" y="146"/>
                  </a:cubicBezTo>
                  <a:cubicBezTo>
                    <a:pt x="1" y="145"/>
                    <a:pt x="4" y="143"/>
                    <a:pt x="3" y="141"/>
                  </a:cubicBezTo>
                  <a:cubicBezTo>
                    <a:pt x="4" y="141"/>
                    <a:pt x="4" y="141"/>
                    <a:pt x="4" y="141"/>
                  </a:cubicBezTo>
                  <a:cubicBezTo>
                    <a:pt x="5" y="136"/>
                    <a:pt x="5" y="131"/>
                    <a:pt x="6" y="127"/>
                  </a:cubicBezTo>
                  <a:cubicBezTo>
                    <a:pt x="7" y="123"/>
                    <a:pt x="8" y="117"/>
                    <a:pt x="9" y="112"/>
                  </a:cubicBezTo>
                  <a:cubicBezTo>
                    <a:pt x="8" y="112"/>
                    <a:pt x="7" y="111"/>
                    <a:pt x="8" y="110"/>
                  </a:cubicBezTo>
                  <a:cubicBezTo>
                    <a:pt x="8" y="110"/>
                    <a:pt x="8" y="110"/>
                    <a:pt x="9" y="110"/>
                  </a:cubicBezTo>
                  <a:cubicBezTo>
                    <a:pt x="9" y="109"/>
                    <a:pt x="9" y="108"/>
                    <a:pt x="9" y="108"/>
                  </a:cubicBezTo>
                  <a:cubicBezTo>
                    <a:pt x="9" y="107"/>
                    <a:pt x="8" y="103"/>
                    <a:pt x="9" y="102"/>
                  </a:cubicBezTo>
                  <a:cubicBezTo>
                    <a:pt x="9" y="101"/>
                    <a:pt x="10" y="100"/>
                    <a:pt x="10" y="99"/>
                  </a:cubicBezTo>
                  <a:cubicBezTo>
                    <a:pt x="11" y="101"/>
                    <a:pt x="9" y="103"/>
                    <a:pt x="10" y="104"/>
                  </a:cubicBezTo>
                  <a:cubicBezTo>
                    <a:pt x="11" y="101"/>
                    <a:pt x="12" y="98"/>
                    <a:pt x="13" y="94"/>
                  </a:cubicBezTo>
                  <a:cubicBezTo>
                    <a:pt x="14" y="91"/>
                    <a:pt x="15" y="88"/>
                    <a:pt x="16" y="85"/>
                  </a:cubicBezTo>
                  <a:cubicBezTo>
                    <a:pt x="17" y="83"/>
                    <a:pt x="17" y="81"/>
                    <a:pt x="18" y="79"/>
                  </a:cubicBezTo>
                  <a:cubicBezTo>
                    <a:pt x="18" y="78"/>
                    <a:pt x="19" y="77"/>
                    <a:pt x="18" y="76"/>
                  </a:cubicBezTo>
                  <a:cubicBezTo>
                    <a:pt x="18" y="77"/>
                    <a:pt x="17" y="78"/>
                    <a:pt x="17" y="79"/>
                  </a:cubicBezTo>
                  <a:cubicBezTo>
                    <a:pt x="18" y="74"/>
                    <a:pt x="20" y="68"/>
                    <a:pt x="21" y="63"/>
                  </a:cubicBezTo>
                  <a:cubicBezTo>
                    <a:pt x="21" y="62"/>
                    <a:pt x="21" y="62"/>
                    <a:pt x="21" y="61"/>
                  </a:cubicBezTo>
                  <a:cubicBezTo>
                    <a:pt x="21" y="60"/>
                    <a:pt x="22" y="58"/>
                    <a:pt x="21" y="57"/>
                  </a:cubicBezTo>
                  <a:cubicBezTo>
                    <a:pt x="22" y="56"/>
                    <a:pt x="23" y="56"/>
                    <a:pt x="25" y="55"/>
                  </a:cubicBezTo>
                  <a:cubicBezTo>
                    <a:pt x="24" y="55"/>
                    <a:pt x="24" y="55"/>
                    <a:pt x="24" y="54"/>
                  </a:cubicBezTo>
                  <a:cubicBezTo>
                    <a:pt x="25" y="53"/>
                    <a:pt x="26" y="52"/>
                    <a:pt x="28" y="52"/>
                  </a:cubicBezTo>
                  <a:cubicBezTo>
                    <a:pt x="28" y="52"/>
                    <a:pt x="28" y="50"/>
                    <a:pt x="29" y="50"/>
                  </a:cubicBezTo>
                  <a:cubicBezTo>
                    <a:pt x="29" y="51"/>
                    <a:pt x="29" y="51"/>
                    <a:pt x="29" y="52"/>
                  </a:cubicBezTo>
                  <a:cubicBezTo>
                    <a:pt x="31" y="51"/>
                    <a:pt x="33" y="48"/>
                    <a:pt x="36" y="49"/>
                  </a:cubicBezTo>
                  <a:cubicBezTo>
                    <a:pt x="35" y="50"/>
                    <a:pt x="35" y="50"/>
                    <a:pt x="35" y="50"/>
                  </a:cubicBezTo>
                  <a:cubicBezTo>
                    <a:pt x="37" y="52"/>
                    <a:pt x="40" y="52"/>
                    <a:pt x="43" y="53"/>
                  </a:cubicBezTo>
                  <a:cubicBezTo>
                    <a:pt x="47" y="52"/>
                    <a:pt x="50" y="52"/>
                    <a:pt x="52" y="52"/>
                  </a:cubicBezTo>
                  <a:cubicBezTo>
                    <a:pt x="53" y="52"/>
                    <a:pt x="54" y="52"/>
                    <a:pt x="55" y="52"/>
                  </a:cubicBezTo>
                  <a:cubicBezTo>
                    <a:pt x="56" y="52"/>
                    <a:pt x="57" y="52"/>
                    <a:pt x="57" y="52"/>
                  </a:cubicBezTo>
                  <a:cubicBezTo>
                    <a:pt x="60" y="52"/>
                    <a:pt x="62" y="50"/>
                    <a:pt x="64" y="50"/>
                  </a:cubicBezTo>
                  <a:cubicBezTo>
                    <a:pt x="66" y="50"/>
                    <a:pt x="68" y="50"/>
                    <a:pt x="68" y="52"/>
                  </a:cubicBezTo>
                  <a:cubicBezTo>
                    <a:pt x="69" y="51"/>
                    <a:pt x="68" y="51"/>
                    <a:pt x="69" y="51"/>
                  </a:cubicBezTo>
                  <a:cubicBezTo>
                    <a:pt x="71" y="50"/>
                    <a:pt x="75" y="51"/>
                    <a:pt x="78" y="52"/>
                  </a:cubicBezTo>
                  <a:cubicBezTo>
                    <a:pt x="79" y="52"/>
                    <a:pt x="81" y="52"/>
                    <a:pt x="83" y="52"/>
                  </a:cubicBezTo>
                  <a:cubicBezTo>
                    <a:pt x="87" y="53"/>
                    <a:pt x="92" y="54"/>
                    <a:pt x="96" y="55"/>
                  </a:cubicBezTo>
                  <a:cubicBezTo>
                    <a:pt x="99" y="55"/>
                    <a:pt x="102" y="55"/>
                    <a:pt x="105" y="56"/>
                  </a:cubicBezTo>
                  <a:cubicBezTo>
                    <a:pt x="107" y="56"/>
                    <a:pt x="109" y="56"/>
                    <a:pt x="110" y="56"/>
                  </a:cubicBezTo>
                  <a:cubicBezTo>
                    <a:pt x="111" y="56"/>
                    <a:pt x="112" y="55"/>
                    <a:pt x="112" y="54"/>
                  </a:cubicBezTo>
                  <a:cubicBezTo>
                    <a:pt x="116" y="51"/>
                    <a:pt x="120" y="47"/>
                    <a:pt x="122" y="43"/>
                  </a:cubicBezTo>
                  <a:cubicBezTo>
                    <a:pt x="126" y="38"/>
                    <a:pt x="130" y="33"/>
                    <a:pt x="134" y="27"/>
                  </a:cubicBezTo>
                  <a:cubicBezTo>
                    <a:pt x="134" y="27"/>
                    <a:pt x="134" y="26"/>
                    <a:pt x="135" y="26"/>
                  </a:cubicBezTo>
                  <a:cubicBezTo>
                    <a:pt x="135" y="26"/>
                    <a:pt x="135" y="25"/>
                    <a:pt x="135" y="25"/>
                  </a:cubicBezTo>
                  <a:cubicBezTo>
                    <a:pt x="136" y="24"/>
                    <a:pt x="137" y="23"/>
                    <a:pt x="138" y="22"/>
                  </a:cubicBezTo>
                  <a:cubicBezTo>
                    <a:pt x="138" y="21"/>
                    <a:pt x="138" y="21"/>
                    <a:pt x="138" y="21"/>
                  </a:cubicBezTo>
                  <a:cubicBezTo>
                    <a:pt x="138" y="20"/>
                    <a:pt x="139" y="20"/>
                    <a:pt x="139" y="19"/>
                  </a:cubicBezTo>
                  <a:cubicBezTo>
                    <a:pt x="139" y="19"/>
                    <a:pt x="139" y="19"/>
                    <a:pt x="139" y="19"/>
                  </a:cubicBezTo>
                  <a:cubicBezTo>
                    <a:pt x="139" y="17"/>
                    <a:pt x="141" y="16"/>
                    <a:pt x="141" y="15"/>
                  </a:cubicBezTo>
                  <a:cubicBezTo>
                    <a:pt x="141" y="15"/>
                    <a:pt x="141" y="15"/>
                    <a:pt x="141" y="14"/>
                  </a:cubicBezTo>
                  <a:cubicBezTo>
                    <a:pt x="143" y="12"/>
                    <a:pt x="144" y="10"/>
                    <a:pt x="146" y="8"/>
                  </a:cubicBezTo>
                  <a:cubicBezTo>
                    <a:pt x="147" y="8"/>
                    <a:pt x="147" y="9"/>
                    <a:pt x="148" y="9"/>
                  </a:cubicBezTo>
                  <a:cubicBezTo>
                    <a:pt x="148" y="8"/>
                    <a:pt x="149" y="7"/>
                    <a:pt x="149" y="5"/>
                  </a:cubicBezTo>
                  <a:cubicBezTo>
                    <a:pt x="150" y="4"/>
                    <a:pt x="150" y="3"/>
                    <a:pt x="152" y="2"/>
                  </a:cubicBezTo>
                  <a:cubicBezTo>
                    <a:pt x="152" y="1"/>
                    <a:pt x="152" y="0"/>
                    <a:pt x="153" y="0"/>
                  </a:cubicBezTo>
                  <a:cubicBezTo>
                    <a:pt x="153" y="1"/>
                    <a:pt x="153" y="1"/>
                    <a:pt x="153" y="1"/>
                  </a:cubicBezTo>
                  <a:cubicBezTo>
                    <a:pt x="153" y="2"/>
                    <a:pt x="152" y="3"/>
                    <a:pt x="151" y="4"/>
                  </a:cubicBezTo>
                  <a:cubicBezTo>
                    <a:pt x="151" y="4"/>
                    <a:pt x="151" y="5"/>
                    <a:pt x="151" y="5"/>
                  </a:cubicBezTo>
                  <a:cubicBezTo>
                    <a:pt x="151" y="6"/>
                    <a:pt x="150" y="6"/>
                    <a:pt x="150" y="7"/>
                  </a:cubicBezTo>
                  <a:cubicBezTo>
                    <a:pt x="149" y="7"/>
                    <a:pt x="150" y="8"/>
                    <a:pt x="149" y="8"/>
                  </a:cubicBezTo>
                  <a:cubicBezTo>
                    <a:pt x="149" y="10"/>
                    <a:pt x="147" y="12"/>
                    <a:pt x="148" y="14"/>
                  </a:cubicBezTo>
                  <a:cubicBezTo>
                    <a:pt x="147" y="15"/>
                    <a:pt x="149" y="18"/>
                    <a:pt x="149" y="19"/>
                  </a:cubicBezTo>
                  <a:cubicBezTo>
                    <a:pt x="148" y="20"/>
                    <a:pt x="146" y="21"/>
                    <a:pt x="145" y="21"/>
                  </a:cubicBezTo>
                  <a:cubicBezTo>
                    <a:pt x="145" y="22"/>
                    <a:pt x="144" y="22"/>
                    <a:pt x="145" y="22"/>
                  </a:cubicBezTo>
                  <a:cubicBezTo>
                    <a:pt x="142" y="24"/>
                    <a:pt x="139" y="26"/>
                    <a:pt x="138" y="29"/>
                  </a:cubicBezTo>
                  <a:cubicBezTo>
                    <a:pt x="138" y="29"/>
                    <a:pt x="138" y="29"/>
                    <a:pt x="138" y="29"/>
                  </a:cubicBezTo>
                  <a:cubicBezTo>
                    <a:pt x="137" y="29"/>
                    <a:pt x="137" y="29"/>
                    <a:pt x="137" y="29"/>
                  </a:cubicBezTo>
                  <a:cubicBezTo>
                    <a:pt x="134" y="31"/>
                    <a:pt x="133" y="35"/>
                    <a:pt x="130" y="37"/>
                  </a:cubicBezTo>
                  <a:cubicBezTo>
                    <a:pt x="130" y="37"/>
                    <a:pt x="129" y="37"/>
                    <a:pt x="129" y="38"/>
                  </a:cubicBezTo>
                  <a:cubicBezTo>
                    <a:pt x="129" y="38"/>
                    <a:pt x="129" y="39"/>
                    <a:pt x="129" y="39"/>
                  </a:cubicBezTo>
                  <a:cubicBezTo>
                    <a:pt x="128" y="40"/>
                    <a:pt x="127" y="41"/>
                    <a:pt x="126" y="42"/>
                  </a:cubicBezTo>
                  <a:cubicBezTo>
                    <a:pt x="126" y="43"/>
                    <a:pt x="126" y="43"/>
                    <a:pt x="126" y="43"/>
                  </a:cubicBezTo>
                  <a:cubicBezTo>
                    <a:pt x="126" y="43"/>
                    <a:pt x="126" y="43"/>
                    <a:pt x="126" y="43"/>
                  </a:cubicBezTo>
                  <a:cubicBezTo>
                    <a:pt x="124" y="45"/>
                    <a:pt x="123" y="48"/>
                    <a:pt x="121" y="50"/>
                  </a:cubicBezTo>
                  <a:cubicBezTo>
                    <a:pt x="119" y="54"/>
                    <a:pt x="116" y="57"/>
                    <a:pt x="114" y="61"/>
                  </a:cubicBezTo>
                  <a:cubicBezTo>
                    <a:pt x="114" y="61"/>
                    <a:pt x="114" y="61"/>
                    <a:pt x="113" y="61"/>
                  </a:cubicBezTo>
                  <a:cubicBezTo>
                    <a:pt x="113" y="61"/>
                    <a:pt x="113" y="61"/>
                    <a:pt x="113" y="60"/>
                  </a:cubicBezTo>
                  <a:cubicBezTo>
                    <a:pt x="112" y="60"/>
                    <a:pt x="111" y="61"/>
                    <a:pt x="110" y="61"/>
                  </a:cubicBezTo>
                  <a:cubicBezTo>
                    <a:pt x="109" y="61"/>
                    <a:pt x="108" y="60"/>
                    <a:pt x="106" y="60"/>
                  </a:cubicBezTo>
                  <a:cubicBezTo>
                    <a:pt x="106" y="60"/>
                    <a:pt x="106" y="61"/>
                    <a:pt x="106" y="61"/>
                  </a:cubicBezTo>
                  <a:cubicBezTo>
                    <a:pt x="100" y="60"/>
                    <a:pt x="95" y="59"/>
                    <a:pt x="90" y="59"/>
                  </a:cubicBezTo>
                  <a:cubicBezTo>
                    <a:pt x="89" y="59"/>
                    <a:pt x="87" y="59"/>
                    <a:pt x="86" y="59"/>
                  </a:cubicBezTo>
                  <a:cubicBezTo>
                    <a:pt x="85" y="59"/>
                    <a:pt x="83" y="58"/>
                    <a:pt x="82" y="59"/>
                  </a:cubicBezTo>
                  <a:cubicBezTo>
                    <a:pt x="81" y="59"/>
                    <a:pt x="80" y="60"/>
                    <a:pt x="78" y="60"/>
                  </a:cubicBezTo>
                  <a:cubicBezTo>
                    <a:pt x="79" y="59"/>
                    <a:pt x="79" y="59"/>
                    <a:pt x="80" y="59"/>
                  </a:cubicBezTo>
                  <a:cubicBezTo>
                    <a:pt x="77" y="59"/>
                    <a:pt x="74" y="58"/>
                    <a:pt x="72" y="58"/>
                  </a:cubicBezTo>
                  <a:cubicBezTo>
                    <a:pt x="72" y="63"/>
                    <a:pt x="72" y="71"/>
                    <a:pt x="71" y="76"/>
                  </a:cubicBezTo>
                  <a:cubicBezTo>
                    <a:pt x="71" y="78"/>
                    <a:pt x="70" y="79"/>
                    <a:pt x="70" y="81"/>
                  </a:cubicBezTo>
                  <a:cubicBezTo>
                    <a:pt x="70" y="82"/>
                    <a:pt x="70" y="82"/>
                    <a:pt x="70" y="83"/>
                  </a:cubicBezTo>
                  <a:cubicBezTo>
                    <a:pt x="70" y="84"/>
                    <a:pt x="70" y="85"/>
                    <a:pt x="70" y="86"/>
                  </a:cubicBezTo>
                  <a:cubicBezTo>
                    <a:pt x="70" y="87"/>
                    <a:pt x="70" y="87"/>
                    <a:pt x="70" y="88"/>
                  </a:cubicBezTo>
                  <a:cubicBezTo>
                    <a:pt x="69" y="90"/>
                    <a:pt x="69" y="91"/>
                    <a:pt x="69" y="93"/>
                  </a:cubicBezTo>
                  <a:cubicBezTo>
                    <a:pt x="69" y="94"/>
                    <a:pt x="69" y="95"/>
                    <a:pt x="69" y="97"/>
                  </a:cubicBezTo>
                  <a:cubicBezTo>
                    <a:pt x="69" y="98"/>
                    <a:pt x="68" y="100"/>
                    <a:pt x="68" y="102"/>
                  </a:cubicBezTo>
                  <a:cubicBezTo>
                    <a:pt x="67" y="104"/>
                    <a:pt x="68" y="106"/>
                    <a:pt x="67" y="108"/>
                  </a:cubicBezTo>
                  <a:cubicBezTo>
                    <a:pt x="67" y="109"/>
                    <a:pt x="67" y="111"/>
                    <a:pt x="67" y="112"/>
                  </a:cubicBezTo>
                  <a:cubicBezTo>
                    <a:pt x="67" y="114"/>
                    <a:pt x="67" y="117"/>
                    <a:pt x="67" y="118"/>
                  </a:cubicBezTo>
                  <a:cubicBezTo>
                    <a:pt x="67" y="119"/>
                    <a:pt x="68" y="119"/>
                    <a:pt x="68" y="119"/>
                  </a:cubicBezTo>
                  <a:cubicBezTo>
                    <a:pt x="68" y="119"/>
                    <a:pt x="67" y="119"/>
                    <a:pt x="67" y="120"/>
                  </a:cubicBezTo>
                  <a:cubicBezTo>
                    <a:pt x="67" y="120"/>
                    <a:pt x="67" y="123"/>
                    <a:pt x="67" y="124"/>
                  </a:cubicBezTo>
                  <a:cubicBezTo>
                    <a:pt x="67" y="125"/>
                    <a:pt x="66" y="128"/>
                    <a:pt x="66" y="129"/>
                  </a:cubicBezTo>
                  <a:cubicBezTo>
                    <a:pt x="66" y="130"/>
                    <a:pt x="66" y="130"/>
                    <a:pt x="66" y="131"/>
                  </a:cubicBezTo>
                  <a:cubicBezTo>
                    <a:pt x="66" y="131"/>
                    <a:pt x="66" y="132"/>
                    <a:pt x="66" y="133"/>
                  </a:cubicBezTo>
                  <a:cubicBezTo>
                    <a:pt x="66" y="137"/>
                    <a:pt x="66" y="141"/>
                    <a:pt x="66" y="147"/>
                  </a:cubicBezTo>
                  <a:cubicBezTo>
                    <a:pt x="66" y="147"/>
                    <a:pt x="66" y="148"/>
                    <a:pt x="66" y="149"/>
                  </a:cubicBezTo>
                  <a:cubicBezTo>
                    <a:pt x="66" y="152"/>
                    <a:pt x="67" y="157"/>
                    <a:pt x="66" y="161"/>
                  </a:cubicBezTo>
                  <a:cubicBezTo>
                    <a:pt x="67" y="164"/>
                    <a:pt x="66" y="167"/>
                    <a:pt x="66" y="170"/>
                  </a:cubicBezTo>
                  <a:cubicBezTo>
                    <a:pt x="66" y="170"/>
                    <a:pt x="67" y="170"/>
                    <a:pt x="67" y="170"/>
                  </a:cubicBezTo>
                  <a:cubicBezTo>
                    <a:pt x="67" y="171"/>
                    <a:pt x="67" y="171"/>
                    <a:pt x="66" y="171"/>
                  </a:cubicBezTo>
                  <a:cubicBezTo>
                    <a:pt x="66" y="174"/>
                    <a:pt x="66" y="176"/>
                    <a:pt x="66" y="179"/>
                  </a:cubicBezTo>
                  <a:cubicBezTo>
                    <a:pt x="66" y="179"/>
                    <a:pt x="66" y="179"/>
                    <a:pt x="66" y="180"/>
                  </a:cubicBezTo>
                  <a:cubicBezTo>
                    <a:pt x="66" y="180"/>
                    <a:pt x="66" y="181"/>
                    <a:pt x="66" y="181"/>
                  </a:cubicBezTo>
                  <a:cubicBezTo>
                    <a:pt x="67" y="183"/>
                    <a:pt x="66" y="185"/>
                    <a:pt x="66" y="187"/>
                  </a:cubicBezTo>
                  <a:cubicBezTo>
                    <a:pt x="66" y="190"/>
                    <a:pt x="66" y="194"/>
                    <a:pt x="66" y="197"/>
                  </a:cubicBezTo>
                  <a:cubicBezTo>
                    <a:pt x="67" y="201"/>
                    <a:pt x="66" y="207"/>
                    <a:pt x="67" y="212"/>
                  </a:cubicBezTo>
                  <a:cubicBezTo>
                    <a:pt x="67" y="213"/>
                    <a:pt x="67" y="214"/>
                    <a:pt x="67" y="215"/>
                  </a:cubicBezTo>
                  <a:cubicBezTo>
                    <a:pt x="68" y="215"/>
                    <a:pt x="69" y="216"/>
                    <a:pt x="70" y="216"/>
                  </a:cubicBezTo>
                  <a:cubicBezTo>
                    <a:pt x="70" y="217"/>
                    <a:pt x="70" y="218"/>
                    <a:pt x="69" y="217"/>
                  </a:cubicBezTo>
                  <a:cubicBezTo>
                    <a:pt x="70" y="219"/>
                    <a:pt x="71" y="220"/>
                    <a:pt x="72" y="221"/>
                  </a:cubicBezTo>
                  <a:cubicBezTo>
                    <a:pt x="72" y="223"/>
                    <a:pt x="72" y="226"/>
                    <a:pt x="72" y="227"/>
                  </a:cubicBezTo>
                  <a:cubicBezTo>
                    <a:pt x="70" y="228"/>
                    <a:pt x="68" y="229"/>
                    <a:pt x="65" y="229"/>
                  </a:cubicBezTo>
                  <a:cubicBezTo>
                    <a:pt x="65" y="229"/>
                    <a:pt x="65" y="230"/>
                    <a:pt x="65" y="230"/>
                  </a:cubicBezTo>
                  <a:cubicBezTo>
                    <a:pt x="65" y="230"/>
                    <a:pt x="64" y="230"/>
                    <a:pt x="63" y="230"/>
                  </a:cubicBezTo>
                  <a:cubicBezTo>
                    <a:pt x="63" y="230"/>
                    <a:pt x="63" y="229"/>
                    <a:pt x="62" y="229"/>
                  </a:cubicBezTo>
                  <a:cubicBezTo>
                    <a:pt x="59" y="229"/>
                    <a:pt x="56" y="229"/>
                    <a:pt x="53" y="229"/>
                  </a:cubicBezTo>
                  <a:cubicBezTo>
                    <a:pt x="53" y="229"/>
                    <a:pt x="53" y="229"/>
                    <a:pt x="53" y="229"/>
                  </a:cubicBezTo>
                  <a:cubicBezTo>
                    <a:pt x="52" y="227"/>
                    <a:pt x="54" y="228"/>
                    <a:pt x="54" y="227"/>
                  </a:cubicBezTo>
                  <a:cubicBezTo>
                    <a:pt x="53" y="227"/>
                    <a:pt x="53" y="228"/>
                    <a:pt x="51" y="228"/>
                  </a:cubicBezTo>
                  <a:cubicBezTo>
                    <a:pt x="51" y="226"/>
                    <a:pt x="53" y="225"/>
                    <a:pt x="54" y="223"/>
                  </a:cubicBezTo>
                  <a:cubicBezTo>
                    <a:pt x="53" y="223"/>
                    <a:pt x="51" y="226"/>
                    <a:pt x="50" y="225"/>
                  </a:cubicBezTo>
                  <a:cubicBezTo>
                    <a:pt x="52" y="222"/>
                    <a:pt x="55" y="221"/>
                    <a:pt x="57" y="218"/>
                  </a:cubicBezTo>
                  <a:cubicBezTo>
                    <a:pt x="57" y="218"/>
                    <a:pt x="56" y="218"/>
                    <a:pt x="56" y="218"/>
                  </a:cubicBezTo>
                  <a:cubicBezTo>
                    <a:pt x="55" y="217"/>
                    <a:pt x="56" y="215"/>
                    <a:pt x="57" y="214"/>
                  </a:cubicBezTo>
                  <a:cubicBezTo>
                    <a:pt x="57" y="212"/>
                    <a:pt x="58" y="211"/>
                    <a:pt x="59" y="209"/>
                  </a:cubicBezTo>
                  <a:cubicBezTo>
                    <a:pt x="60" y="209"/>
                    <a:pt x="60" y="209"/>
                    <a:pt x="60" y="208"/>
                  </a:cubicBezTo>
                  <a:cubicBezTo>
                    <a:pt x="60" y="208"/>
                    <a:pt x="60" y="208"/>
                    <a:pt x="60" y="208"/>
                  </a:cubicBezTo>
                  <a:cubicBezTo>
                    <a:pt x="59" y="208"/>
                    <a:pt x="59" y="210"/>
                    <a:pt x="57" y="210"/>
                  </a:cubicBezTo>
                  <a:cubicBezTo>
                    <a:pt x="56" y="209"/>
                    <a:pt x="57" y="208"/>
                    <a:pt x="57" y="207"/>
                  </a:cubicBezTo>
                  <a:cubicBezTo>
                    <a:pt x="57" y="207"/>
                    <a:pt x="57" y="206"/>
                    <a:pt x="57" y="206"/>
                  </a:cubicBezTo>
                  <a:cubicBezTo>
                    <a:pt x="57" y="204"/>
                    <a:pt x="57" y="202"/>
                    <a:pt x="56" y="199"/>
                  </a:cubicBezTo>
                  <a:cubicBezTo>
                    <a:pt x="56" y="199"/>
                    <a:pt x="56" y="200"/>
                    <a:pt x="55" y="199"/>
                  </a:cubicBezTo>
                  <a:cubicBezTo>
                    <a:pt x="55" y="197"/>
                    <a:pt x="57" y="196"/>
                    <a:pt x="56" y="194"/>
                  </a:cubicBezTo>
                  <a:cubicBezTo>
                    <a:pt x="57" y="193"/>
                    <a:pt x="55" y="192"/>
                    <a:pt x="55" y="190"/>
                  </a:cubicBezTo>
                  <a:cubicBezTo>
                    <a:pt x="55" y="190"/>
                    <a:pt x="56" y="190"/>
                    <a:pt x="56" y="190"/>
                  </a:cubicBezTo>
                  <a:cubicBezTo>
                    <a:pt x="56" y="187"/>
                    <a:pt x="56" y="184"/>
                    <a:pt x="56" y="182"/>
                  </a:cubicBezTo>
                  <a:cubicBezTo>
                    <a:pt x="56" y="181"/>
                    <a:pt x="55" y="181"/>
                    <a:pt x="55" y="180"/>
                  </a:cubicBezTo>
                  <a:cubicBezTo>
                    <a:pt x="55" y="179"/>
                    <a:pt x="55" y="179"/>
                    <a:pt x="55" y="179"/>
                  </a:cubicBezTo>
                  <a:cubicBezTo>
                    <a:pt x="56" y="178"/>
                    <a:pt x="55" y="178"/>
                    <a:pt x="55" y="177"/>
                  </a:cubicBezTo>
                  <a:cubicBezTo>
                    <a:pt x="55" y="170"/>
                    <a:pt x="54" y="161"/>
                    <a:pt x="53" y="153"/>
                  </a:cubicBezTo>
                  <a:cubicBezTo>
                    <a:pt x="53" y="153"/>
                    <a:pt x="52" y="153"/>
                    <a:pt x="52" y="153"/>
                  </a:cubicBezTo>
                  <a:cubicBezTo>
                    <a:pt x="52" y="152"/>
                    <a:pt x="53" y="151"/>
                    <a:pt x="52" y="149"/>
                  </a:cubicBezTo>
                  <a:cubicBezTo>
                    <a:pt x="52" y="149"/>
                    <a:pt x="51" y="150"/>
                    <a:pt x="51" y="149"/>
                  </a:cubicBezTo>
                  <a:cubicBezTo>
                    <a:pt x="51" y="149"/>
                    <a:pt x="51" y="149"/>
                    <a:pt x="51" y="148"/>
                  </a:cubicBezTo>
                  <a:cubicBezTo>
                    <a:pt x="49" y="147"/>
                    <a:pt x="50" y="144"/>
                    <a:pt x="48" y="143"/>
                  </a:cubicBezTo>
                  <a:cubicBezTo>
                    <a:pt x="48" y="144"/>
                    <a:pt x="48" y="145"/>
                    <a:pt x="47" y="145"/>
                  </a:cubicBezTo>
                  <a:cubicBezTo>
                    <a:pt x="47" y="144"/>
                    <a:pt x="47" y="144"/>
                    <a:pt x="47" y="143"/>
                  </a:cubicBezTo>
                  <a:cubicBezTo>
                    <a:pt x="46" y="145"/>
                    <a:pt x="45" y="147"/>
                    <a:pt x="44" y="149"/>
                  </a:cubicBezTo>
                  <a:cubicBezTo>
                    <a:pt x="44" y="151"/>
                    <a:pt x="43" y="152"/>
                    <a:pt x="44" y="154"/>
                  </a:cubicBezTo>
                  <a:cubicBezTo>
                    <a:pt x="43" y="157"/>
                    <a:pt x="43" y="161"/>
                    <a:pt x="42" y="163"/>
                  </a:cubicBezTo>
                  <a:cubicBezTo>
                    <a:pt x="42" y="163"/>
                    <a:pt x="42" y="162"/>
                    <a:pt x="41" y="162"/>
                  </a:cubicBezTo>
                  <a:cubicBezTo>
                    <a:pt x="43" y="158"/>
                    <a:pt x="43" y="153"/>
                    <a:pt x="43" y="149"/>
                  </a:cubicBezTo>
                  <a:cubicBezTo>
                    <a:pt x="42" y="149"/>
                    <a:pt x="43" y="152"/>
                    <a:pt x="42" y="152"/>
                  </a:cubicBezTo>
                  <a:cubicBezTo>
                    <a:pt x="42" y="153"/>
                    <a:pt x="42" y="154"/>
                    <a:pt x="42" y="156"/>
                  </a:cubicBezTo>
                  <a:cubicBezTo>
                    <a:pt x="41" y="157"/>
                    <a:pt x="41" y="158"/>
                    <a:pt x="41" y="160"/>
                  </a:cubicBezTo>
                  <a:cubicBezTo>
                    <a:pt x="41" y="160"/>
                    <a:pt x="41" y="161"/>
                    <a:pt x="41" y="162"/>
                  </a:cubicBezTo>
                  <a:cubicBezTo>
                    <a:pt x="41" y="163"/>
                    <a:pt x="40" y="166"/>
                    <a:pt x="41" y="169"/>
                  </a:cubicBezTo>
                  <a:cubicBezTo>
                    <a:pt x="41" y="170"/>
                    <a:pt x="40" y="172"/>
                    <a:pt x="40" y="174"/>
                  </a:cubicBezTo>
                  <a:cubicBezTo>
                    <a:pt x="40" y="175"/>
                    <a:pt x="40" y="175"/>
                    <a:pt x="40" y="176"/>
                  </a:cubicBezTo>
                  <a:cubicBezTo>
                    <a:pt x="40" y="179"/>
                    <a:pt x="40" y="181"/>
                    <a:pt x="39" y="185"/>
                  </a:cubicBezTo>
                  <a:cubicBezTo>
                    <a:pt x="39" y="187"/>
                    <a:pt x="39" y="189"/>
                    <a:pt x="39" y="190"/>
                  </a:cubicBezTo>
                  <a:cubicBezTo>
                    <a:pt x="39" y="191"/>
                    <a:pt x="39" y="191"/>
                    <a:pt x="39" y="191"/>
                  </a:cubicBezTo>
                  <a:cubicBezTo>
                    <a:pt x="39" y="192"/>
                    <a:pt x="39" y="192"/>
                    <a:pt x="39" y="193"/>
                  </a:cubicBezTo>
                  <a:cubicBezTo>
                    <a:pt x="38" y="197"/>
                    <a:pt x="38" y="201"/>
                    <a:pt x="38" y="205"/>
                  </a:cubicBezTo>
                  <a:cubicBezTo>
                    <a:pt x="37" y="207"/>
                    <a:pt x="37" y="208"/>
                    <a:pt x="37" y="210"/>
                  </a:cubicBezTo>
                  <a:cubicBezTo>
                    <a:pt x="37" y="211"/>
                    <a:pt x="38" y="212"/>
                    <a:pt x="38" y="213"/>
                  </a:cubicBezTo>
                  <a:cubicBezTo>
                    <a:pt x="38" y="213"/>
                    <a:pt x="37" y="214"/>
                    <a:pt x="37" y="213"/>
                  </a:cubicBezTo>
                  <a:cubicBezTo>
                    <a:pt x="37" y="214"/>
                    <a:pt x="37" y="214"/>
                    <a:pt x="37" y="214"/>
                  </a:cubicBezTo>
                  <a:cubicBezTo>
                    <a:pt x="38" y="216"/>
                    <a:pt x="39" y="217"/>
                    <a:pt x="39" y="219"/>
                  </a:cubicBezTo>
                  <a:close/>
                  <a:moveTo>
                    <a:pt x="37" y="215"/>
                  </a:moveTo>
                  <a:cubicBezTo>
                    <a:pt x="37" y="214"/>
                    <a:pt x="36" y="214"/>
                    <a:pt x="36" y="214"/>
                  </a:cubicBezTo>
                  <a:cubicBezTo>
                    <a:pt x="36" y="214"/>
                    <a:pt x="37" y="215"/>
                    <a:pt x="37" y="215"/>
                  </a:cubicBezTo>
                  <a:close/>
                  <a:moveTo>
                    <a:pt x="144" y="15"/>
                  </a:moveTo>
                  <a:cubicBezTo>
                    <a:pt x="144" y="15"/>
                    <a:pt x="145" y="14"/>
                    <a:pt x="145" y="14"/>
                  </a:cubicBezTo>
                  <a:cubicBezTo>
                    <a:pt x="145" y="14"/>
                    <a:pt x="145" y="15"/>
                    <a:pt x="144" y="15"/>
                  </a:cubicBezTo>
                  <a:close/>
                  <a:moveTo>
                    <a:pt x="146" y="15"/>
                  </a:moveTo>
                  <a:cubicBezTo>
                    <a:pt x="147" y="15"/>
                    <a:pt x="146" y="16"/>
                    <a:pt x="147" y="16"/>
                  </a:cubicBezTo>
                  <a:cubicBezTo>
                    <a:pt x="147" y="15"/>
                    <a:pt x="147" y="14"/>
                    <a:pt x="146" y="14"/>
                  </a:cubicBezTo>
                  <a:cubicBezTo>
                    <a:pt x="147" y="14"/>
                    <a:pt x="146" y="14"/>
                    <a:pt x="146" y="14"/>
                  </a:cubicBezTo>
                  <a:cubicBezTo>
                    <a:pt x="146" y="14"/>
                    <a:pt x="146" y="14"/>
                    <a:pt x="146" y="15"/>
                  </a:cubicBezTo>
                  <a:close/>
                  <a:moveTo>
                    <a:pt x="142" y="18"/>
                  </a:moveTo>
                  <a:cubicBezTo>
                    <a:pt x="143" y="18"/>
                    <a:pt x="144" y="18"/>
                    <a:pt x="144" y="17"/>
                  </a:cubicBezTo>
                  <a:cubicBezTo>
                    <a:pt x="143" y="17"/>
                    <a:pt x="143" y="18"/>
                    <a:pt x="142" y="18"/>
                  </a:cubicBezTo>
                  <a:close/>
                  <a:moveTo>
                    <a:pt x="130" y="34"/>
                  </a:moveTo>
                  <a:cubicBezTo>
                    <a:pt x="132" y="32"/>
                    <a:pt x="134" y="30"/>
                    <a:pt x="135" y="28"/>
                  </a:cubicBezTo>
                  <a:cubicBezTo>
                    <a:pt x="133" y="30"/>
                    <a:pt x="131" y="32"/>
                    <a:pt x="130" y="34"/>
                  </a:cubicBezTo>
                  <a:close/>
                  <a:moveTo>
                    <a:pt x="122" y="44"/>
                  </a:moveTo>
                  <a:cubicBezTo>
                    <a:pt x="122" y="44"/>
                    <a:pt x="123" y="44"/>
                    <a:pt x="123" y="44"/>
                  </a:cubicBezTo>
                  <a:cubicBezTo>
                    <a:pt x="124" y="43"/>
                    <a:pt x="125" y="41"/>
                    <a:pt x="125" y="40"/>
                  </a:cubicBezTo>
                  <a:cubicBezTo>
                    <a:pt x="124" y="42"/>
                    <a:pt x="123" y="43"/>
                    <a:pt x="122" y="44"/>
                  </a:cubicBezTo>
                  <a:close/>
                  <a:moveTo>
                    <a:pt x="30" y="52"/>
                  </a:moveTo>
                  <a:cubicBezTo>
                    <a:pt x="30" y="52"/>
                    <a:pt x="30" y="52"/>
                    <a:pt x="31" y="52"/>
                  </a:cubicBezTo>
                  <a:cubicBezTo>
                    <a:pt x="31" y="52"/>
                    <a:pt x="31" y="52"/>
                    <a:pt x="31" y="51"/>
                  </a:cubicBezTo>
                  <a:cubicBezTo>
                    <a:pt x="31" y="51"/>
                    <a:pt x="31" y="51"/>
                    <a:pt x="31" y="51"/>
                  </a:cubicBezTo>
                  <a:cubicBezTo>
                    <a:pt x="31" y="52"/>
                    <a:pt x="30" y="52"/>
                    <a:pt x="30" y="52"/>
                  </a:cubicBezTo>
                  <a:close/>
                  <a:moveTo>
                    <a:pt x="61" y="56"/>
                  </a:moveTo>
                  <a:cubicBezTo>
                    <a:pt x="62" y="56"/>
                    <a:pt x="62" y="58"/>
                    <a:pt x="63" y="59"/>
                  </a:cubicBezTo>
                  <a:cubicBezTo>
                    <a:pt x="63" y="59"/>
                    <a:pt x="63" y="58"/>
                    <a:pt x="64" y="58"/>
                  </a:cubicBezTo>
                  <a:cubicBezTo>
                    <a:pt x="64" y="57"/>
                    <a:pt x="64" y="56"/>
                    <a:pt x="64" y="55"/>
                  </a:cubicBezTo>
                  <a:cubicBezTo>
                    <a:pt x="63" y="56"/>
                    <a:pt x="64" y="57"/>
                    <a:pt x="63" y="57"/>
                  </a:cubicBezTo>
                  <a:cubicBezTo>
                    <a:pt x="61" y="55"/>
                    <a:pt x="65" y="51"/>
                    <a:pt x="66" y="55"/>
                  </a:cubicBezTo>
                  <a:cubicBezTo>
                    <a:pt x="67" y="55"/>
                    <a:pt x="68" y="54"/>
                    <a:pt x="68" y="54"/>
                  </a:cubicBezTo>
                  <a:cubicBezTo>
                    <a:pt x="67" y="53"/>
                    <a:pt x="66" y="53"/>
                    <a:pt x="67" y="52"/>
                  </a:cubicBezTo>
                  <a:cubicBezTo>
                    <a:pt x="65" y="51"/>
                    <a:pt x="62" y="51"/>
                    <a:pt x="60" y="52"/>
                  </a:cubicBezTo>
                  <a:cubicBezTo>
                    <a:pt x="62" y="53"/>
                    <a:pt x="63" y="51"/>
                    <a:pt x="64" y="52"/>
                  </a:cubicBezTo>
                  <a:cubicBezTo>
                    <a:pt x="64" y="54"/>
                    <a:pt x="62" y="54"/>
                    <a:pt x="61" y="56"/>
                  </a:cubicBezTo>
                  <a:close/>
                  <a:moveTo>
                    <a:pt x="112" y="56"/>
                  </a:moveTo>
                  <a:cubicBezTo>
                    <a:pt x="114" y="55"/>
                    <a:pt x="114" y="53"/>
                    <a:pt x="116" y="52"/>
                  </a:cubicBezTo>
                  <a:cubicBezTo>
                    <a:pt x="116" y="52"/>
                    <a:pt x="117" y="52"/>
                    <a:pt x="116" y="52"/>
                  </a:cubicBezTo>
                  <a:cubicBezTo>
                    <a:pt x="115" y="53"/>
                    <a:pt x="113" y="54"/>
                    <a:pt x="112" y="56"/>
                  </a:cubicBezTo>
                  <a:close/>
                  <a:moveTo>
                    <a:pt x="33" y="54"/>
                  </a:moveTo>
                  <a:cubicBezTo>
                    <a:pt x="33" y="54"/>
                    <a:pt x="33" y="54"/>
                    <a:pt x="33" y="54"/>
                  </a:cubicBezTo>
                  <a:cubicBezTo>
                    <a:pt x="32" y="55"/>
                    <a:pt x="32" y="56"/>
                    <a:pt x="32" y="57"/>
                  </a:cubicBezTo>
                  <a:cubicBezTo>
                    <a:pt x="32" y="57"/>
                    <a:pt x="31" y="58"/>
                    <a:pt x="32" y="59"/>
                  </a:cubicBezTo>
                  <a:cubicBezTo>
                    <a:pt x="34" y="57"/>
                    <a:pt x="34" y="54"/>
                    <a:pt x="35" y="52"/>
                  </a:cubicBezTo>
                  <a:cubicBezTo>
                    <a:pt x="33" y="51"/>
                    <a:pt x="33" y="53"/>
                    <a:pt x="33" y="54"/>
                  </a:cubicBezTo>
                  <a:close/>
                  <a:moveTo>
                    <a:pt x="71" y="52"/>
                  </a:moveTo>
                  <a:cubicBezTo>
                    <a:pt x="73" y="53"/>
                    <a:pt x="75" y="53"/>
                    <a:pt x="77" y="52"/>
                  </a:cubicBezTo>
                  <a:cubicBezTo>
                    <a:pt x="75" y="52"/>
                    <a:pt x="72" y="51"/>
                    <a:pt x="71" y="52"/>
                  </a:cubicBezTo>
                  <a:close/>
                  <a:moveTo>
                    <a:pt x="69" y="52"/>
                  </a:moveTo>
                  <a:cubicBezTo>
                    <a:pt x="69" y="52"/>
                    <a:pt x="70" y="53"/>
                    <a:pt x="70" y="52"/>
                  </a:cubicBezTo>
                  <a:cubicBezTo>
                    <a:pt x="69" y="53"/>
                    <a:pt x="69" y="52"/>
                    <a:pt x="69" y="52"/>
                  </a:cubicBezTo>
                  <a:close/>
                  <a:moveTo>
                    <a:pt x="35" y="55"/>
                  </a:moveTo>
                  <a:cubicBezTo>
                    <a:pt x="36" y="54"/>
                    <a:pt x="37" y="54"/>
                    <a:pt x="37" y="53"/>
                  </a:cubicBezTo>
                  <a:cubicBezTo>
                    <a:pt x="37" y="53"/>
                    <a:pt x="36" y="52"/>
                    <a:pt x="36" y="52"/>
                  </a:cubicBezTo>
                  <a:cubicBezTo>
                    <a:pt x="36" y="53"/>
                    <a:pt x="35" y="54"/>
                    <a:pt x="35" y="55"/>
                  </a:cubicBezTo>
                  <a:close/>
                  <a:moveTo>
                    <a:pt x="56" y="53"/>
                  </a:moveTo>
                  <a:cubicBezTo>
                    <a:pt x="53" y="54"/>
                    <a:pt x="48" y="53"/>
                    <a:pt x="45" y="54"/>
                  </a:cubicBezTo>
                  <a:cubicBezTo>
                    <a:pt x="49" y="55"/>
                    <a:pt x="53" y="54"/>
                    <a:pt x="56" y="53"/>
                  </a:cubicBezTo>
                  <a:close/>
                  <a:moveTo>
                    <a:pt x="37" y="56"/>
                  </a:moveTo>
                  <a:cubicBezTo>
                    <a:pt x="38" y="55"/>
                    <a:pt x="39" y="54"/>
                    <a:pt x="40" y="54"/>
                  </a:cubicBezTo>
                  <a:cubicBezTo>
                    <a:pt x="38" y="53"/>
                    <a:pt x="37" y="55"/>
                    <a:pt x="37" y="56"/>
                  </a:cubicBezTo>
                  <a:close/>
                  <a:moveTo>
                    <a:pt x="61" y="54"/>
                  </a:moveTo>
                  <a:cubicBezTo>
                    <a:pt x="61" y="54"/>
                    <a:pt x="62" y="54"/>
                    <a:pt x="62" y="54"/>
                  </a:cubicBezTo>
                  <a:cubicBezTo>
                    <a:pt x="61" y="54"/>
                    <a:pt x="61" y="54"/>
                    <a:pt x="61" y="54"/>
                  </a:cubicBezTo>
                  <a:close/>
                  <a:moveTo>
                    <a:pt x="29" y="54"/>
                  </a:moveTo>
                  <a:cubicBezTo>
                    <a:pt x="29" y="55"/>
                    <a:pt x="29" y="55"/>
                    <a:pt x="28" y="55"/>
                  </a:cubicBezTo>
                  <a:cubicBezTo>
                    <a:pt x="28" y="55"/>
                    <a:pt x="28" y="54"/>
                    <a:pt x="28" y="54"/>
                  </a:cubicBezTo>
                  <a:cubicBezTo>
                    <a:pt x="28" y="55"/>
                    <a:pt x="27" y="54"/>
                    <a:pt x="27" y="54"/>
                  </a:cubicBezTo>
                  <a:cubicBezTo>
                    <a:pt x="27" y="55"/>
                    <a:pt x="27" y="55"/>
                    <a:pt x="27" y="56"/>
                  </a:cubicBezTo>
                  <a:cubicBezTo>
                    <a:pt x="26" y="55"/>
                    <a:pt x="26" y="55"/>
                    <a:pt x="26" y="55"/>
                  </a:cubicBezTo>
                  <a:cubicBezTo>
                    <a:pt x="26" y="56"/>
                    <a:pt x="26" y="57"/>
                    <a:pt x="26" y="57"/>
                  </a:cubicBezTo>
                  <a:cubicBezTo>
                    <a:pt x="27" y="57"/>
                    <a:pt x="26" y="56"/>
                    <a:pt x="27" y="56"/>
                  </a:cubicBezTo>
                  <a:cubicBezTo>
                    <a:pt x="27" y="56"/>
                    <a:pt x="26" y="57"/>
                    <a:pt x="27" y="58"/>
                  </a:cubicBezTo>
                  <a:cubicBezTo>
                    <a:pt x="27" y="57"/>
                    <a:pt x="27" y="55"/>
                    <a:pt x="29" y="56"/>
                  </a:cubicBezTo>
                  <a:cubicBezTo>
                    <a:pt x="29" y="55"/>
                    <a:pt x="30" y="55"/>
                    <a:pt x="30" y="54"/>
                  </a:cubicBezTo>
                  <a:cubicBezTo>
                    <a:pt x="29" y="54"/>
                    <a:pt x="29" y="54"/>
                    <a:pt x="29" y="54"/>
                  </a:cubicBezTo>
                  <a:close/>
                  <a:moveTo>
                    <a:pt x="63" y="54"/>
                  </a:moveTo>
                  <a:cubicBezTo>
                    <a:pt x="64" y="54"/>
                    <a:pt x="64" y="54"/>
                    <a:pt x="64" y="54"/>
                  </a:cubicBezTo>
                  <a:cubicBezTo>
                    <a:pt x="63" y="54"/>
                    <a:pt x="63" y="54"/>
                    <a:pt x="63" y="54"/>
                  </a:cubicBezTo>
                  <a:close/>
                  <a:moveTo>
                    <a:pt x="38" y="59"/>
                  </a:moveTo>
                  <a:cubicBezTo>
                    <a:pt x="39" y="57"/>
                    <a:pt x="41" y="56"/>
                    <a:pt x="43" y="54"/>
                  </a:cubicBezTo>
                  <a:cubicBezTo>
                    <a:pt x="42" y="54"/>
                    <a:pt x="42" y="54"/>
                    <a:pt x="41" y="54"/>
                  </a:cubicBezTo>
                  <a:cubicBezTo>
                    <a:pt x="40" y="56"/>
                    <a:pt x="38" y="57"/>
                    <a:pt x="38" y="59"/>
                  </a:cubicBezTo>
                  <a:close/>
                  <a:moveTo>
                    <a:pt x="60" y="55"/>
                  </a:moveTo>
                  <a:cubicBezTo>
                    <a:pt x="59" y="55"/>
                    <a:pt x="59" y="55"/>
                    <a:pt x="59" y="55"/>
                  </a:cubicBezTo>
                  <a:cubicBezTo>
                    <a:pt x="59" y="54"/>
                    <a:pt x="59" y="54"/>
                    <a:pt x="59" y="54"/>
                  </a:cubicBezTo>
                  <a:cubicBezTo>
                    <a:pt x="58" y="54"/>
                    <a:pt x="58" y="55"/>
                    <a:pt x="57" y="56"/>
                  </a:cubicBezTo>
                  <a:cubicBezTo>
                    <a:pt x="57" y="57"/>
                    <a:pt x="58" y="57"/>
                    <a:pt x="58" y="58"/>
                  </a:cubicBezTo>
                  <a:cubicBezTo>
                    <a:pt x="59" y="57"/>
                    <a:pt x="60" y="56"/>
                    <a:pt x="60" y="55"/>
                  </a:cubicBezTo>
                  <a:cubicBezTo>
                    <a:pt x="60" y="55"/>
                    <a:pt x="60" y="55"/>
                    <a:pt x="60" y="55"/>
                  </a:cubicBezTo>
                  <a:close/>
                  <a:moveTo>
                    <a:pt x="55" y="54"/>
                  </a:moveTo>
                  <a:cubicBezTo>
                    <a:pt x="53" y="56"/>
                    <a:pt x="52" y="57"/>
                    <a:pt x="51" y="59"/>
                  </a:cubicBezTo>
                  <a:cubicBezTo>
                    <a:pt x="51" y="60"/>
                    <a:pt x="51" y="61"/>
                    <a:pt x="52" y="61"/>
                  </a:cubicBezTo>
                  <a:cubicBezTo>
                    <a:pt x="53" y="61"/>
                    <a:pt x="55" y="58"/>
                    <a:pt x="54" y="57"/>
                  </a:cubicBezTo>
                  <a:cubicBezTo>
                    <a:pt x="54" y="57"/>
                    <a:pt x="54" y="57"/>
                    <a:pt x="54" y="57"/>
                  </a:cubicBezTo>
                  <a:cubicBezTo>
                    <a:pt x="54" y="57"/>
                    <a:pt x="54" y="58"/>
                    <a:pt x="55" y="58"/>
                  </a:cubicBezTo>
                  <a:cubicBezTo>
                    <a:pt x="55" y="57"/>
                    <a:pt x="56" y="56"/>
                    <a:pt x="56" y="56"/>
                  </a:cubicBezTo>
                  <a:cubicBezTo>
                    <a:pt x="57" y="55"/>
                    <a:pt x="57" y="55"/>
                    <a:pt x="57" y="54"/>
                  </a:cubicBezTo>
                  <a:cubicBezTo>
                    <a:pt x="56" y="55"/>
                    <a:pt x="54" y="56"/>
                    <a:pt x="53" y="57"/>
                  </a:cubicBezTo>
                  <a:cubicBezTo>
                    <a:pt x="54" y="56"/>
                    <a:pt x="54" y="55"/>
                    <a:pt x="55" y="54"/>
                  </a:cubicBezTo>
                  <a:close/>
                  <a:moveTo>
                    <a:pt x="67" y="56"/>
                  </a:moveTo>
                  <a:cubicBezTo>
                    <a:pt x="67" y="57"/>
                    <a:pt x="67" y="58"/>
                    <a:pt x="68" y="59"/>
                  </a:cubicBezTo>
                  <a:cubicBezTo>
                    <a:pt x="68" y="58"/>
                    <a:pt x="69" y="58"/>
                    <a:pt x="68" y="57"/>
                  </a:cubicBezTo>
                  <a:cubicBezTo>
                    <a:pt x="69" y="57"/>
                    <a:pt x="70" y="57"/>
                    <a:pt x="71" y="57"/>
                  </a:cubicBezTo>
                  <a:cubicBezTo>
                    <a:pt x="70" y="57"/>
                    <a:pt x="71" y="57"/>
                    <a:pt x="71" y="57"/>
                  </a:cubicBezTo>
                  <a:cubicBezTo>
                    <a:pt x="70" y="57"/>
                    <a:pt x="70" y="57"/>
                    <a:pt x="70" y="56"/>
                  </a:cubicBezTo>
                  <a:cubicBezTo>
                    <a:pt x="70" y="56"/>
                    <a:pt x="70" y="55"/>
                    <a:pt x="71" y="55"/>
                  </a:cubicBezTo>
                  <a:cubicBezTo>
                    <a:pt x="71" y="54"/>
                    <a:pt x="70" y="54"/>
                    <a:pt x="69" y="54"/>
                  </a:cubicBezTo>
                  <a:cubicBezTo>
                    <a:pt x="69" y="55"/>
                    <a:pt x="69" y="55"/>
                    <a:pt x="69" y="55"/>
                  </a:cubicBezTo>
                  <a:cubicBezTo>
                    <a:pt x="68" y="55"/>
                    <a:pt x="68" y="56"/>
                    <a:pt x="67" y="56"/>
                  </a:cubicBezTo>
                  <a:close/>
                  <a:moveTo>
                    <a:pt x="96" y="56"/>
                  </a:moveTo>
                  <a:cubicBezTo>
                    <a:pt x="93" y="55"/>
                    <a:pt x="87" y="55"/>
                    <a:pt x="84" y="55"/>
                  </a:cubicBezTo>
                  <a:cubicBezTo>
                    <a:pt x="88" y="56"/>
                    <a:pt x="91" y="56"/>
                    <a:pt x="96" y="56"/>
                  </a:cubicBezTo>
                  <a:close/>
                  <a:moveTo>
                    <a:pt x="45" y="56"/>
                  </a:moveTo>
                  <a:cubicBezTo>
                    <a:pt x="46" y="56"/>
                    <a:pt x="46" y="55"/>
                    <a:pt x="47" y="56"/>
                  </a:cubicBezTo>
                  <a:cubicBezTo>
                    <a:pt x="47" y="56"/>
                    <a:pt x="46" y="57"/>
                    <a:pt x="46" y="57"/>
                  </a:cubicBezTo>
                  <a:cubicBezTo>
                    <a:pt x="46" y="58"/>
                    <a:pt x="46" y="58"/>
                    <a:pt x="46" y="58"/>
                  </a:cubicBezTo>
                  <a:cubicBezTo>
                    <a:pt x="47" y="58"/>
                    <a:pt x="47" y="57"/>
                    <a:pt x="48" y="57"/>
                  </a:cubicBezTo>
                  <a:cubicBezTo>
                    <a:pt x="48" y="56"/>
                    <a:pt x="49" y="56"/>
                    <a:pt x="49" y="55"/>
                  </a:cubicBezTo>
                  <a:cubicBezTo>
                    <a:pt x="48" y="55"/>
                    <a:pt x="47" y="55"/>
                    <a:pt x="45" y="55"/>
                  </a:cubicBezTo>
                  <a:cubicBezTo>
                    <a:pt x="45" y="55"/>
                    <a:pt x="45" y="56"/>
                    <a:pt x="45" y="56"/>
                  </a:cubicBezTo>
                  <a:close/>
                  <a:moveTo>
                    <a:pt x="38" y="56"/>
                  </a:moveTo>
                  <a:cubicBezTo>
                    <a:pt x="37" y="57"/>
                    <a:pt x="36" y="57"/>
                    <a:pt x="36" y="58"/>
                  </a:cubicBezTo>
                  <a:cubicBezTo>
                    <a:pt x="36" y="58"/>
                    <a:pt x="35" y="59"/>
                    <a:pt x="36" y="60"/>
                  </a:cubicBezTo>
                  <a:cubicBezTo>
                    <a:pt x="37" y="58"/>
                    <a:pt x="38" y="57"/>
                    <a:pt x="39" y="55"/>
                  </a:cubicBezTo>
                  <a:cubicBezTo>
                    <a:pt x="38" y="55"/>
                    <a:pt x="39" y="56"/>
                    <a:pt x="38" y="56"/>
                  </a:cubicBezTo>
                  <a:close/>
                  <a:moveTo>
                    <a:pt x="35" y="57"/>
                  </a:moveTo>
                  <a:cubicBezTo>
                    <a:pt x="35" y="56"/>
                    <a:pt x="36" y="55"/>
                    <a:pt x="36" y="55"/>
                  </a:cubicBezTo>
                  <a:cubicBezTo>
                    <a:pt x="35" y="56"/>
                    <a:pt x="34" y="56"/>
                    <a:pt x="35" y="57"/>
                  </a:cubicBezTo>
                  <a:close/>
                  <a:moveTo>
                    <a:pt x="51" y="55"/>
                  </a:moveTo>
                  <a:cubicBezTo>
                    <a:pt x="50" y="56"/>
                    <a:pt x="50" y="56"/>
                    <a:pt x="50" y="57"/>
                  </a:cubicBezTo>
                  <a:cubicBezTo>
                    <a:pt x="50" y="57"/>
                    <a:pt x="50" y="57"/>
                    <a:pt x="50" y="57"/>
                  </a:cubicBezTo>
                  <a:cubicBezTo>
                    <a:pt x="51" y="56"/>
                    <a:pt x="52" y="56"/>
                    <a:pt x="52" y="55"/>
                  </a:cubicBezTo>
                  <a:cubicBezTo>
                    <a:pt x="52" y="55"/>
                    <a:pt x="52" y="55"/>
                    <a:pt x="51" y="55"/>
                  </a:cubicBezTo>
                  <a:close/>
                  <a:moveTo>
                    <a:pt x="39" y="61"/>
                  </a:moveTo>
                  <a:cubicBezTo>
                    <a:pt x="39" y="61"/>
                    <a:pt x="39" y="62"/>
                    <a:pt x="40" y="62"/>
                  </a:cubicBezTo>
                  <a:cubicBezTo>
                    <a:pt x="40" y="61"/>
                    <a:pt x="43" y="60"/>
                    <a:pt x="42" y="58"/>
                  </a:cubicBezTo>
                  <a:cubicBezTo>
                    <a:pt x="42" y="58"/>
                    <a:pt x="42" y="57"/>
                    <a:pt x="43" y="57"/>
                  </a:cubicBezTo>
                  <a:cubicBezTo>
                    <a:pt x="43" y="58"/>
                    <a:pt x="43" y="58"/>
                    <a:pt x="43" y="58"/>
                  </a:cubicBezTo>
                  <a:cubicBezTo>
                    <a:pt x="44" y="58"/>
                    <a:pt x="44" y="57"/>
                    <a:pt x="45" y="57"/>
                  </a:cubicBezTo>
                  <a:cubicBezTo>
                    <a:pt x="44" y="56"/>
                    <a:pt x="44" y="56"/>
                    <a:pt x="44" y="55"/>
                  </a:cubicBezTo>
                  <a:cubicBezTo>
                    <a:pt x="42" y="57"/>
                    <a:pt x="41" y="59"/>
                    <a:pt x="39" y="61"/>
                  </a:cubicBezTo>
                  <a:close/>
                  <a:moveTo>
                    <a:pt x="71" y="56"/>
                  </a:moveTo>
                  <a:cubicBezTo>
                    <a:pt x="73" y="56"/>
                    <a:pt x="74" y="56"/>
                    <a:pt x="75" y="55"/>
                  </a:cubicBezTo>
                  <a:cubicBezTo>
                    <a:pt x="73" y="55"/>
                    <a:pt x="72" y="55"/>
                    <a:pt x="71" y="56"/>
                  </a:cubicBezTo>
                  <a:close/>
                  <a:moveTo>
                    <a:pt x="41" y="56"/>
                  </a:moveTo>
                  <a:cubicBezTo>
                    <a:pt x="41" y="58"/>
                    <a:pt x="38" y="58"/>
                    <a:pt x="38" y="60"/>
                  </a:cubicBezTo>
                  <a:cubicBezTo>
                    <a:pt x="40" y="59"/>
                    <a:pt x="42" y="57"/>
                    <a:pt x="42" y="55"/>
                  </a:cubicBezTo>
                  <a:cubicBezTo>
                    <a:pt x="42" y="56"/>
                    <a:pt x="42" y="56"/>
                    <a:pt x="41" y="56"/>
                  </a:cubicBezTo>
                  <a:close/>
                  <a:moveTo>
                    <a:pt x="24" y="57"/>
                  </a:moveTo>
                  <a:cubicBezTo>
                    <a:pt x="23" y="61"/>
                    <a:pt x="22" y="66"/>
                    <a:pt x="21" y="70"/>
                  </a:cubicBezTo>
                  <a:cubicBezTo>
                    <a:pt x="23" y="67"/>
                    <a:pt x="23" y="62"/>
                    <a:pt x="25" y="59"/>
                  </a:cubicBezTo>
                  <a:cubicBezTo>
                    <a:pt x="25" y="58"/>
                    <a:pt x="25" y="57"/>
                    <a:pt x="25" y="56"/>
                  </a:cubicBezTo>
                  <a:cubicBezTo>
                    <a:pt x="24" y="56"/>
                    <a:pt x="24" y="56"/>
                    <a:pt x="24" y="57"/>
                  </a:cubicBezTo>
                  <a:cubicBezTo>
                    <a:pt x="24" y="56"/>
                    <a:pt x="24" y="57"/>
                    <a:pt x="24" y="57"/>
                  </a:cubicBezTo>
                  <a:close/>
                  <a:moveTo>
                    <a:pt x="77" y="57"/>
                  </a:moveTo>
                  <a:cubicBezTo>
                    <a:pt x="77" y="57"/>
                    <a:pt x="78" y="57"/>
                    <a:pt x="78" y="56"/>
                  </a:cubicBezTo>
                  <a:cubicBezTo>
                    <a:pt x="78" y="56"/>
                    <a:pt x="77" y="56"/>
                    <a:pt x="77" y="57"/>
                  </a:cubicBezTo>
                  <a:close/>
                  <a:moveTo>
                    <a:pt x="83" y="57"/>
                  </a:moveTo>
                  <a:cubicBezTo>
                    <a:pt x="85" y="57"/>
                    <a:pt x="87" y="58"/>
                    <a:pt x="89" y="57"/>
                  </a:cubicBezTo>
                  <a:cubicBezTo>
                    <a:pt x="87" y="57"/>
                    <a:pt x="86" y="56"/>
                    <a:pt x="83" y="56"/>
                  </a:cubicBezTo>
                  <a:cubicBezTo>
                    <a:pt x="84" y="56"/>
                    <a:pt x="83" y="57"/>
                    <a:pt x="83" y="57"/>
                  </a:cubicBezTo>
                  <a:close/>
                  <a:moveTo>
                    <a:pt x="50" y="58"/>
                  </a:moveTo>
                  <a:cubicBezTo>
                    <a:pt x="50" y="58"/>
                    <a:pt x="50" y="58"/>
                    <a:pt x="50" y="58"/>
                  </a:cubicBezTo>
                  <a:cubicBezTo>
                    <a:pt x="51" y="58"/>
                    <a:pt x="51" y="57"/>
                    <a:pt x="51" y="57"/>
                  </a:cubicBezTo>
                  <a:cubicBezTo>
                    <a:pt x="51" y="57"/>
                    <a:pt x="50" y="57"/>
                    <a:pt x="50" y="58"/>
                  </a:cubicBezTo>
                  <a:close/>
                  <a:moveTo>
                    <a:pt x="59" y="59"/>
                  </a:moveTo>
                  <a:cubicBezTo>
                    <a:pt x="59" y="59"/>
                    <a:pt x="59" y="60"/>
                    <a:pt x="59" y="60"/>
                  </a:cubicBezTo>
                  <a:cubicBezTo>
                    <a:pt x="60" y="59"/>
                    <a:pt x="61" y="59"/>
                    <a:pt x="61" y="58"/>
                  </a:cubicBezTo>
                  <a:cubicBezTo>
                    <a:pt x="61" y="58"/>
                    <a:pt x="61" y="57"/>
                    <a:pt x="60" y="57"/>
                  </a:cubicBezTo>
                  <a:cubicBezTo>
                    <a:pt x="60" y="57"/>
                    <a:pt x="60" y="57"/>
                    <a:pt x="60" y="57"/>
                  </a:cubicBezTo>
                  <a:cubicBezTo>
                    <a:pt x="60" y="58"/>
                    <a:pt x="59" y="58"/>
                    <a:pt x="59" y="59"/>
                  </a:cubicBezTo>
                  <a:close/>
                  <a:moveTo>
                    <a:pt x="30" y="58"/>
                  </a:moveTo>
                  <a:cubicBezTo>
                    <a:pt x="31" y="58"/>
                    <a:pt x="31" y="57"/>
                    <a:pt x="31" y="57"/>
                  </a:cubicBezTo>
                  <a:cubicBezTo>
                    <a:pt x="31" y="57"/>
                    <a:pt x="30" y="57"/>
                    <a:pt x="30" y="58"/>
                  </a:cubicBezTo>
                  <a:close/>
                  <a:moveTo>
                    <a:pt x="108" y="57"/>
                  </a:moveTo>
                  <a:cubicBezTo>
                    <a:pt x="106" y="57"/>
                    <a:pt x="105" y="57"/>
                    <a:pt x="104" y="57"/>
                  </a:cubicBezTo>
                  <a:cubicBezTo>
                    <a:pt x="106" y="57"/>
                    <a:pt x="107" y="58"/>
                    <a:pt x="108" y="57"/>
                  </a:cubicBezTo>
                  <a:close/>
                  <a:moveTo>
                    <a:pt x="55" y="59"/>
                  </a:moveTo>
                  <a:cubicBezTo>
                    <a:pt x="55" y="59"/>
                    <a:pt x="55" y="60"/>
                    <a:pt x="56" y="61"/>
                  </a:cubicBezTo>
                  <a:cubicBezTo>
                    <a:pt x="58" y="60"/>
                    <a:pt x="56" y="58"/>
                    <a:pt x="56" y="57"/>
                  </a:cubicBezTo>
                  <a:cubicBezTo>
                    <a:pt x="56" y="57"/>
                    <a:pt x="55" y="58"/>
                    <a:pt x="55" y="59"/>
                  </a:cubicBezTo>
                  <a:close/>
                  <a:moveTo>
                    <a:pt x="47" y="60"/>
                  </a:moveTo>
                  <a:cubicBezTo>
                    <a:pt x="48" y="59"/>
                    <a:pt x="48" y="59"/>
                    <a:pt x="49" y="58"/>
                  </a:cubicBezTo>
                  <a:cubicBezTo>
                    <a:pt x="49" y="58"/>
                    <a:pt x="49" y="57"/>
                    <a:pt x="49" y="57"/>
                  </a:cubicBezTo>
                  <a:cubicBezTo>
                    <a:pt x="48" y="58"/>
                    <a:pt x="47" y="59"/>
                    <a:pt x="47" y="60"/>
                  </a:cubicBezTo>
                  <a:close/>
                  <a:moveTo>
                    <a:pt x="32" y="59"/>
                  </a:moveTo>
                  <a:cubicBezTo>
                    <a:pt x="32" y="60"/>
                    <a:pt x="32" y="60"/>
                    <a:pt x="32" y="60"/>
                  </a:cubicBezTo>
                  <a:cubicBezTo>
                    <a:pt x="32" y="59"/>
                    <a:pt x="33" y="58"/>
                    <a:pt x="33" y="59"/>
                  </a:cubicBezTo>
                  <a:cubicBezTo>
                    <a:pt x="33" y="58"/>
                    <a:pt x="33" y="58"/>
                    <a:pt x="33" y="58"/>
                  </a:cubicBezTo>
                  <a:cubicBezTo>
                    <a:pt x="33" y="58"/>
                    <a:pt x="32" y="59"/>
                    <a:pt x="32" y="59"/>
                  </a:cubicBezTo>
                  <a:close/>
                  <a:moveTo>
                    <a:pt x="101" y="58"/>
                  </a:moveTo>
                  <a:cubicBezTo>
                    <a:pt x="102" y="58"/>
                    <a:pt x="102" y="59"/>
                    <a:pt x="103" y="58"/>
                  </a:cubicBezTo>
                  <a:cubicBezTo>
                    <a:pt x="102" y="58"/>
                    <a:pt x="101" y="58"/>
                    <a:pt x="101" y="58"/>
                  </a:cubicBezTo>
                  <a:close/>
                  <a:moveTo>
                    <a:pt x="104" y="58"/>
                  </a:moveTo>
                  <a:cubicBezTo>
                    <a:pt x="104" y="58"/>
                    <a:pt x="105" y="58"/>
                    <a:pt x="105" y="58"/>
                  </a:cubicBezTo>
                  <a:cubicBezTo>
                    <a:pt x="105" y="58"/>
                    <a:pt x="104" y="58"/>
                    <a:pt x="104" y="58"/>
                  </a:cubicBezTo>
                  <a:close/>
                  <a:moveTo>
                    <a:pt x="29" y="59"/>
                  </a:moveTo>
                  <a:cubicBezTo>
                    <a:pt x="29" y="59"/>
                    <a:pt x="30" y="59"/>
                    <a:pt x="29" y="60"/>
                  </a:cubicBezTo>
                  <a:cubicBezTo>
                    <a:pt x="29" y="60"/>
                    <a:pt x="29" y="61"/>
                    <a:pt x="29" y="62"/>
                  </a:cubicBezTo>
                  <a:cubicBezTo>
                    <a:pt x="29" y="61"/>
                    <a:pt x="30" y="61"/>
                    <a:pt x="30" y="61"/>
                  </a:cubicBezTo>
                  <a:cubicBezTo>
                    <a:pt x="30" y="60"/>
                    <a:pt x="31" y="59"/>
                    <a:pt x="30" y="58"/>
                  </a:cubicBezTo>
                  <a:cubicBezTo>
                    <a:pt x="30" y="58"/>
                    <a:pt x="30" y="58"/>
                    <a:pt x="30" y="58"/>
                  </a:cubicBezTo>
                  <a:cubicBezTo>
                    <a:pt x="30" y="59"/>
                    <a:pt x="29" y="59"/>
                    <a:pt x="29" y="59"/>
                  </a:cubicBezTo>
                  <a:close/>
                  <a:moveTo>
                    <a:pt x="44" y="59"/>
                  </a:moveTo>
                  <a:cubicBezTo>
                    <a:pt x="44" y="60"/>
                    <a:pt x="44" y="60"/>
                    <a:pt x="44" y="60"/>
                  </a:cubicBezTo>
                  <a:cubicBezTo>
                    <a:pt x="44" y="60"/>
                    <a:pt x="46" y="59"/>
                    <a:pt x="45" y="58"/>
                  </a:cubicBezTo>
                  <a:cubicBezTo>
                    <a:pt x="45" y="58"/>
                    <a:pt x="45" y="59"/>
                    <a:pt x="44" y="59"/>
                  </a:cubicBezTo>
                  <a:close/>
                  <a:moveTo>
                    <a:pt x="113" y="59"/>
                  </a:moveTo>
                  <a:cubicBezTo>
                    <a:pt x="113" y="59"/>
                    <a:pt x="114" y="59"/>
                    <a:pt x="114" y="58"/>
                  </a:cubicBezTo>
                  <a:cubicBezTo>
                    <a:pt x="113" y="58"/>
                    <a:pt x="113" y="58"/>
                    <a:pt x="113" y="58"/>
                  </a:cubicBezTo>
                  <a:cubicBezTo>
                    <a:pt x="113" y="58"/>
                    <a:pt x="113" y="58"/>
                    <a:pt x="113" y="59"/>
                  </a:cubicBezTo>
                  <a:close/>
                  <a:moveTo>
                    <a:pt x="48" y="61"/>
                  </a:moveTo>
                  <a:cubicBezTo>
                    <a:pt x="48" y="61"/>
                    <a:pt x="49" y="60"/>
                    <a:pt x="50" y="59"/>
                  </a:cubicBezTo>
                  <a:cubicBezTo>
                    <a:pt x="49" y="58"/>
                    <a:pt x="46" y="61"/>
                    <a:pt x="48" y="61"/>
                  </a:cubicBezTo>
                  <a:close/>
                  <a:moveTo>
                    <a:pt x="33" y="62"/>
                  </a:moveTo>
                  <a:cubicBezTo>
                    <a:pt x="33" y="63"/>
                    <a:pt x="33" y="63"/>
                    <a:pt x="33" y="63"/>
                  </a:cubicBezTo>
                  <a:cubicBezTo>
                    <a:pt x="34" y="63"/>
                    <a:pt x="34" y="62"/>
                    <a:pt x="34" y="61"/>
                  </a:cubicBezTo>
                  <a:cubicBezTo>
                    <a:pt x="34" y="60"/>
                    <a:pt x="35" y="59"/>
                    <a:pt x="34" y="59"/>
                  </a:cubicBezTo>
                  <a:cubicBezTo>
                    <a:pt x="34" y="60"/>
                    <a:pt x="34" y="61"/>
                    <a:pt x="33" y="62"/>
                  </a:cubicBezTo>
                  <a:close/>
                  <a:moveTo>
                    <a:pt x="27" y="60"/>
                  </a:moveTo>
                  <a:cubicBezTo>
                    <a:pt x="28" y="60"/>
                    <a:pt x="28" y="60"/>
                    <a:pt x="28" y="59"/>
                  </a:cubicBezTo>
                  <a:cubicBezTo>
                    <a:pt x="27" y="59"/>
                    <a:pt x="27" y="59"/>
                    <a:pt x="27" y="59"/>
                  </a:cubicBezTo>
                  <a:cubicBezTo>
                    <a:pt x="27" y="59"/>
                    <a:pt x="27" y="60"/>
                    <a:pt x="27" y="60"/>
                  </a:cubicBezTo>
                  <a:close/>
                  <a:moveTo>
                    <a:pt x="68" y="62"/>
                  </a:moveTo>
                  <a:cubicBezTo>
                    <a:pt x="68" y="61"/>
                    <a:pt x="68" y="61"/>
                    <a:pt x="69" y="61"/>
                  </a:cubicBezTo>
                  <a:cubicBezTo>
                    <a:pt x="69" y="60"/>
                    <a:pt x="69" y="59"/>
                    <a:pt x="69" y="59"/>
                  </a:cubicBezTo>
                  <a:cubicBezTo>
                    <a:pt x="68" y="60"/>
                    <a:pt x="67" y="61"/>
                    <a:pt x="68" y="62"/>
                  </a:cubicBezTo>
                  <a:close/>
                  <a:moveTo>
                    <a:pt x="63" y="60"/>
                  </a:moveTo>
                  <a:cubicBezTo>
                    <a:pt x="64" y="60"/>
                    <a:pt x="63" y="61"/>
                    <a:pt x="64" y="61"/>
                  </a:cubicBezTo>
                  <a:cubicBezTo>
                    <a:pt x="64" y="60"/>
                    <a:pt x="64" y="60"/>
                    <a:pt x="64" y="59"/>
                  </a:cubicBezTo>
                  <a:cubicBezTo>
                    <a:pt x="64" y="60"/>
                    <a:pt x="63" y="59"/>
                    <a:pt x="63" y="60"/>
                  </a:cubicBezTo>
                  <a:close/>
                  <a:moveTo>
                    <a:pt x="52" y="62"/>
                  </a:moveTo>
                  <a:cubicBezTo>
                    <a:pt x="53" y="63"/>
                    <a:pt x="53" y="64"/>
                    <a:pt x="53" y="64"/>
                  </a:cubicBezTo>
                  <a:cubicBezTo>
                    <a:pt x="54" y="63"/>
                    <a:pt x="55" y="63"/>
                    <a:pt x="55" y="62"/>
                  </a:cubicBezTo>
                  <a:cubicBezTo>
                    <a:pt x="55" y="61"/>
                    <a:pt x="55" y="60"/>
                    <a:pt x="54" y="60"/>
                  </a:cubicBezTo>
                  <a:cubicBezTo>
                    <a:pt x="53" y="61"/>
                    <a:pt x="53" y="61"/>
                    <a:pt x="52" y="62"/>
                  </a:cubicBezTo>
                  <a:close/>
                  <a:moveTo>
                    <a:pt x="60" y="62"/>
                  </a:moveTo>
                  <a:cubicBezTo>
                    <a:pt x="61" y="61"/>
                    <a:pt x="62" y="60"/>
                    <a:pt x="62" y="60"/>
                  </a:cubicBezTo>
                  <a:cubicBezTo>
                    <a:pt x="61" y="60"/>
                    <a:pt x="59" y="61"/>
                    <a:pt x="60" y="62"/>
                  </a:cubicBezTo>
                  <a:close/>
                  <a:moveTo>
                    <a:pt x="44" y="61"/>
                  </a:moveTo>
                  <a:cubicBezTo>
                    <a:pt x="45" y="61"/>
                    <a:pt x="46" y="60"/>
                    <a:pt x="45" y="60"/>
                  </a:cubicBezTo>
                  <a:cubicBezTo>
                    <a:pt x="45" y="60"/>
                    <a:pt x="44" y="61"/>
                    <a:pt x="44" y="61"/>
                  </a:cubicBezTo>
                  <a:close/>
                  <a:moveTo>
                    <a:pt x="36" y="61"/>
                  </a:moveTo>
                  <a:cubicBezTo>
                    <a:pt x="37" y="61"/>
                    <a:pt x="37" y="60"/>
                    <a:pt x="37" y="60"/>
                  </a:cubicBezTo>
                  <a:cubicBezTo>
                    <a:pt x="37" y="60"/>
                    <a:pt x="36" y="61"/>
                    <a:pt x="36" y="61"/>
                  </a:cubicBezTo>
                  <a:close/>
                  <a:moveTo>
                    <a:pt x="48" y="62"/>
                  </a:moveTo>
                  <a:cubicBezTo>
                    <a:pt x="48" y="63"/>
                    <a:pt x="49" y="63"/>
                    <a:pt x="49" y="64"/>
                  </a:cubicBezTo>
                  <a:cubicBezTo>
                    <a:pt x="51" y="63"/>
                    <a:pt x="52" y="61"/>
                    <a:pt x="50" y="60"/>
                  </a:cubicBezTo>
                  <a:cubicBezTo>
                    <a:pt x="49" y="61"/>
                    <a:pt x="49" y="62"/>
                    <a:pt x="48" y="62"/>
                  </a:cubicBezTo>
                  <a:close/>
                  <a:moveTo>
                    <a:pt x="65" y="62"/>
                  </a:moveTo>
                  <a:cubicBezTo>
                    <a:pt x="66" y="62"/>
                    <a:pt x="65" y="60"/>
                    <a:pt x="65" y="60"/>
                  </a:cubicBezTo>
                  <a:cubicBezTo>
                    <a:pt x="65" y="61"/>
                    <a:pt x="65" y="61"/>
                    <a:pt x="65" y="62"/>
                  </a:cubicBezTo>
                  <a:close/>
                  <a:moveTo>
                    <a:pt x="56" y="62"/>
                  </a:moveTo>
                  <a:cubicBezTo>
                    <a:pt x="57" y="62"/>
                    <a:pt x="57" y="61"/>
                    <a:pt x="58" y="61"/>
                  </a:cubicBezTo>
                  <a:cubicBezTo>
                    <a:pt x="58" y="61"/>
                    <a:pt x="58" y="60"/>
                    <a:pt x="57" y="60"/>
                  </a:cubicBezTo>
                  <a:cubicBezTo>
                    <a:pt x="57" y="61"/>
                    <a:pt x="56" y="62"/>
                    <a:pt x="56" y="62"/>
                  </a:cubicBezTo>
                  <a:close/>
                  <a:moveTo>
                    <a:pt x="31" y="62"/>
                  </a:moveTo>
                  <a:cubicBezTo>
                    <a:pt x="31" y="62"/>
                    <a:pt x="32" y="61"/>
                    <a:pt x="31" y="61"/>
                  </a:cubicBezTo>
                  <a:cubicBezTo>
                    <a:pt x="31" y="61"/>
                    <a:pt x="31" y="61"/>
                    <a:pt x="31" y="62"/>
                  </a:cubicBezTo>
                  <a:close/>
                  <a:moveTo>
                    <a:pt x="41" y="64"/>
                  </a:moveTo>
                  <a:cubicBezTo>
                    <a:pt x="41" y="63"/>
                    <a:pt x="44" y="62"/>
                    <a:pt x="43" y="61"/>
                  </a:cubicBezTo>
                  <a:cubicBezTo>
                    <a:pt x="42" y="62"/>
                    <a:pt x="40" y="63"/>
                    <a:pt x="41" y="64"/>
                  </a:cubicBezTo>
                  <a:close/>
                  <a:moveTo>
                    <a:pt x="36" y="62"/>
                  </a:moveTo>
                  <a:cubicBezTo>
                    <a:pt x="37" y="62"/>
                    <a:pt x="37" y="62"/>
                    <a:pt x="37" y="62"/>
                  </a:cubicBezTo>
                  <a:cubicBezTo>
                    <a:pt x="37" y="62"/>
                    <a:pt x="38" y="62"/>
                    <a:pt x="38" y="61"/>
                  </a:cubicBezTo>
                  <a:cubicBezTo>
                    <a:pt x="38" y="61"/>
                    <a:pt x="38" y="61"/>
                    <a:pt x="37" y="61"/>
                  </a:cubicBezTo>
                  <a:cubicBezTo>
                    <a:pt x="37" y="61"/>
                    <a:pt x="37" y="61"/>
                    <a:pt x="36" y="62"/>
                  </a:cubicBezTo>
                  <a:close/>
                  <a:moveTo>
                    <a:pt x="45" y="62"/>
                  </a:moveTo>
                  <a:cubicBezTo>
                    <a:pt x="45" y="61"/>
                    <a:pt x="46" y="61"/>
                    <a:pt x="46" y="61"/>
                  </a:cubicBezTo>
                  <a:cubicBezTo>
                    <a:pt x="46" y="61"/>
                    <a:pt x="45" y="62"/>
                    <a:pt x="45" y="62"/>
                  </a:cubicBezTo>
                  <a:close/>
                  <a:moveTo>
                    <a:pt x="45" y="63"/>
                  </a:moveTo>
                  <a:cubicBezTo>
                    <a:pt x="45" y="63"/>
                    <a:pt x="46" y="63"/>
                    <a:pt x="45" y="64"/>
                  </a:cubicBezTo>
                  <a:cubicBezTo>
                    <a:pt x="46" y="64"/>
                    <a:pt x="46" y="63"/>
                    <a:pt x="47" y="62"/>
                  </a:cubicBezTo>
                  <a:cubicBezTo>
                    <a:pt x="47" y="61"/>
                    <a:pt x="45" y="62"/>
                    <a:pt x="45" y="63"/>
                  </a:cubicBezTo>
                  <a:close/>
                  <a:moveTo>
                    <a:pt x="70" y="61"/>
                  </a:moveTo>
                  <a:cubicBezTo>
                    <a:pt x="71" y="62"/>
                    <a:pt x="70" y="62"/>
                    <a:pt x="70" y="63"/>
                  </a:cubicBezTo>
                  <a:cubicBezTo>
                    <a:pt x="70" y="63"/>
                    <a:pt x="70" y="63"/>
                    <a:pt x="70" y="63"/>
                  </a:cubicBezTo>
                  <a:cubicBezTo>
                    <a:pt x="70" y="64"/>
                    <a:pt x="71" y="65"/>
                    <a:pt x="70" y="66"/>
                  </a:cubicBezTo>
                  <a:cubicBezTo>
                    <a:pt x="69" y="65"/>
                    <a:pt x="70" y="65"/>
                    <a:pt x="69" y="65"/>
                  </a:cubicBezTo>
                  <a:cubicBezTo>
                    <a:pt x="69" y="66"/>
                    <a:pt x="70" y="68"/>
                    <a:pt x="70" y="70"/>
                  </a:cubicBezTo>
                  <a:cubicBezTo>
                    <a:pt x="69" y="70"/>
                    <a:pt x="69" y="70"/>
                    <a:pt x="69" y="70"/>
                  </a:cubicBezTo>
                  <a:cubicBezTo>
                    <a:pt x="69" y="71"/>
                    <a:pt x="69" y="71"/>
                    <a:pt x="69" y="72"/>
                  </a:cubicBezTo>
                  <a:cubicBezTo>
                    <a:pt x="70" y="73"/>
                    <a:pt x="69" y="75"/>
                    <a:pt x="70" y="75"/>
                  </a:cubicBezTo>
                  <a:cubicBezTo>
                    <a:pt x="70" y="70"/>
                    <a:pt x="71" y="66"/>
                    <a:pt x="71" y="62"/>
                  </a:cubicBezTo>
                  <a:cubicBezTo>
                    <a:pt x="71" y="62"/>
                    <a:pt x="71" y="62"/>
                    <a:pt x="71" y="62"/>
                  </a:cubicBezTo>
                  <a:cubicBezTo>
                    <a:pt x="71" y="61"/>
                    <a:pt x="71" y="62"/>
                    <a:pt x="71" y="61"/>
                  </a:cubicBezTo>
                  <a:cubicBezTo>
                    <a:pt x="71" y="61"/>
                    <a:pt x="70" y="61"/>
                    <a:pt x="70" y="61"/>
                  </a:cubicBezTo>
                  <a:close/>
                  <a:moveTo>
                    <a:pt x="61" y="63"/>
                  </a:moveTo>
                  <a:cubicBezTo>
                    <a:pt x="61" y="64"/>
                    <a:pt x="61" y="65"/>
                    <a:pt x="62" y="66"/>
                  </a:cubicBezTo>
                  <a:cubicBezTo>
                    <a:pt x="62" y="64"/>
                    <a:pt x="62" y="62"/>
                    <a:pt x="62" y="61"/>
                  </a:cubicBezTo>
                  <a:cubicBezTo>
                    <a:pt x="62" y="62"/>
                    <a:pt x="61" y="62"/>
                    <a:pt x="61" y="63"/>
                  </a:cubicBezTo>
                  <a:close/>
                  <a:moveTo>
                    <a:pt x="25" y="65"/>
                  </a:moveTo>
                  <a:cubicBezTo>
                    <a:pt x="26" y="64"/>
                    <a:pt x="27" y="63"/>
                    <a:pt x="27" y="62"/>
                  </a:cubicBezTo>
                  <a:cubicBezTo>
                    <a:pt x="26" y="63"/>
                    <a:pt x="26" y="64"/>
                    <a:pt x="25" y="65"/>
                  </a:cubicBezTo>
                  <a:close/>
                  <a:moveTo>
                    <a:pt x="31" y="63"/>
                  </a:moveTo>
                  <a:cubicBezTo>
                    <a:pt x="31" y="63"/>
                    <a:pt x="32" y="63"/>
                    <a:pt x="32" y="64"/>
                  </a:cubicBezTo>
                  <a:cubicBezTo>
                    <a:pt x="31" y="64"/>
                    <a:pt x="31" y="64"/>
                    <a:pt x="31" y="64"/>
                  </a:cubicBezTo>
                  <a:cubicBezTo>
                    <a:pt x="31" y="63"/>
                    <a:pt x="31" y="64"/>
                    <a:pt x="31" y="63"/>
                  </a:cubicBezTo>
                  <a:cubicBezTo>
                    <a:pt x="31" y="63"/>
                    <a:pt x="32" y="63"/>
                    <a:pt x="32" y="62"/>
                  </a:cubicBezTo>
                  <a:cubicBezTo>
                    <a:pt x="31" y="62"/>
                    <a:pt x="31" y="63"/>
                    <a:pt x="31" y="63"/>
                  </a:cubicBezTo>
                  <a:cubicBezTo>
                    <a:pt x="31" y="64"/>
                    <a:pt x="31" y="64"/>
                    <a:pt x="31" y="64"/>
                  </a:cubicBezTo>
                  <a:cubicBezTo>
                    <a:pt x="31" y="64"/>
                    <a:pt x="31" y="64"/>
                    <a:pt x="31" y="64"/>
                  </a:cubicBezTo>
                  <a:cubicBezTo>
                    <a:pt x="31" y="65"/>
                    <a:pt x="31" y="65"/>
                    <a:pt x="32" y="66"/>
                  </a:cubicBezTo>
                  <a:cubicBezTo>
                    <a:pt x="32" y="65"/>
                    <a:pt x="32" y="63"/>
                    <a:pt x="32" y="62"/>
                  </a:cubicBezTo>
                  <a:cubicBezTo>
                    <a:pt x="31" y="63"/>
                    <a:pt x="32" y="63"/>
                    <a:pt x="31" y="63"/>
                  </a:cubicBezTo>
                  <a:close/>
                  <a:moveTo>
                    <a:pt x="42" y="64"/>
                  </a:moveTo>
                  <a:cubicBezTo>
                    <a:pt x="41" y="64"/>
                    <a:pt x="41" y="65"/>
                    <a:pt x="41" y="65"/>
                  </a:cubicBezTo>
                  <a:cubicBezTo>
                    <a:pt x="41" y="64"/>
                    <a:pt x="41" y="65"/>
                    <a:pt x="41" y="65"/>
                  </a:cubicBezTo>
                  <a:cubicBezTo>
                    <a:pt x="42" y="64"/>
                    <a:pt x="44" y="63"/>
                    <a:pt x="43" y="62"/>
                  </a:cubicBezTo>
                  <a:cubicBezTo>
                    <a:pt x="42" y="63"/>
                    <a:pt x="42" y="64"/>
                    <a:pt x="41" y="65"/>
                  </a:cubicBezTo>
                  <a:cubicBezTo>
                    <a:pt x="41" y="64"/>
                    <a:pt x="42" y="64"/>
                    <a:pt x="42" y="64"/>
                  </a:cubicBezTo>
                  <a:close/>
                  <a:moveTo>
                    <a:pt x="35" y="65"/>
                  </a:moveTo>
                  <a:cubicBezTo>
                    <a:pt x="35" y="65"/>
                    <a:pt x="36" y="64"/>
                    <a:pt x="36" y="63"/>
                  </a:cubicBezTo>
                  <a:cubicBezTo>
                    <a:pt x="36" y="63"/>
                    <a:pt x="36" y="62"/>
                    <a:pt x="36" y="62"/>
                  </a:cubicBezTo>
                  <a:cubicBezTo>
                    <a:pt x="35" y="63"/>
                    <a:pt x="35" y="64"/>
                    <a:pt x="35" y="65"/>
                  </a:cubicBezTo>
                  <a:close/>
                  <a:moveTo>
                    <a:pt x="37" y="64"/>
                  </a:moveTo>
                  <a:cubicBezTo>
                    <a:pt x="38" y="64"/>
                    <a:pt x="38" y="64"/>
                    <a:pt x="38" y="64"/>
                  </a:cubicBezTo>
                  <a:cubicBezTo>
                    <a:pt x="38" y="64"/>
                    <a:pt x="39" y="63"/>
                    <a:pt x="39" y="63"/>
                  </a:cubicBezTo>
                  <a:cubicBezTo>
                    <a:pt x="39" y="63"/>
                    <a:pt x="39" y="62"/>
                    <a:pt x="38" y="62"/>
                  </a:cubicBezTo>
                  <a:cubicBezTo>
                    <a:pt x="38" y="63"/>
                    <a:pt x="37" y="63"/>
                    <a:pt x="37" y="64"/>
                  </a:cubicBezTo>
                  <a:close/>
                  <a:moveTo>
                    <a:pt x="57" y="64"/>
                  </a:moveTo>
                  <a:cubicBezTo>
                    <a:pt x="57" y="64"/>
                    <a:pt x="57" y="64"/>
                    <a:pt x="58" y="64"/>
                  </a:cubicBezTo>
                  <a:cubicBezTo>
                    <a:pt x="58" y="64"/>
                    <a:pt x="59" y="63"/>
                    <a:pt x="59" y="63"/>
                  </a:cubicBezTo>
                  <a:cubicBezTo>
                    <a:pt x="58" y="63"/>
                    <a:pt x="58" y="63"/>
                    <a:pt x="57" y="64"/>
                  </a:cubicBezTo>
                  <a:close/>
                  <a:moveTo>
                    <a:pt x="63" y="64"/>
                  </a:moveTo>
                  <a:cubicBezTo>
                    <a:pt x="63" y="64"/>
                    <a:pt x="63" y="64"/>
                    <a:pt x="64" y="64"/>
                  </a:cubicBezTo>
                  <a:cubicBezTo>
                    <a:pt x="63" y="63"/>
                    <a:pt x="63" y="63"/>
                    <a:pt x="63" y="63"/>
                  </a:cubicBezTo>
                  <a:cubicBezTo>
                    <a:pt x="63" y="63"/>
                    <a:pt x="63" y="64"/>
                    <a:pt x="63" y="64"/>
                  </a:cubicBezTo>
                  <a:close/>
                  <a:moveTo>
                    <a:pt x="50" y="65"/>
                  </a:moveTo>
                  <a:cubicBezTo>
                    <a:pt x="50" y="66"/>
                    <a:pt x="50" y="66"/>
                    <a:pt x="51" y="67"/>
                  </a:cubicBezTo>
                  <a:cubicBezTo>
                    <a:pt x="52" y="67"/>
                    <a:pt x="52" y="66"/>
                    <a:pt x="52" y="65"/>
                  </a:cubicBezTo>
                  <a:cubicBezTo>
                    <a:pt x="52" y="64"/>
                    <a:pt x="52" y="63"/>
                    <a:pt x="51" y="63"/>
                  </a:cubicBezTo>
                  <a:cubicBezTo>
                    <a:pt x="51" y="64"/>
                    <a:pt x="50" y="64"/>
                    <a:pt x="50" y="65"/>
                  </a:cubicBezTo>
                  <a:close/>
                  <a:moveTo>
                    <a:pt x="46" y="65"/>
                  </a:moveTo>
                  <a:cubicBezTo>
                    <a:pt x="47" y="65"/>
                    <a:pt x="47" y="66"/>
                    <a:pt x="47" y="66"/>
                  </a:cubicBezTo>
                  <a:cubicBezTo>
                    <a:pt x="47" y="66"/>
                    <a:pt x="47" y="66"/>
                    <a:pt x="48" y="66"/>
                  </a:cubicBezTo>
                  <a:cubicBezTo>
                    <a:pt x="48" y="66"/>
                    <a:pt x="48" y="66"/>
                    <a:pt x="48" y="66"/>
                  </a:cubicBezTo>
                  <a:cubicBezTo>
                    <a:pt x="48" y="66"/>
                    <a:pt x="48" y="66"/>
                    <a:pt x="48" y="65"/>
                  </a:cubicBezTo>
                  <a:cubicBezTo>
                    <a:pt x="48" y="65"/>
                    <a:pt x="48" y="64"/>
                    <a:pt x="47" y="63"/>
                  </a:cubicBezTo>
                  <a:cubicBezTo>
                    <a:pt x="47" y="64"/>
                    <a:pt x="46" y="64"/>
                    <a:pt x="46" y="65"/>
                  </a:cubicBezTo>
                  <a:close/>
                  <a:moveTo>
                    <a:pt x="54" y="64"/>
                  </a:moveTo>
                  <a:cubicBezTo>
                    <a:pt x="54" y="65"/>
                    <a:pt x="54" y="65"/>
                    <a:pt x="54" y="65"/>
                  </a:cubicBezTo>
                  <a:cubicBezTo>
                    <a:pt x="54" y="65"/>
                    <a:pt x="55" y="65"/>
                    <a:pt x="54" y="64"/>
                  </a:cubicBezTo>
                  <a:close/>
                  <a:moveTo>
                    <a:pt x="54" y="66"/>
                  </a:moveTo>
                  <a:cubicBezTo>
                    <a:pt x="55" y="66"/>
                    <a:pt x="57" y="64"/>
                    <a:pt x="56" y="63"/>
                  </a:cubicBezTo>
                  <a:cubicBezTo>
                    <a:pt x="55" y="64"/>
                    <a:pt x="54" y="65"/>
                    <a:pt x="54" y="66"/>
                  </a:cubicBezTo>
                  <a:close/>
                  <a:moveTo>
                    <a:pt x="42" y="66"/>
                  </a:moveTo>
                  <a:cubicBezTo>
                    <a:pt x="42" y="65"/>
                    <a:pt x="43" y="65"/>
                    <a:pt x="43" y="65"/>
                  </a:cubicBezTo>
                  <a:cubicBezTo>
                    <a:pt x="43" y="66"/>
                    <a:pt x="42" y="66"/>
                    <a:pt x="42" y="66"/>
                  </a:cubicBezTo>
                  <a:cubicBezTo>
                    <a:pt x="42" y="67"/>
                    <a:pt x="42" y="67"/>
                    <a:pt x="43" y="67"/>
                  </a:cubicBezTo>
                  <a:cubicBezTo>
                    <a:pt x="44" y="66"/>
                    <a:pt x="44" y="66"/>
                    <a:pt x="45" y="65"/>
                  </a:cubicBezTo>
                  <a:cubicBezTo>
                    <a:pt x="45" y="64"/>
                    <a:pt x="45" y="64"/>
                    <a:pt x="44" y="64"/>
                  </a:cubicBezTo>
                  <a:cubicBezTo>
                    <a:pt x="43" y="63"/>
                    <a:pt x="42" y="65"/>
                    <a:pt x="42" y="66"/>
                  </a:cubicBezTo>
                  <a:close/>
                  <a:moveTo>
                    <a:pt x="27" y="67"/>
                  </a:moveTo>
                  <a:cubicBezTo>
                    <a:pt x="27" y="66"/>
                    <a:pt x="28" y="65"/>
                    <a:pt x="28" y="64"/>
                  </a:cubicBezTo>
                  <a:cubicBezTo>
                    <a:pt x="27" y="65"/>
                    <a:pt x="27" y="66"/>
                    <a:pt x="27" y="67"/>
                  </a:cubicBezTo>
                  <a:close/>
                  <a:moveTo>
                    <a:pt x="36" y="67"/>
                  </a:moveTo>
                  <a:cubicBezTo>
                    <a:pt x="36" y="67"/>
                    <a:pt x="37" y="66"/>
                    <a:pt x="37" y="65"/>
                  </a:cubicBezTo>
                  <a:cubicBezTo>
                    <a:pt x="37" y="64"/>
                    <a:pt x="37" y="64"/>
                    <a:pt x="37" y="64"/>
                  </a:cubicBezTo>
                  <a:cubicBezTo>
                    <a:pt x="36" y="65"/>
                    <a:pt x="35" y="66"/>
                    <a:pt x="36" y="67"/>
                  </a:cubicBezTo>
                  <a:close/>
                  <a:moveTo>
                    <a:pt x="58" y="65"/>
                  </a:moveTo>
                  <a:cubicBezTo>
                    <a:pt x="58" y="65"/>
                    <a:pt x="59" y="64"/>
                    <a:pt x="59" y="64"/>
                  </a:cubicBezTo>
                  <a:cubicBezTo>
                    <a:pt x="58" y="64"/>
                    <a:pt x="58" y="65"/>
                    <a:pt x="58" y="65"/>
                  </a:cubicBezTo>
                  <a:close/>
                  <a:moveTo>
                    <a:pt x="39" y="65"/>
                  </a:moveTo>
                  <a:cubicBezTo>
                    <a:pt x="39" y="66"/>
                    <a:pt x="39" y="66"/>
                    <a:pt x="39" y="66"/>
                  </a:cubicBezTo>
                  <a:cubicBezTo>
                    <a:pt x="39" y="66"/>
                    <a:pt x="40" y="65"/>
                    <a:pt x="40" y="65"/>
                  </a:cubicBezTo>
                  <a:cubicBezTo>
                    <a:pt x="40" y="65"/>
                    <a:pt x="40" y="64"/>
                    <a:pt x="40" y="64"/>
                  </a:cubicBezTo>
                  <a:cubicBezTo>
                    <a:pt x="39" y="65"/>
                    <a:pt x="39" y="65"/>
                    <a:pt x="39" y="65"/>
                  </a:cubicBezTo>
                  <a:close/>
                  <a:moveTo>
                    <a:pt x="58" y="66"/>
                  </a:moveTo>
                  <a:cubicBezTo>
                    <a:pt x="59" y="67"/>
                    <a:pt x="59" y="68"/>
                    <a:pt x="59" y="68"/>
                  </a:cubicBezTo>
                  <a:cubicBezTo>
                    <a:pt x="60" y="68"/>
                    <a:pt x="61" y="67"/>
                    <a:pt x="61" y="66"/>
                  </a:cubicBezTo>
                  <a:cubicBezTo>
                    <a:pt x="60" y="67"/>
                    <a:pt x="60" y="65"/>
                    <a:pt x="59" y="64"/>
                  </a:cubicBezTo>
                  <a:cubicBezTo>
                    <a:pt x="59" y="65"/>
                    <a:pt x="58" y="66"/>
                    <a:pt x="58" y="66"/>
                  </a:cubicBezTo>
                  <a:close/>
                  <a:moveTo>
                    <a:pt x="29" y="67"/>
                  </a:moveTo>
                  <a:cubicBezTo>
                    <a:pt x="30" y="66"/>
                    <a:pt x="30" y="66"/>
                    <a:pt x="30" y="65"/>
                  </a:cubicBezTo>
                  <a:cubicBezTo>
                    <a:pt x="30" y="65"/>
                    <a:pt x="30" y="65"/>
                    <a:pt x="30" y="65"/>
                  </a:cubicBezTo>
                  <a:cubicBezTo>
                    <a:pt x="30" y="66"/>
                    <a:pt x="29" y="66"/>
                    <a:pt x="29" y="67"/>
                  </a:cubicBezTo>
                  <a:close/>
                  <a:moveTo>
                    <a:pt x="63" y="65"/>
                  </a:moveTo>
                  <a:cubicBezTo>
                    <a:pt x="63" y="66"/>
                    <a:pt x="62" y="67"/>
                    <a:pt x="63" y="68"/>
                  </a:cubicBezTo>
                  <a:cubicBezTo>
                    <a:pt x="64" y="67"/>
                    <a:pt x="65" y="67"/>
                    <a:pt x="64" y="66"/>
                  </a:cubicBezTo>
                  <a:cubicBezTo>
                    <a:pt x="64" y="66"/>
                    <a:pt x="64" y="65"/>
                    <a:pt x="64" y="65"/>
                  </a:cubicBezTo>
                  <a:cubicBezTo>
                    <a:pt x="64" y="65"/>
                    <a:pt x="63" y="65"/>
                    <a:pt x="63" y="65"/>
                  </a:cubicBezTo>
                  <a:cubicBezTo>
                    <a:pt x="63" y="65"/>
                    <a:pt x="63" y="66"/>
                    <a:pt x="63" y="65"/>
                  </a:cubicBezTo>
                  <a:close/>
                  <a:moveTo>
                    <a:pt x="24" y="69"/>
                  </a:moveTo>
                  <a:cubicBezTo>
                    <a:pt x="25" y="68"/>
                    <a:pt x="26" y="67"/>
                    <a:pt x="26" y="65"/>
                  </a:cubicBezTo>
                  <a:cubicBezTo>
                    <a:pt x="25" y="66"/>
                    <a:pt x="24" y="67"/>
                    <a:pt x="24" y="69"/>
                  </a:cubicBezTo>
                  <a:close/>
                  <a:moveTo>
                    <a:pt x="39" y="67"/>
                  </a:moveTo>
                  <a:cubicBezTo>
                    <a:pt x="40" y="67"/>
                    <a:pt x="40" y="66"/>
                    <a:pt x="41" y="66"/>
                  </a:cubicBezTo>
                  <a:cubicBezTo>
                    <a:pt x="41" y="66"/>
                    <a:pt x="40" y="66"/>
                    <a:pt x="40" y="66"/>
                  </a:cubicBezTo>
                  <a:cubicBezTo>
                    <a:pt x="40" y="66"/>
                    <a:pt x="39" y="66"/>
                    <a:pt x="39" y="67"/>
                  </a:cubicBezTo>
                  <a:close/>
                  <a:moveTo>
                    <a:pt x="43" y="69"/>
                  </a:moveTo>
                  <a:cubicBezTo>
                    <a:pt x="44" y="69"/>
                    <a:pt x="44" y="70"/>
                    <a:pt x="44" y="70"/>
                  </a:cubicBezTo>
                  <a:cubicBezTo>
                    <a:pt x="45" y="69"/>
                    <a:pt x="47" y="67"/>
                    <a:pt x="45" y="66"/>
                  </a:cubicBezTo>
                  <a:cubicBezTo>
                    <a:pt x="45" y="67"/>
                    <a:pt x="43" y="68"/>
                    <a:pt x="43" y="69"/>
                  </a:cubicBezTo>
                  <a:close/>
                  <a:moveTo>
                    <a:pt x="51" y="68"/>
                  </a:moveTo>
                  <a:cubicBezTo>
                    <a:pt x="51" y="68"/>
                    <a:pt x="52" y="69"/>
                    <a:pt x="52" y="69"/>
                  </a:cubicBezTo>
                  <a:cubicBezTo>
                    <a:pt x="53" y="69"/>
                    <a:pt x="53" y="68"/>
                    <a:pt x="54" y="67"/>
                  </a:cubicBezTo>
                  <a:cubicBezTo>
                    <a:pt x="53" y="66"/>
                    <a:pt x="53" y="66"/>
                    <a:pt x="53" y="66"/>
                  </a:cubicBezTo>
                  <a:cubicBezTo>
                    <a:pt x="52" y="66"/>
                    <a:pt x="52" y="67"/>
                    <a:pt x="51" y="68"/>
                  </a:cubicBezTo>
                  <a:close/>
                  <a:moveTo>
                    <a:pt x="55" y="67"/>
                  </a:moveTo>
                  <a:cubicBezTo>
                    <a:pt x="55" y="67"/>
                    <a:pt x="55" y="68"/>
                    <a:pt x="55" y="68"/>
                  </a:cubicBezTo>
                  <a:cubicBezTo>
                    <a:pt x="56" y="67"/>
                    <a:pt x="56" y="66"/>
                    <a:pt x="56" y="66"/>
                  </a:cubicBezTo>
                  <a:cubicBezTo>
                    <a:pt x="56" y="66"/>
                    <a:pt x="55" y="67"/>
                    <a:pt x="55" y="67"/>
                  </a:cubicBezTo>
                  <a:close/>
                  <a:moveTo>
                    <a:pt x="30" y="67"/>
                  </a:moveTo>
                  <a:cubicBezTo>
                    <a:pt x="31" y="68"/>
                    <a:pt x="31" y="67"/>
                    <a:pt x="31" y="67"/>
                  </a:cubicBezTo>
                  <a:cubicBezTo>
                    <a:pt x="31" y="66"/>
                    <a:pt x="31" y="66"/>
                    <a:pt x="30" y="66"/>
                  </a:cubicBezTo>
                  <a:cubicBezTo>
                    <a:pt x="30" y="66"/>
                    <a:pt x="30" y="67"/>
                    <a:pt x="30" y="67"/>
                  </a:cubicBezTo>
                  <a:close/>
                  <a:moveTo>
                    <a:pt x="32" y="67"/>
                  </a:moveTo>
                  <a:cubicBezTo>
                    <a:pt x="32" y="67"/>
                    <a:pt x="33" y="68"/>
                    <a:pt x="33" y="68"/>
                  </a:cubicBezTo>
                  <a:cubicBezTo>
                    <a:pt x="33" y="67"/>
                    <a:pt x="34" y="67"/>
                    <a:pt x="33" y="66"/>
                  </a:cubicBezTo>
                  <a:cubicBezTo>
                    <a:pt x="33" y="66"/>
                    <a:pt x="33" y="67"/>
                    <a:pt x="32" y="67"/>
                  </a:cubicBezTo>
                  <a:close/>
                  <a:moveTo>
                    <a:pt x="48" y="68"/>
                  </a:moveTo>
                  <a:cubicBezTo>
                    <a:pt x="49" y="68"/>
                    <a:pt x="48" y="69"/>
                    <a:pt x="49" y="69"/>
                  </a:cubicBezTo>
                  <a:cubicBezTo>
                    <a:pt x="49" y="69"/>
                    <a:pt x="50" y="68"/>
                    <a:pt x="50" y="68"/>
                  </a:cubicBezTo>
                  <a:cubicBezTo>
                    <a:pt x="49" y="67"/>
                    <a:pt x="50" y="66"/>
                    <a:pt x="49" y="66"/>
                  </a:cubicBezTo>
                  <a:cubicBezTo>
                    <a:pt x="49" y="67"/>
                    <a:pt x="48" y="67"/>
                    <a:pt x="48" y="68"/>
                  </a:cubicBezTo>
                  <a:close/>
                  <a:moveTo>
                    <a:pt x="36" y="68"/>
                  </a:moveTo>
                  <a:cubicBezTo>
                    <a:pt x="37" y="69"/>
                    <a:pt x="36" y="69"/>
                    <a:pt x="37" y="69"/>
                  </a:cubicBezTo>
                  <a:cubicBezTo>
                    <a:pt x="37" y="68"/>
                    <a:pt x="38" y="68"/>
                    <a:pt x="38" y="67"/>
                  </a:cubicBezTo>
                  <a:cubicBezTo>
                    <a:pt x="38" y="66"/>
                    <a:pt x="37" y="68"/>
                    <a:pt x="36" y="68"/>
                  </a:cubicBezTo>
                  <a:close/>
                  <a:moveTo>
                    <a:pt x="40" y="68"/>
                  </a:moveTo>
                  <a:cubicBezTo>
                    <a:pt x="40" y="68"/>
                    <a:pt x="41" y="68"/>
                    <a:pt x="40" y="69"/>
                  </a:cubicBezTo>
                  <a:cubicBezTo>
                    <a:pt x="41" y="69"/>
                    <a:pt x="41" y="69"/>
                    <a:pt x="41" y="69"/>
                  </a:cubicBezTo>
                  <a:cubicBezTo>
                    <a:pt x="42" y="68"/>
                    <a:pt x="42" y="67"/>
                    <a:pt x="41" y="67"/>
                  </a:cubicBezTo>
                  <a:cubicBezTo>
                    <a:pt x="41" y="67"/>
                    <a:pt x="40" y="67"/>
                    <a:pt x="40" y="68"/>
                  </a:cubicBezTo>
                  <a:close/>
                  <a:moveTo>
                    <a:pt x="66" y="70"/>
                  </a:moveTo>
                  <a:cubicBezTo>
                    <a:pt x="66" y="69"/>
                    <a:pt x="66" y="69"/>
                    <a:pt x="67" y="69"/>
                  </a:cubicBezTo>
                  <a:cubicBezTo>
                    <a:pt x="67" y="68"/>
                    <a:pt x="66" y="67"/>
                    <a:pt x="66" y="67"/>
                  </a:cubicBezTo>
                  <a:cubicBezTo>
                    <a:pt x="66" y="67"/>
                    <a:pt x="66" y="68"/>
                    <a:pt x="66" y="68"/>
                  </a:cubicBezTo>
                  <a:cubicBezTo>
                    <a:pt x="65" y="69"/>
                    <a:pt x="66" y="70"/>
                    <a:pt x="66" y="70"/>
                  </a:cubicBezTo>
                  <a:close/>
                  <a:moveTo>
                    <a:pt x="57" y="68"/>
                  </a:moveTo>
                  <a:cubicBezTo>
                    <a:pt x="56" y="68"/>
                    <a:pt x="56" y="68"/>
                    <a:pt x="56" y="68"/>
                  </a:cubicBezTo>
                  <a:cubicBezTo>
                    <a:pt x="57" y="69"/>
                    <a:pt x="56" y="70"/>
                    <a:pt x="57" y="71"/>
                  </a:cubicBezTo>
                  <a:cubicBezTo>
                    <a:pt x="58" y="70"/>
                    <a:pt x="58" y="70"/>
                    <a:pt x="59" y="69"/>
                  </a:cubicBezTo>
                  <a:cubicBezTo>
                    <a:pt x="58" y="69"/>
                    <a:pt x="58" y="67"/>
                    <a:pt x="57" y="67"/>
                  </a:cubicBezTo>
                  <a:cubicBezTo>
                    <a:pt x="57" y="67"/>
                    <a:pt x="56" y="68"/>
                    <a:pt x="57" y="68"/>
                  </a:cubicBezTo>
                  <a:close/>
                  <a:moveTo>
                    <a:pt x="64" y="69"/>
                  </a:moveTo>
                  <a:cubicBezTo>
                    <a:pt x="64" y="69"/>
                    <a:pt x="64" y="70"/>
                    <a:pt x="65" y="70"/>
                  </a:cubicBezTo>
                  <a:cubicBezTo>
                    <a:pt x="65" y="69"/>
                    <a:pt x="65" y="68"/>
                    <a:pt x="65" y="67"/>
                  </a:cubicBezTo>
                  <a:cubicBezTo>
                    <a:pt x="65" y="68"/>
                    <a:pt x="64" y="68"/>
                    <a:pt x="64" y="69"/>
                  </a:cubicBezTo>
                  <a:close/>
                  <a:moveTo>
                    <a:pt x="34" y="68"/>
                  </a:moveTo>
                  <a:cubicBezTo>
                    <a:pt x="35" y="68"/>
                    <a:pt x="35" y="68"/>
                    <a:pt x="35" y="68"/>
                  </a:cubicBezTo>
                  <a:cubicBezTo>
                    <a:pt x="35" y="67"/>
                    <a:pt x="35" y="67"/>
                    <a:pt x="35" y="67"/>
                  </a:cubicBezTo>
                  <a:cubicBezTo>
                    <a:pt x="34" y="67"/>
                    <a:pt x="35" y="68"/>
                    <a:pt x="34" y="68"/>
                  </a:cubicBezTo>
                  <a:close/>
                  <a:moveTo>
                    <a:pt x="37" y="70"/>
                  </a:moveTo>
                  <a:cubicBezTo>
                    <a:pt x="38" y="69"/>
                    <a:pt x="38" y="68"/>
                    <a:pt x="39" y="68"/>
                  </a:cubicBezTo>
                  <a:cubicBezTo>
                    <a:pt x="38" y="68"/>
                    <a:pt x="38" y="69"/>
                    <a:pt x="37" y="70"/>
                  </a:cubicBezTo>
                  <a:close/>
                  <a:moveTo>
                    <a:pt x="27" y="72"/>
                  </a:moveTo>
                  <a:cubicBezTo>
                    <a:pt x="27" y="72"/>
                    <a:pt x="28" y="71"/>
                    <a:pt x="28" y="70"/>
                  </a:cubicBezTo>
                  <a:cubicBezTo>
                    <a:pt x="27" y="70"/>
                    <a:pt x="29" y="68"/>
                    <a:pt x="28" y="68"/>
                  </a:cubicBezTo>
                  <a:cubicBezTo>
                    <a:pt x="27" y="69"/>
                    <a:pt x="26" y="71"/>
                    <a:pt x="27" y="72"/>
                  </a:cubicBezTo>
                  <a:close/>
                  <a:moveTo>
                    <a:pt x="61" y="70"/>
                  </a:moveTo>
                  <a:cubicBezTo>
                    <a:pt x="61" y="70"/>
                    <a:pt x="61" y="70"/>
                    <a:pt x="62" y="69"/>
                  </a:cubicBezTo>
                  <a:cubicBezTo>
                    <a:pt x="61" y="69"/>
                    <a:pt x="62" y="69"/>
                    <a:pt x="61" y="68"/>
                  </a:cubicBezTo>
                  <a:cubicBezTo>
                    <a:pt x="60" y="68"/>
                    <a:pt x="60" y="70"/>
                    <a:pt x="61" y="70"/>
                  </a:cubicBezTo>
                  <a:close/>
                  <a:moveTo>
                    <a:pt x="53" y="71"/>
                  </a:moveTo>
                  <a:cubicBezTo>
                    <a:pt x="53" y="70"/>
                    <a:pt x="54" y="70"/>
                    <a:pt x="55" y="69"/>
                  </a:cubicBezTo>
                  <a:cubicBezTo>
                    <a:pt x="54" y="67"/>
                    <a:pt x="52" y="70"/>
                    <a:pt x="53" y="71"/>
                  </a:cubicBezTo>
                  <a:close/>
                  <a:moveTo>
                    <a:pt x="33" y="69"/>
                  </a:moveTo>
                  <a:cubicBezTo>
                    <a:pt x="33" y="69"/>
                    <a:pt x="34" y="69"/>
                    <a:pt x="34" y="68"/>
                  </a:cubicBezTo>
                  <a:cubicBezTo>
                    <a:pt x="33" y="68"/>
                    <a:pt x="33" y="69"/>
                    <a:pt x="33" y="69"/>
                  </a:cubicBezTo>
                  <a:close/>
                  <a:moveTo>
                    <a:pt x="38" y="71"/>
                  </a:moveTo>
                  <a:cubicBezTo>
                    <a:pt x="39" y="70"/>
                    <a:pt x="39" y="69"/>
                    <a:pt x="40" y="69"/>
                  </a:cubicBezTo>
                  <a:cubicBezTo>
                    <a:pt x="40" y="69"/>
                    <a:pt x="40" y="69"/>
                    <a:pt x="39" y="69"/>
                  </a:cubicBezTo>
                  <a:cubicBezTo>
                    <a:pt x="39" y="69"/>
                    <a:pt x="38" y="70"/>
                    <a:pt x="38" y="71"/>
                  </a:cubicBezTo>
                  <a:close/>
                  <a:moveTo>
                    <a:pt x="45" y="71"/>
                  </a:moveTo>
                  <a:cubicBezTo>
                    <a:pt x="46" y="71"/>
                    <a:pt x="46" y="72"/>
                    <a:pt x="46" y="72"/>
                  </a:cubicBezTo>
                  <a:cubicBezTo>
                    <a:pt x="47" y="71"/>
                    <a:pt x="48" y="71"/>
                    <a:pt x="48" y="70"/>
                  </a:cubicBezTo>
                  <a:cubicBezTo>
                    <a:pt x="48" y="70"/>
                    <a:pt x="48" y="69"/>
                    <a:pt x="47" y="69"/>
                  </a:cubicBezTo>
                  <a:cubicBezTo>
                    <a:pt x="46" y="69"/>
                    <a:pt x="46" y="70"/>
                    <a:pt x="45" y="71"/>
                  </a:cubicBezTo>
                  <a:close/>
                  <a:moveTo>
                    <a:pt x="41" y="70"/>
                  </a:moveTo>
                  <a:cubicBezTo>
                    <a:pt x="42" y="71"/>
                    <a:pt x="42" y="71"/>
                    <a:pt x="43" y="72"/>
                  </a:cubicBezTo>
                  <a:cubicBezTo>
                    <a:pt x="43" y="71"/>
                    <a:pt x="43" y="71"/>
                    <a:pt x="44" y="71"/>
                  </a:cubicBezTo>
                  <a:cubicBezTo>
                    <a:pt x="43" y="70"/>
                    <a:pt x="43" y="69"/>
                    <a:pt x="42" y="69"/>
                  </a:cubicBezTo>
                  <a:cubicBezTo>
                    <a:pt x="42" y="69"/>
                    <a:pt x="42" y="70"/>
                    <a:pt x="41" y="70"/>
                  </a:cubicBezTo>
                  <a:close/>
                  <a:moveTo>
                    <a:pt x="49" y="70"/>
                  </a:moveTo>
                  <a:cubicBezTo>
                    <a:pt x="50" y="70"/>
                    <a:pt x="50" y="71"/>
                    <a:pt x="50" y="71"/>
                  </a:cubicBezTo>
                  <a:cubicBezTo>
                    <a:pt x="51" y="71"/>
                    <a:pt x="51" y="71"/>
                    <a:pt x="51" y="70"/>
                  </a:cubicBezTo>
                  <a:cubicBezTo>
                    <a:pt x="51" y="69"/>
                    <a:pt x="50" y="69"/>
                    <a:pt x="49" y="70"/>
                  </a:cubicBezTo>
                  <a:close/>
                  <a:moveTo>
                    <a:pt x="35" y="71"/>
                  </a:moveTo>
                  <a:cubicBezTo>
                    <a:pt x="35" y="71"/>
                    <a:pt x="35" y="71"/>
                    <a:pt x="35" y="71"/>
                  </a:cubicBezTo>
                  <a:cubicBezTo>
                    <a:pt x="35" y="71"/>
                    <a:pt x="36" y="70"/>
                    <a:pt x="36" y="70"/>
                  </a:cubicBezTo>
                  <a:cubicBezTo>
                    <a:pt x="36" y="69"/>
                    <a:pt x="36" y="69"/>
                    <a:pt x="36" y="69"/>
                  </a:cubicBezTo>
                  <a:cubicBezTo>
                    <a:pt x="35" y="70"/>
                    <a:pt x="35" y="70"/>
                    <a:pt x="35" y="71"/>
                  </a:cubicBezTo>
                  <a:close/>
                  <a:moveTo>
                    <a:pt x="39" y="71"/>
                  </a:moveTo>
                  <a:cubicBezTo>
                    <a:pt x="38" y="71"/>
                    <a:pt x="38" y="71"/>
                    <a:pt x="38" y="71"/>
                  </a:cubicBezTo>
                  <a:cubicBezTo>
                    <a:pt x="38" y="72"/>
                    <a:pt x="39" y="71"/>
                    <a:pt x="39" y="72"/>
                  </a:cubicBezTo>
                  <a:cubicBezTo>
                    <a:pt x="39" y="71"/>
                    <a:pt x="40" y="71"/>
                    <a:pt x="40" y="70"/>
                  </a:cubicBezTo>
                  <a:cubicBezTo>
                    <a:pt x="40" y="70"/>
                    <a:pt x="40" y="69"/>
                    <a:pt x="40" y="69"/>
                  </a:cubicBezTo>
                  <a:cubicBezTo>
                    <a:pt x="40" y="70"/>
                    <a:pt x="38" y="70"/>
                    <a:pt x="39" y="71"/>
                  </a:cubicBezTo>
                  <a:close/>
                  <a:moveTo>
                    <a:pt x="54" y="71"/>
                  </a:moveTo>
                  <a:cubicBezTo>
                    <a:pt x="54" y="72"/>
                    <a:pt x="54" y="73"/>
                    <a:pt x="55" y="73"/>
                  </a:cubicBezTo>
                  <a:cubicBezTo>
                    <a:pt x="56" y="73"/>
                    <a:pt x="56" y="70"/>
                    <a:pt x="55" y="70"/>
                  </a:cubicBezTo>
                  <a:cubicBezTo>
                    <a:pt x="55" y="70"/>
                    <a:pt x="54" y="71"/>
                    <a:pt x="54" y="71"/>
                  </a:cubicBezTo>
                  <a:close/>
                  <a:moveTo>
                    <a:pt x="32" y="71"/>
                  </a:moveTo>
                  <a:cubicBezTo>
                    <a:pt x="33" y="71"/>
                    <a:pt x="33" y="70"/>
                    <a:pt x="33" y="70"/>
                  </a:cubicBezTo>
                  <a:cubicBezTo>
                    <a:pt x="33" y="70"/>
                    <a:pt x="32" y="70"/>
                    <a:pt x="32" y="71"/>
                  </a:cubicBezTo>
                  <a:close/>
                  <a:moveTo>
                    <a:pt x="64" y="72"/>
                  </a:moveTo>
                  <a:cubicBezTo>
                    <a:pt x="64" y="72"/>
                    <a:pt x="64" y="72"/>
                    <a:pt x="64" y="72"/>
                  </a:cubicBezTo>
                  <a:cubicBezTo>
                    <a:pt x="64" y="71"/>
                    <a:pt x="63" y="70"/>
                    <a:pt x="63" y="70"/>
                  </a:cubicBezTo>
                  <a:cubicBezTo>
                    <a:pt x="63" y="71"/>
                    <a:pt x="63" y="72"/>
                    <a:pt x="64" y="72"/>
                  </a:cubicBezTo>
                  <a:close/>
                  <a:moveTo>
                    <a:pt x="36" y="72"/>
                  </a:moveTo>
                  <a:cubicBezTo>
                    <a:pt x="36" y="71"/>
                    <a:pt x="37" y="71"/>
                    <a:pt x="36" y="70"/>
                  </a:cubicBezTo>
                  <a:cubicBezTo>
                    <a:pt x="36" y="71"/>
                    <a:pt x="35" y="71"/>
                    <a:pt x="36" y="72"/>
                  </a:cubicBezTo>
                  <a:close/>
                  <a:moveTo>
                    <a:pt x="29" y="73"/>
                  </a:moveTo>
                  <a:cubicBezTo>
                    <a:pt x="30" y="72"/>
                    <a:pt x="30" y="72"/>
                    <a:pt x="31" y="71"/>
                  </a:cubicBezTo>
                  <a:cubicBezTo>
                    <a:pt x="30" y="71"/>
                    <a:pt x="31" y="70"/>
                    <a:pt x="30" y="70"/>
                  </a:cubicBezTo>
                  <a:cubicBezTo>
                    <a:pt x="30" y="71"/>
                    <a:pt x="29" y="71"/>
                    <a:pt x="29" y="73"/>
                  </a:cubicBezTo>
                  <a:close/>
                  <a:moveTo>
                    <a:pt x="58" y="72"/>
                  </a:moveTo>
                  <a:cubicBezTo>
                    <a:pt x="58" y="72"/>
                    <a:pt x="58" y="71"/>
                    <a:pt x="58" y="71"/>
                  </a:cubicBezTo>
                  <a:cubicBezTo>
                    <a:pt x="59" y="71"/>
                    <a:pt x="59" y="72"/>
                    <a:pt x="59" y="72"/>
                  </a:cubicBezTo>
                  <a:cubicBezTo>
                    <a:pt x="60" y="72"/>
                    <a:pt x="59" y="71"/>
                    <a:pt x="59" y="70"/>
                  </a:cubicBezTo>
                  <a:cubicBezTo>
                    <a:pt x="59" y="71"/>
                    <a:pt x="57" y="71"/>
                    <a:pt x="58" y="72"/>
                  </a:cubicBezTo>
                  <a:close/>
                  <a:moveTo>
                    <a:pt x="62" y="72"/>
                  </a:moveTo>
                  <a:cubicBezTo>
                    <a:pt x="61" y="71"/>
                    <a:pt x="62" y="71"/>
                    <a:pt x="62" y="71"/>
                  </a:cubicBezTo>
                  <a:cubicBezTo>
                    <a:pt x="61" y="71"/>
                    <a:pt x="61" y="72"/>
                    <a:pt x="62" y="72"/>
                  </a:cubicBezTo>
                  <a:close/>
                  <a:moveTo>
                    <a:pt x="21" y="79"/>
                  </a:moveTo>
                  <a:cubicBezTo>
                    <a:pt x="22" y="77"/>
                    <a:pt x="24" y="74"/>
                    <a:pt x="24" y="72"/>
                  </a:cubicBezTo>
                  <a:cubicBezTo>
                    <a:pt x="24" y="72"/>
                    <a:pt x="24" y="71"/>
                    <a:pt x="23" y="71"/>
                  </a:cubicBezTo>
                  <a:cubicBezTo>
                    <a:pt x="23" y="74"/>
                    <a:pt x="22" y="76"/>
                    <a:pt x="21" y="79"/>
                  </a:cubicBezTo>
                  <a:close/>
                  <a:moveTo>
                    <a:pt x="66" y="72"/>
                  </a:moveTo>
                  <a:cubicBezTo>
                    <a:pt x="66" y="72"/>
                    <a:pt x="66" y="72"/>
                    <a:pt x="66" y="72"/>
                  </a:cubicBezTo>
                  <a:cubicBezTo>
                    <a:pt x="66" y="72"/>
                    <a:pt x="67" y="71"/>
                    <a:pt x="66" y="71"/>
                  </a:cubicBezTo>
                  <a:cubicBezTo>
                    <a:pt x="66" y="71"/>
                    <a:pt x="66" y="71"/>
                    <a:pt x="66" y="72"/>
                  </a:cubicBezTo>
                  <a:close/>
                  <a:moveTo>
                    <a:pt x="25" y="73"/>
                  </a:moveTo>
                  <a:cubicBezTo>
                    <a:pt x="25" y="73"/>
                    <a:pt x="26" y="72"/>
                    <a:pt x="26" y="71"/>
                  </a:cubicBezTo>
                  <a:cubicBezTo>
                    <a:pt x="26" y="72"/>
                    <a:pt x="25" y="73"/>
                    <a:pt x="25" y="73"/>
                  </a:cubicBezTo>
                  <a:close/>
                  <a:moveTo>
                    <a:pt x="39" y="73"/>
                  </a:moveTo>
                  <a:cubicBezTo>
                    <a:pt x="40" y="73"/>
                    <a:pt x="40" y="74"/>
                    <a:pt x="40" y="74"/>
                  </a:cubicBezTo>
                  <a:cubicBezTo>
                    <a:pt x="41" y="74"/>
                    <a:pt x="42" y="73"/>
                    <a:pt x="42" y="73"/>
                  </a:cubicBezTo>
                  <a:cubicBezTo>
                    <a:pt x="42" y="72"/>
                    <a:pt x="41" y="71"/>
                    <a:pt x="41" y="71"/>
                  </a:cubicBezTo>
                  <a:cubicBezTo>
                    <a:pt x="40" y="71"/>
                    <a:pt x="40" y="72"/>
                    <a:pt x="39" y="73"/>
                  </a:cubicBezTo>
                  <a:close/>
                  <a:moveTo>
                    <a:pt x="51" y="73"/>
                  </a:moveTo>
                  <a:cubicBezTo>
                    <a:pt x="52" y="73"/>
                    <a:pt x="52" y="72"/>
                    <a:pt x="52" y="72"/>
                  </a:cubicBezTo>
                  <a:cubicBezTo>
                    <a:pt x="52" y="71"/>
                    <a:pt x="52" y="71"/>
                    <a:pt x="52" y="71"/>
                  </a:cubicBezTo>
                  <a:cubicBezTo>
                    <a:pt x="51" y="71"/>
                    <a:pt x="51" y="72"/>
                    <a:pt x="51" y="73"/>
                  </a:cubicBezTo>
                  <a:close/>
                  <a:moveTo>
                    <a:pt x="47" y="73"/>
                  </a:moveTo>
                  <a:cubicBezTo>
                    <a:pt x="47" y="74"/>
                    <a:pt x="47" y="74"/>
                    <a:pt x="48" y="74"/>
                  </a:cubicBezTo>
                  <a:cubicBezTo>
                    <a:pt x="48" y="74"/>
                    <a:pt x="49" y="73"/>
                    <a:pt x="50" y="72"/>
                  </a:cubicBezTo>
                  <a:cubicBezTo>
                    <a:pt x="49" y="70"/>
                    <a:pt x="47" y="72"/>
                    <a:pt x="47" y="73"/>
                  </a:cubicBezTo>
                  <a:close/>
                  <a:moveTo>
                    <a:pt x="37" y="72"/>
                  </a:moveTo>
                  <a:cubicBezTo>
                    <a:pt x="37" y="72"/>
                    <a:pt x="38" y="72"/>
                    <a:pt x="37" y="71"/>
                  </a:cubicBezTo>
                  <a:cubicBezTo>
                    <a:pt x="37" y="71"/>
                    <a:pt x="36" y="72"/>
                    <a:pt x="37" y="72"/>
                  </a:cubicBezTo>
                  <a:close/>
                  <a:moveTo>
                    <a:pt x="63" y="73"/>
                  </a:moveTo>
                  <a:cubicBezTo>
                    <a:pt x="63" y="73"/>
                    <a:pt x="63" y="73"/>
                    <a:pt x="63" y="72"/>
                  </a:cubicBezTo>
                  <a:cubicBezTo>
                    <a:pt x="63" y="72"/>
                    <a:pt x="63" y="71"/>
                    <a:pt x="62" y="72"/>
                  </a:cubicBezTo>
                  <a:cubicBezTo>
                    <a:pt x="63" y="72"/>
                    <a:pt x="62" y="73"/>
                    <a:pt x="63" y="73"/>
                  </a:cubicBezTo>
                  <a:close/>
                  <a:moveTo>
                    <a:pt x="43" y="73"/>
                  </a:moveTo>
                  <a:cubicBezTo>
                    <a:pt x="44" y="73"/>
                    <a:pt x="44" y="74"/>
                    <a:pt x="44" y="74"/>
                  </a:cubicBezTo>
                  <a:cubicBezTo>
                    <a:pt x="45" y="74"/>
                    <a:pt x="45" y="73"/>
                    <a:pt x="45" y="73"/>
                  </a:cubicBezTo>
                  <a:cubicBezTo>
                    <a:pt x="45" y="73"/>
                    <a:pt x="45" y="72"/>
                    <a:pt x="44" y="72"/>
                  </a:cubicBezTo>
                  <a:cubicBezTo>
                    <a:pt x="44" y="72"/>
                    <a:pt x="43" y="72"/>
                    <a:pt x="43" y="73"/>
                  </a:cubicBezTo>
                  <a:close/>
                  <a:moveTo>
                    <a:pt x="36" y="74"/>
                  </a:moveTo>
                  <a:cubicBezTo>
                    <a:pt x="37" y="74"/>
                    <a:pt x="37" y="74"/>
                    <a:pt x="37" y="74"/>
                  </a:cubicBezTo>
                  <a:cubicBezTo>
                    <a:pt x="37" y="74"/>
                    <a:pt x="38" y="73"/>
                    <a:pt x="38" y="72"/>
                  </a:cubicBezTo>
                  <a:cubicBezTo>
                    <a:pt x="37" y="72"/>
                    <a:pt x="37" y="73"/>
                    <a:pt x="36" y="74"/>
                  </a:cubicBezTo>
                  <a:close/>
                  <a:moveTo>
                    <a:pt x="33" y="73"/>
                  </a:moveTo>
                  <a:cubicBezTo>
                    <a:pt x="34" y="73"/>
                    <a:pt x="34" y="73"/>
                    <a:pt x="34" y="72"/>
                  </a:cubicBezTo>
                  <a:cubicBezTo>
                    <a:pt x="33" y="72"/>
                    <a:pt x="33" y="73"/>
                    <a:pt x="33" y="73"/>
                  </a:cubicBezTo>
                  <a:close/>
                  <a:moveTo>
                    <a:pt x="67" y="73"/>
                  </a:moveTo>
                  <a:cubicBezTo>
                    <a:pt x="67" y="73"/>
                    <a:pt x="67" y="73"/>
                    <a:pt x="67" y="72"/>
                  </a:cubicBezTo>
                  <a:cubicBezTo>
                    <a:pt x="67" y="72"/>
                    <a:pt x="67" y="72"/>
                    <a:pt x="67" y="72"/>
                  </a:cubicBezTo>
                  <a:cubicBezTo>
                    <a:pt x="67" y="73"/>
                    <a:pt x="67" y="73"/>
                    <a:pt x="67" y="73"/>
                  </a:cubicBezTo>
                  <a:close/>
                  <a:moveTo>
                    <a:pt x="53" y="73"/>
                  </a:moveTo>
                  <a:cubicBezTo>
                    <a:pt x="53" y="74"/>
                    <a:pt x="52" y="75"/>
                    <a:pt x="53" y="75"/>
                  </a:cubicBezTo>
                  <a:cubicBezTo>
                    <a:pt x="54" y="75"/>
                    <a:pt x="54" y="75"/>
                    <a:pt x="54" y="74"/>
                  </a:cubicBezTo>
                  <a:cubicBezTo>
                    <a:pt x="54" y="74"/>
                    <a:pt x="53" y="73"/>
                    <a:pt x="53" y="73"/>
                  </a:cubicBezTo>
                  <a:close/>
                  <a:moveTo>
                    <a:pt x="53" y="73"/>
                  </a:moveTo>
                  <a:cubicBezTo>
                    <a:pt x="53" y="73"/>
                    <a:pt x="53" y="72"/>
                    <a:pt x="53" y="73"/>
                  </a:cubicBezTo>
                  <a:cubicBezTo>
                    <a:pt x="53" y="73"/>
                    <a:pt x="52" y="73"/>
                    <a:pt x="53" y="73"/>
                  </a:cubicBezTo>
                  <a:cubicBezTo>
                    <a:pt x="53" y="73"/>
                    <a:pt x="53" y="73"/>
                    <a:pt x="53" y="73"/>
                  </a:cubicBezTo>
                  <a:close/>
                  <a:moveTo>
                    <a:pt x="34" y="74"/>
                  </a:moveTo>
                  <a:cubicBezTo>
                    <a:pt x="35" y="73"/>
                    <a:pt x="35" y="73"/>
                    <a:pt x="35" y="73"/>
                  </a:cubicBezTo>
                  <a:cubicBezTo>
                    <a:pt x="35" y="73"/>
                    <a:pt x="34" y="73"/>
                    <a:pt x="34" y="74"/>
                  </a:cubicBezTo>
                  <a:close/>
                  <a:moveTo>
                    <a:pt x="59" y="74"/>
                  </a:moveTo>
                  <a:cubicBezTo>
                    <a:pt x="59" y="75"/>
                    <a:pt x="60" y="75"/>
                    <a:pt x="60" y="76"/>
                  </a:cubicBezTo>
                  <a:cubicBezTo>
                    <a:pt x="62" y="75"/>
                    <a:pt x="60" y="73"/>
                    <a:pt x="60" y="73"/>
                  </a:cubicBezTo>
                  <a:cubicBezTo>
                    <a:pt x="60" y="73"/>
                    <a:pt x="59" y="73"/>
                    <a:pt x="59" y="74"/>
                  </a:cubicBezTo>
                  <a:close/>
                  <a:moveTo>
                    <a:pt x="64" y="73"/>
                  </a:moveTo>
                  <a:cubicBezTo>
                    <a:pt x="64" y="73"/>
                    <a:pt x="65" y="73"/>
                    <a:pt x="65" y="73"/>
                  </a:cubicBezTo>
                  <a:cubicBezTo>
                    <a:pt x="65" y="73"/>
                    <a:pt x="64" y="73"/>
                    <a:pt x="64" y="73"/>
                  </a:cubicBezTo>
                  <a:cubicBezTo>
                    <a:pt x="64" y="73"/>
                    <a:pt x="64" y="74"/>
                    <a:pt x="64" y="73"/>
                  </a:cubicBezTo>
                  <a:close/>
                  <a:moveTo>
                    <a:pt x="19" y="74"/>
                  </a:moveTo>
                  <a:cubicBezTo>
                    <a:pt x="19" y="74"/>
                    <a:pt x="20" y="73"/>
                    <a:pt x="19" y="73"/>
                  </a:cubicBezTo>
                  <a:cubicBezTo>
                    <a:pt x="19" y="73"/>
                    <a:pt x="19" y="73"/>
                    <a:pt x="19" y="74"/>
                  </a:cubicBezTo>
                  <a:close/>
                  <a:moveTo>
                    <a:pt x="29" y="74"/>
                  </a:moveTo>
                  <a:cubicBezTo>
                    <a:pt x="30" y="74"/>
                    <a:pt x="30" y="73"/>
                    <a:pt x="30" y="73"/>
                  </a:cubicBezTo>
                  <a:cubicBezTo>
                    <a:pt x="30" y="74"/>
                    <a:pt x="29" y="74"/>
                    <a:pt x="29" y="74"/>
                  </a:cubicBezTo>
                  <a:close/>
                  <a:moveTo>
                    <a:pt x="49" y="74"/>
                  </a:moveTo>
                  <a:cubicBezTo>
                    <a:pt x="49" y="74"/>
                    <a:pt x="48" y="75"/>
                    <a:pt x="48" y="75"/>
                  </a:cubicBezTo>
                  <a:cubicBezTo>
                    <a:pt x="48" y="76"/>
                    <a:pt x="48" y="76"/>
                    <a:pt x="49" y="76"/>
                  </a:cubicBezTo>
                  <a:cubicBezTo>
                    <a:pt x="49" y="75"/>
                    <a:pt x="50" y="74"/>
                    <a:pt x="51" y="73"/>
                  </a:cubicBezTo>
                  <a:cubicBezTo>
                    <a:pt x="50" y="73"/>
                    <a:pt x="50" y="73"/>
                    <a:pt x="50" y="73"/>
                  </a:cubicBezTo>
                  <a:cubicBezTo>
                    <a:pt x="50" y="73"/>
                    <a:pt x="49" y="74"/>
                    <a:pt x="49" y="74"/>
                  </a:cubicBezTo>
                  <a:close/>
                  <a:moveTo>
                    <a:pt x="56" y="76"/>
                  </a:moveTo>
                  <a:cubicBezTo>
                    <a:pt x="57" y="75"/>
                    <a:pt x="57" y="75"/>
                    <a:pt x="57" y="75"/>
                  </a:cubicBezTo>
                  <a:cubicBezTo>
                    <a:pt x="57" y="74"/>
                    <a:pt x="57" y="73"/>
                    <a:pt x="56" y="73"/>
                  </a:cubicBezTo>
                  <a:cubicBezTo>
                    <a:pt x="56" y="74"/>
                    <a:pt x="56" y="75"/>
                    <a:pt x="56" y="76"/>
                  </a:cubicBezTo>
                  <a:close/>
                  <a:moveTo>
                    <a:pt x="43" y="74"/>
                  </a:moveTo>
                  <a:cubicBezTo>
                    <a:pt x="42" y="74"/>
                    <a:pt x="42" y="75"/>
                    <a:pt x="41" y="76"/>
                  </a:cubicBezTo>
                  <a:cubicBezTo>
                    <a:pt x="41" y="76"/>
                    <a:pt x="42" y="76"/>
                    <a:pt x="42" y="77"/>
                  </a:cubicBezTo>
                  <a:cubicBezTo>
                    <a:pt x="43" y="76"/>
                    <a:pt x="43" y="76"/>
                    <a:pt x="44" y="75"/>
                  </a:cubicBezTo>
                  <a:cubicBezTo>
                    <a:pt x="43" y="75"/>
                    <a:pt x="43" y="74"/>
                    <a:pt x="43" y="74"/>
                  </a:cubicBezTo>
                  <a:close/>
                  <a:moveTo>
                    <a:pt x="64" y="75"/>
                  </a:moveTo>
                  <a:cubicBezTo>
                    <a:pt x="64" y="75"/>
                    <a:pt x="64" y="75"/>
                    <a:pt x="64" y="75"/>
                  </a:cubicBezTo>
                  <a:cubicBezTo>
                    <a:pt x="64" y="75"/>
                    <a:pt x="64" y="74"/>
                    <a:pt x="64" y="74"/>
                  </a:cubicBezTo>
                  <a:cubicBezTo>
                    <a:pt x="64" y="74"/>
                    <a:pt x="64" y="74"/>
                    <a:pt x="63" y="74"/>
                  </a:cubicBezTo>
                  <a:cubicBezTo>
                    <a:pt x="63" y="74"/>
                    <a:pt x="64" y="76"/>
                    <a:pt x="64" y="75"/>
                  </a:cubicBezTo>
                  <a:close/>
                  <a:moveTo>
                    <a:pt x="27" y="76"/>
                  </a:moveTo>
                  <a:cubicBezTo>
                    <a:pt x="28" y="75"/>
                    <a:pt x="28" y="74"/>
                    <a:pt x="27" y="74"/>
                  </a:cubicBezTo>
                  <a:cubicBezTo>
                    <a:pt x="27" y="74"/>
                    <a:pt x="27" y="75"/>
                    <a:pt x="27" y="76"/>
                  </a:cubicBezTo>
                  <a:close/>
                  <a:moveTo>
                    <a:pt x="46" y="76"/>
                  </a:moveTo>
                  <a:cubicBezTo>
                    <a:pt x="46" y="76"/>
                    <a:pt x="47" y="76"/>
                    <a:pt x="47" y="75"/>
                  </a:cubicBezTo>
                  <a:cubicBezTo>
                    <a:pt x="47" y="75"/>
                    <a:pt x="46" y="74"/>
                    <a:pt x="46" y="74"/>
                  </a:cubicBezTo>
                  <a:cubicBezTo>
                    <a:pt x="45" y="74"/>
                    <a:pt x="45" y="75"/>
                    <a:pt x="45" y="75"/>
                  </a:cubicBezTo>
                  <a:cubicBezTo>
                    <a:pt x="45" y="75"/>
                    <a:pt x="45" y="75"/>
                    <a:pt x="45" y="75"/>
                  </a:cubicBezTo>
                  <a:cubicBezTo>
                    <a:pt x="45" y="76"/>
                    <a:pt x="46" y="76"/>
                    <a:pt x="46" y="76"/>
                  </a:cubicBezTo>
                  <a:close/>
                  <a:moveTo>
                    <a:pt x="39" y="77"/>
                  </a:moveTo>
                  <a:cubicBezTo>
                    <a:pt x="40" y="76"/>
                    <a:pt x="40" y="74"/>
                    <a:pt x="39" y="74"/>
                  </a:cubicBezTo>
                  <a:cubicBezTo>
                    <a:pt x="38" y="75"/>
                    <a:pt x="38" y="76"/>
                    <a:pt x="39" y="77"/>
                  </a:cubicBezTo>
                  <a:close/>
                  <a:moveTo>
                    <a:pt x="19" y="75"/>
                  </a:moveTo>
                  <a:cubicBezTo>
                    <a:pt x="19" y="75"/>
                    <a:pt x="19" y="74"/>
                    <a:pt x="19" y="74"/>
                  </a:cubicBezTo>
                  <a:cubicBezTo>
                    <a:pt x="19" y="75"/>
                    <a:pt x="18" y="75"/>
                    <a:pt x="19" y="75"/>
                  </a:cubicBezTo>
                  <a:close/>
                  <a:moveTo>
                    <a:pt x="35" y="76"/>
                  </a:moveTo>
                  <a:cubicBezTo>
                    <a:pt x="35" y="76"/>
                    <a:pt x="36" y="75"/>
                    <a:pt x="36" y="74"/>
                  </a:cubicBezTo>
                  <a:cubicBezTo>
                    <a:pt x="35" y="74"/>
                    <a:pt x="35" y="75"/>
                    <a:pt x="35" y="76"/>
                  </a:cubicBezTo>
                  <a:close/>
                  <a:moveTo>
                    <a:pt x="49" y="77"/>
                  </a:moveTo>
                  <a:cubicBezTo>
                    <a:pt x="50" y="77"/>
                    <a:pt x="50" y="78"/>
                    <a:pt x="50" y="78"/>
                  </a:cubicBezTo>
                  <a:cubicBezTo>
                    <a:pt x="52" y="78"/>
                    <a:pt x="52" y="75"/>
                    <a:pt x="51" y="74"/>
                  </a:cubicBezTo>
                  <a:cubicBezTo>
                    <a:pt x="50" y="75"/>
                    <a:pt x="50" y="76"/>
                    <a:pt x="49" y="77"/>
                  </a:cubicBezTo>
                  <a:close/>
                  <a:moveTo>
                    <a:pt x="19" y="84"/>
                  </a:moveTo>
                  <a:cubicBezTo>
                    <a:pt x="19" y="81"/>
                    <a:pt x="21" y="77"/>
                    <a:pt x="22" y="75"/>
                  </a:cubicBezTo>
                  <a:cubicBezTo>
                    <a:pt x="22" y="75"/>
                    <a:pt x="22" y="74"/>
                    <a:pt x="22" y="75"/>
                  </a:cubicBezTo>
                  <a:cubicBezTo>
                    <a:pt x="21" y="78"/>
                    <a:pt x="19" y="81"/>
                    <a:pt x="19" y="84"/>
                  </a:cubicBezTo>
                  <a:close/>
                  <a:moveTo>
                    <a:pt x="30" y="76"/>
                  </a:moveTo>
                  <a:cubicBezTo>
                    <a:pt x="30" y="75"/>
                    <a:pt x="31" y="75"/>
                    <a:pt x="30" y="75"/>
                  </a:cubicBezTo>
                  <a:cubicBezTo>
                    <a:pt x="30" y="75"/>
                    <a:pt x="29" y="75"/>
                    <a:pt x="30" y="76"/>
                  </a:cubicBezTo>
                  <a:close/>
                  <a:moveTo>
                    <a:pt x="25" y="75"/>
                  </a:moveTo>
                  <a:cubicBezTo>
                    <a:pt x="26" y="82"/>
                    <a:pt x="27" y="89"/>
                    <a:pt x="28" y="95"/>
                  </a:cubicBezTo>
                  <a:cubicBezTo>
                    <a:pt x="28" y="95"/>
                    <a:pt x="27" y="95"/>
                    <a:pt x="27" y="95"/>
                  </a:cubicBezTo>
                  <a:cubicBezTo>
                    <a:pt x="28" y="98"/>
                    <a:pt x="28" y="102"/>
                    <a:pt x="29" y="104"/>
                  </a:cubicBezTo>
                  <a:cubicBezTo>
                    <a:pt x="29" y="104"/>
                    <a:pt x="28" y="104"/>
                    <a:pt x="28" y="105"/>
                  </a:cubicBezTo>
                  <a:cubicBezTo>
                    <a:pt x="29" y="106"/>
                    <a:pt x="29" y="107"/>
                    <a:pt x="29" y="108"/>
                  </a:cubicBezTo>
                  <a:cubicBezTo>
                    <a:pt x="30" y="115"/>
                    <a:pt x="30" y="121"/>
                    <a:pt x="30" y="126"/>
                  </a:cubicBezTo>
                  <a:cubicBezTo>
                    <a:pt x="31" y="130"/>
                    <a:pt x="31" y="135"/>
                    <a:pt x="32" y="139"/>
                  </a:cubicBezTo>
                  <a:cubicBezTo>
                    <a:pt x="31" y="128"/>
                    <a:pt x="30" y="119"/>
                    <a:pt x="30" y="109"/>
                  </a:cubicBezTo>
                  <a:cubicBezTo>
                    <a:pt x="30" y="108"/>
                    <a:pt x="30" y="108"/>
                    <a:pt x="30" y="108"/>
                  </a:cubicBezTo>
                  <a:cubicBezTo>
                    <a:pt x="29" y="97"/>
                    <a:pt x="27" y="84"/>
                    <a:pt x="26" y="75"/>
                  </a:cubicBezTo>
                  <a:cubicBezTo>
                    <a:pt x="26" y="75"/>
                    <a:pt x="25" y="75"/>
                    <a:pt x="25" y="75"/>
                  </a:cubicBezTo>
                  <a:close/>
                  <a:moveTo>
                    <a:pt x="32" y="76"/>
                  </a:moveTo>
                  <a:cubicBezTo>
                    <a:pt x="32" y="76"/>
                    <a:pt x="33" y="75"/>
                    <a:pt x="33" y="75"/>
                  </a:cubicBezTo>
                  <a:cubicBezTo>
                    <a:pt x="33" y="75"/>
                    <a:pt x="32" y="76"/>
                    <a:pt x="32" y="76"/>
                  </a:cubicBezTo>
                  <a:close/>
                  <a:moveTo>
                    <a:pt x="55" y="77"/>
                  </a:moveTo>
                  <a:cubicBezTo>
                    <a:pt x="55" y="76"/>
                    <a:pt x="55" y="75"/>
                    <a:pt x="55" y="75"/>
                  </a:cubicBezTo>
                  <a:cubicBezTo>
                    <a:pt x="54" y="76"/>
                    <a:pt x="55" y="76"/>
                    <a:pt x="55" y="77"/>
                  </a:cubicBezTo>
                  <a:close/>
                  <a:moveTo>
                    <a:pt x="67" y="77"/>
                  </a:moveTo>
                  <a:cubicBezTo>
                    <a:pt x="67" y="76"/>
                    <a:pt x="67" y="75"/>
                    <a:pt x="67" y="75"/>
                  </a:cubicBezTo>
                  <a:cubicBezTo>
                    <a:pt x="67" y="76"/>
                    <a:pt x="66" y="77"/>
                    <a:pt x="67" y="77"/>
                  </a:cubicBezTo>
                  <a:close/>
                  <a:moveTo>
                    <a:pt x="22" y="81"/>
                  </a:moveTo>
                  <a:cubicBezTo>
                    <a:pt x="22" y="81"/>
                    <a:pt x="23" y="80"/>
                    <a:pt x="23" y="80"/>
                  </a:cubicBezTo>
                  <a:cubicBezTo>
                    <a:pt x="23" y="80"/>
                    <a:pt x="23" y="79"/>
                    <a:pt x="23" y="79"/>
                  </a:cubicBezTo>
                  <a:cubicBezTo>
                    <a:pt x="23" y="78"/>
                    <a:pt x="25" y="77"/>
                    <a:pt x="24" y="75"/>
                  </a:cubicBezTo>
                  <a:cubicBezTo>
                    <a:pt x="23" y="77"/>
                    <a:pt x="23" y="79"/>
                    <a:pt x="22" y="81"/>
                  </a:cubicBezTo>
                  <a:close/>
                  <a:moveTo>
                    <a:pt x="15" y="93"/>
                  </a:moveTo>
                  <a:cubicBezTo>
                    <a:pt x="17" y="87"/>
                    <a:pt x="19" y="81"/>
                    <a:pt x="20" y="75"/>
                  </a:cubicBezTo>
                  <a:cubicBezTo>
                    <a:pt x="18" y="81"/>
                    <a:pt x="16" y="87"/>
                    <a:pt x="15" y="93"/>
                  </a:cubicBezTo>
                  <a:close/>
                  <a:moveTo>
                    <a:pt x="35" y="77"/>
                  </a:moveTo>
                  <a:cubicBezTo>
                    <a:pt x="36" y="77"/>
                    <a:pt x="37" y="76"/>
                    <a:pt x="37" y="75"/>
                  </a:cubicBezTo>
                  <a:cubicBezTo>
                    <a:pt x="36" y="76"/>
                    <a:pt x="35" y="76"/>
                    <a:pt x="35" y="77"/>
                  </a:cubicBezTo>
                  <a:close/>
                  <a:moveTo>
                    <a:pt x="59" y="77"/>
                  </a:moveTo>
                  <a:cubicBezTo>
                    <a:pt x="60" y="77"/>
                    <a:pt x="59" y="76"/>
                    <a:pt x="59" y="75"/>
                  </a:cubicBezTo>
                  <a:cubicBezTo>
                    <a:pt x="58" y="76"/>
                    <a:pt x="59" y="77"/>
                    <a:pt x="59" y="77"/>
                  </a:cubicBezTo>
                  <a:close/>
                  <a:moveTo>
                    <a:pt x="65" y="76"/>
                  </a:moveTo>
                  <a:cubicBezTo>
                    <a:pt x="65" y="76"/>
                    <a:pt x="65" y="76"/>
                    <a:pt x="66" y="77"/>
                  </a:cubicBezTo>
                  <a:cubicBezTo>
                    <a:pt x="65" y="77"/>
                    <a:pt x="66" y="77"/>
                    <a:pt x="66" y="77"/>
                  </a:cubicBezTo>
                  <a:cubicBezTo>
                    <a:pt x="66" y="76"/>
                    <a:pt x="66" y="75"/>
                    <a:pt x="65" y="75"/>
                  </a:cubicBezTo>
                  <a:cubicBezTo>
                    <a:pt x="65" y="76"/>
                    <a:pt x="66" y="76"/>
                    <a:pt x="65" y="76"/>
                  </a:cubicBezTo>
                  <a:close/>
                  <a:moveTo>
                    <a:pt x="54" y="76"/>
                  </a:moveTo>
                  <a:cubicBezTo>
                    <a:pt x="54" y="77"/>
                    <a:pt x="54" y="77"/>
                    <a:pt x="54" y="78"/>
                  </a:cubicBezTo>
                  <a:cubicBezTo>
                    <a:pt x="55" y="78"/>
                    <a:pt x="55" y="77"/>
                    <a:pt x="55" y="77"/>
                  </a:cubicBezTo>
                  <a:cubicBezTo>
                    <a:pt x="55" y="77"/>
                    <a:pt x="54" y="76"/>
                    <a:pt x="54" y="75"/>
                  </a:cubicBezTo>
                  <a:cubicBezTo>
                    <a:pt x="54" y="76"/>
                    <a:pt x="54" y="76"/>
                    <a:pt x="54" y="76"/>
                  </a:cubicBezTo>
                  <a:close/>
                  <a:moveTo>
                    <a:pt x="43" y="78"/>
                  </a:moveTo>
                  <a:cubicBezTo>
                    <a:pt x="43" y="78"/>
                    <a:pt x="43" y="79"/>
                    <a:pt x="44" y="79"/>
                  </a:cubicBezTo>
                  <a:cubicBezTo>
                    <a:pt x="45" y="78"/>
                    <a:pt x="46" y="77"/>
                    <a:pt x="44" y="76"/>
                  </a:cubicBezTo>
                  <a:cubicBezTo>
                    <a:pt x="44" y="77"/>
                    <a:pt x="43" y="77"/>
                    <a:pt x="43" y="78"/>
                  </a:cubicBezTo>
                  <a:close/>
                  <a:moveTo>
                    <a:pt x="57" y="77"/>
                  </a:moveTo>
                  <a:cubicBezTo>
                    <a:pt x="58" y="77"/>
                    <a:pt x="57" y="76"/>
                    <a:pt x="58" y="76"/>
                  </a:cubicBezTo>
                  <a:cubicBezTo>
                    <a:pt x="57" y="76"/>
                    <a:pt x="57" y="77"/>
                    <a:pt x="57" y="77"/>
                  </a:cubicBezTo>
                  <a:close/>
                  <a:moveTo>
                    <a:pt x="61" y="77"/>
                  </a:moveTo>
                  <a:cubicBezTo>
                    <a:pt x="61" y="77"/>
                    <a:pt x="61" y="77"/>
                    <a:pt x="61" y="77"/>
                  </a:cubicBezTo>
                  <a:cubicBezTo>
                    <a:pt x="61" y="76"/>
                    <a:pt x="62" y="76"/>
                    <a:pt x="61" y="76"/>
                  </a:cubicBezTo>
                  <a:cubicBezTo>
                    <a:pt x="61" y="76"/>
                    <a:pt x="61" y="76"/>
                    <a:pt x="61" y="77"/>
                  </a:cubicBezTo>
                  <a:close/>
                  <a:moveTo>
                    <a:pt x="47" y="78"/>
                  </a:moveTo>
                  <a:cubicBezTo>
                    <a:pt x="47" y="78"/>
                    <a:pt x="47" y="78"/>
                    <a:pt x="47" y="78"/>
                  </a:cubicBezTo>
                  <a:cubicBezTo>
                    <a:pt x="47" y="77"/>
                    <a:pt x="48" y="77"/>
                    <a:pt x="48" y="76"/>
                  </a:cubicBezTo>
                  <a:cubicBezTo>
                    <a:pt x="48" y="76"/>
                    <a:pt x="48" y="76"/>
                    <a:pt x="47" y="76"/>
                  </a:cubicBezTo>
                  <a:cubicBezTo>
                    <a:pt x="47" y="77"/>
                    <a:pt x="46" y="77"/>
                    <a:pt x="47" y="78"/>
                  </a:cubicBezTo>
                  <a:close/>
                  <a:moveTo>
                    <a:pt x="33" y="77"/>
                  </a:moveTo>
                  <a:cubicBezTo>
                    <a:pt x="33" y="77"/>
                    <a:pt x="34" y="76"/>
                    <a:pt x="33" y="76"/>
                  </a:cubicBezTo>
                  <a:cubicBezTo>
                    <a:pt x="33" y="76"/>
                    <a:pt x="33" y="77"/>
                    <a:pt x="33" y="77"/>
                  </a:cubicBezTo>
                  <a:close/>
                  <a:moveTo>
                    <a:pt x="36" y="78"/>
                  </a:moveTo>
                  <a:cubicBezTo>
                    <a:pt x="36" y="79"/>
                    <a:pt x="36" y="79"/>
                    <a:pt x="36" y="79"/>
                  </a:cubicBezTo>
                  <a:cubicBezTo>
                    <a:pt x="37" y="79"/>
                    <a:pt x="38" y="78"/>
                    <a:pt x="38" y="77"/>
                  </a:cubicBezTo>
                  <a:cubicBezTo>
                    <a:pt x="38" y="77"/>
                    <a:pt x="38" y="76"/>
                    <a:pt x="37" y="76"/>
                  </a:cubicBezTo>
                  <a:cubicBezTo>
                    <a:pt x="37" y="77"/>
                    <a:pt x="36" y="77"/>
                    <a:pt x="36" y="78"/>
                  </a:cubicBezTo>
                  <a:close/>
                  <a:moveTo>
                    <a:pt x="63" y="77"/>
                  </a:moveTo>
                  <a:cubicBezTo>
                    <a:pt x="63" y="77"/>
                    <a:pt x="63" y="76"/>
                    <a:pt x="63" y="76"/>
                  </a:cubicBezTo>
                  <a:cubicBezTo>
                    <a:pt x="63" y="76"/>
                    <a:pt x="63" y="77"/>
                    <a:pt x="63" y="77"/>
                  </a:cubicBezTo>
                  <a:close/>
                  <a:moveTo>
                    <a:pt x="31" y="77"/>
                  </a:moveTo>
                  <a:cubicBezTo>
                    <a:pt x="31" y="77"/>
                    <a:pt x="31" y="76"/>
                    <a:pt x="30" y="76"/>
                  </a:cubicBezTo>
                  <a:cubicBezTo>
                    <a:pt x="30" y="77"/>
                    <a:pt x="30" y="77"/>
                    <a:pt x="31" y="77"/>
                  </a:cubicBezTo>
                  <a:close/>
                  <a:moveTo>
                    <a:pt x="40" y="78"/>
                  </a:moveTo>
                  <a:cubicBezTo>
                    <a:pt x="40" y="78"/>
                    <a:pt x="40" y="78"/>
                    <a:pt x="41" y="79"/>
                  </a:cubicBezTo>
                  <a:cubicBezTo>
                    <a:pt x="41" y="78"/>
                    <a:pt x="41" y="78"/>
                    <a:pt x="41" y="78"/>
                  </a:cubicBezTo>
                  <a:cubicBezTo>
                    <a:pt x="41" y="76"/>
                    <a:pt x="40" y="76"/>
                    <a:pt x="40" y="78"/>
                  </a:cubicBezTo>
                  <a:close/>
                  <a:moveTo>
                    <a:pt x="69" y="78"/>
                  </a:moveTo>
                  <a:cubicBezTo>
                    <a:pt x="69" y="77"/>
                    <a:pt x="69" y="76"/>
                    <a:pt x="68" y="76"/>
                  </a:cubicBezTo>
                  <a:cubicBezTo>
                    <a:pt x="69" y="77"/>
                    <a:pt x="69" y="78"/>
                    <a:pt x="69" y="78"/>
                  </a:cubicBezTo>
                  <a:close/>
                  <a:moveTo>
                    <a:pt x="33" y="78"/>
                  </a:moveTo>
                  <a:cubicBezTo>
                    <a:pt x="33" y="78"/>
                    <a:pt x="33" y="78"/>
                    <a:pt x="33" y="78"/>
                  </a:cubicBezTo>
                  <a:cubicBezTo>
                    <a:pt x="34" y="78"/>
                    <a:pt x="34" y="78"/>
                    <a:pt x="34" y="77"/>
                  </a:cubicBezTo>
                  <a:cubicBezTo>
                    <a:pt x="34" y="77"/>
                    <a:pt x="34" y="77"/>
                    <a:pt x="34" y="77"/>
                  </a:cubicBezTo>
                  <a:cubicBezTo>
                    <a:pt x="34" y="77"/>
                    <a:pt x="33" y="77"/>
                    <a:pt x="33" y="78"/>
                  </a:cubicBezTo>
                  <a:close/>
                  <a:moveTo>
                    <a:pt x="57" y="80"/>
                  </a:moveTo>
                  <a:cubicBezTo>
                    <a:pt x="57" y="80"/>
                    <a:pt x="57" y="79"/>
                    <a:pt x="57" y="79"/>
                  </a:cubicBezTo>
                  <a:cubicBezTo>
                    <a:pt x="57" y="78"/>
                    <a:pt x="57" y="78"/>
                    <a:pt x="56" y="77"/>
                  </a:cubicBezTo>
                  <a:cubicBezTo>
                    <a:pt x="56" y="78"/>
                    <a:pt x="57" y="79"/>
                    <a:pt x="57" y="80"/>
                  </a:cubicBezTo>
                  <a:close/>
                  <a:moveTo>
                    <a:pt x="27" y="77"/>
                  </a:moveTo>
                  <a:cubicBezTo>
                    <a:pt x="28" y="78"/>
                    <a:pt x="27" y="79"/>
                    <a:pt x="28" y="79"/>
                  </a:cubicBezTo>
                  <a:cubicBezTo>
                    <a:pt x="28" y="78"/>
                    <a:pt x="28" y="78"/>
                    <a:pt x="29" y="77"/>
                  </a:cubicBezTo>
                  <a:cubicBezTo>
                    <a:pt x="28" y="77"/>
                    <a:pt x="28" y="77"/>
                    <a:pt x="27" y="77"/>
                  </a:cubicBezTo>
                  <a:close/>
                  <a:moveTo>
                    <a:pt x="31" y="78"/>
                  </a:moveTo>
                  <a:cubicBezTo>
                    <a:pt x="31" y="78"/>
                    <a:pt x="31" y="77"/>
                    <a:pt x="31" y="77"/>
                  </a:cubicBezTo>
                  <a:cubicBezTo>
                    <a:pt x="31" y="77"/>
                    <a:pt x="30" y="78"/>
                    <a:pt x="31" y="78"/>
                  </a:cubicBezTo>
                  <a:close/>
                  <a:moveTo>
                    <a:pt x="47" y="79"/>
                  </a:moveTo>
                  <a:cubicBezTo>
                    <a:pt x="48" y="79"/>
                    <a:pt x="48" y="80"/>
                    <a:pt x="49" y="80"/>
                  </a:cubicBezTo>
                  <a:cubicBezTo>
                    <a:pt x="49" y="80"/>
                    <a:pt x="49" y="80"/>
                    <a:pt x="50" y="79"/>
                  </a:cubicBezTo>
                  <a:cubicBezTo>
                    <a:pt x="49" y="79"/>
                    <a:pt x="49" y="78"/>
                    <a:pt x="48" y="77"/>
                  </a:cubicBezTo>
                  <a:cubicBezTo>
                    <a:pt x="48" y="78"/>
                    <a:pt x="47" y="78"/>
                    <a:pt x="47" y="79"/>
                  </a:cubicBezTo>
                  <a:close/>
                  <a:moveTo>
                    <a:pt x="53" y="80"/>
                  </a:moveTo>
                  <a:cubicBezTo>
                    <a:pt x="53" y="79"/>
                    <a:pt x="54" y="79"/>
                    <a:pt x="54" y="78"/>
                  </a:cubicBezTo>
                  <a:cubicBezTo>
                    <a:pt x="53" y="76"/>
                    <a:pt x="52" y="79"/>
                    <a:pt x="53" y="80"/>
                  </a:cubicBezTo>
                  <a:close/>
                  <a:moveTo>
                    <a:pt x="64" y="78"/>
                  </a:moveTo>
                  <a:cubicBezTo>
                    <a:pt x="64" y="78"/>
                    <a:pt x="64" y="77"/>
                    <a:pt x="64" y="77"/>
                  </a:cubicBezTo>
                  <a:cubicBezTo>
                    <a:pt x="64" y="77"/>
                    <a:pt x="63" y="78"/>
                    <a:pt x="63" y="78"/>
                  </a:cubicBezTo>
                  <a:cubicBezTo>
                    <a:pt x="64" y="78"/>
                    <a:pt x="64" y="78"/>
                    <a:pt x="64" y="78"/>
                  </a:cubicBezTo>
                  <a:close/>
                  <a:moveTo>
                    <a:pt x="60" y="78"/>
                  </a:moveTo>
                  <a:cubicBezTo>
                    <a:pt x="60" y="79"/>
                    <a:pt x="60" y="79"/>
                    <a:pt x="61" y="80"/>
                  </a:cubicBezTo>
                  <a:cubicBezTo>
                    <a:pt x="61" y="79"/>
                    <a:pt x="61" y="79"/>
                    <a:pt x="61" y="79"/>
                  </a:cubicBezTo>
                  <a:cubicBezTo>
                    <a:pt x="61" y="79"/>
                    <a:pt x="61" y="78"/>
                    <a:pt x="60" y="77"/>
                  </a:cubicBezTo>
                  <a:cubicBezTo>
                    <a:pt x="60" y="78"/>
                    <a:pt x="59" y="78"/>
                    <a:pt x="60" y="78"/>
                  </a:cubicBezTo>
                  <a:close/>
                  <a:moveTo>
                    <a:pt x="68" y="78"/>
                  </a:moveTo>
                  <a:cubicBezTo>
                    <a:pt x="68" y="78"/>
                    <a:pt x="68" y="79"/>
                    <a:pt x="68" y="80"/>
                  </a:cubicBezTo>
                  <a:cubicBezTo>
                    <a:pt x="68" y="80"/>
                    <a:pt x="69" y="80"/>
                    <a:pt x="69" y="80"/>
                  </a:cubicBezTo>
                  <a:cubicBezTo>
                    <a:pt x="67" y="81"/>
                    <a:pt x="68" y="85"/>
                    <a:pt x="68" y="87"/>
                  </a:cubicBezTo>
                  <a:cubicBezTo>
                    <a:pt x="68" y="87"/>
                    <a:pt x="68" y="87"/>
                    <a:pt x="67" y="87"/>
                  </a:cubicBezTo>
                  <a:cubicBezTo>
                    <a:pt x="67" y="89"/>
                    <a:pt x="67" y="91"/>
                    <a:pt x="68" y="93"/>
                  </a:cubicBezTo>
                  <a:cubicBezTo>
                    <a:pt x="69" y="88"/>
                    <a:pt x="70" y="83"/>
                    <a:pt x="69" y="79"/>
                  </a:cubicBezTo>
                  <a:cubicBezTo>
                    <a:pt x="69" y="79"/>
                    <a:pt x="69" y="78"/>
                    <a:pt x="68" y="78"/>
                  </a:cubicBezTo>
                  <a:close/>
                  <a:moveTo>
                    <a:pt x="34" y="80"/>
                  </a:moveTo>
                  <a:cubicBezTo>
                    <a:pt x="34" y="79"/>
                    <a:pt x="35" y="79"/>
                    <a:pt x="35" y="78"/>
                  </a:cubicBezTo>
                  <a:cubicBezTo>
                    <a:pt x="34" y="78"/>
                    <a:pt x="33" y="79"/>
                    <a:pt x="34" y="80"/>
                  </a:cubicBezTo>
                  <a:close/>
                  <a:moveTo>
                    <a:pt x="37" y="80"/>
                  </a:moveTo>
                  <a:cubicBezTo>
                    <a:pt x="38" y="80"/>
                    <a:pt x="38" y="81"/>
                    <a:pt x="38" y="81"/>
                  </a:cubicBezTo>
                  <a:cubicBezTo>
                    <a:pt x="39" y="81"/>
                    <a:pt x="41" y="79"/>
                    <a:pt x="39" y="78"/>
                  </a:cubicBezTo>
                  <a:cubicBezTo>
                    <a:pt x="38" y="79"/>
                    <a:pt x="38" y="79"/>
                    <a:pt x="37" y="80"/>
                  </a:cubicBezTo>
                  <a:close/>
                  <a:moveTo>
                    <a:pt x="46" y="79"/>
                  </a:moveTo>
                  <a:cubicBezTo>
                    <a:pt x="46" y="79"/>
                    <a:pt x="46" y="79"/>
                    <a:pt x="46" y="78"/>
                  </a:cubicBezTo>
                  <a:cubicBezTo>
                    <a:pt x="46" y="78"/>
                    <a:pt x="46" y="78"/>
                    <a:pt x="45" y="78"/>
                  </a:cubicBezTo>
                  <a:cubicBezTo>
                    <a:pt x="45" y="79"/>
                    <a:pt x="44" y="79"/>
                    <a:pt x="44" y="80"/>
                  </a:cubicBezTo>
                  <a:cubicBezTo>
                    <a:pt x="45" y="80"/>
                    <a:pt x="45" y="79"/>
                    <a:pt x="46" y="79"/>
                  </a:cubicBezTo>
                  <a:close/>
                  <a:moveTo>
                    <a:pt x="51" y="79"/>
                  </a:moveTo>
                  <a:cubicBezTo>
                    <a:pt x="51" y="79"/>
                    <a:pt x="51" y="80"/>
                    <a:pt x="52" y="80"/>
                  </a:cubicBezTo>
                  <a:cubicBezTo>
                    <a:pt x="52" y="79"/>
                    <a:pt x="52" y="79"/>
                    <a:pt x="52" y="78"/>
                  </a:cubicBezTo>
                  <a:cubicBezTo>
                    <a:pt x="51" y="78"/>
                    <a:pt x="51" y="79"/>
                    <a:pt x="51" y="79"/>
                  </a:cubicBezTo>
                  <a:close/>
                  <a:moveTo>
                    <a:pt x="41" y="80"/>
                  </a:moveTo>
                  <a:cubicBezTo>
                    <a:pt x="41" y="80"/>
                    <a:pt x="42" y="81"/>
                    <a:pt x="42" y="81"/>
                  </a:cubicBezTo>
                  <a:cubicBezTo>
                    <a:pt x="42" y="80"/>
                    <a:pt x="43" y="80"/>
                    <a:pt x="43" y="80"/>
                  </a:cubicBezTo>
                  <a:cubicBezTo>
                    <a:pt x="43" y="79"/>
                    <a:pt x="43" y="79"/>
                    <a:pt x="42" y="79"/>
                  </a:cubicBezTo>
                  <a:cubicBezTo>
                    <a:pt x="42" y="79"/>
                    <a:pt x="41" y="79"/>
                    <a:pt x="41" y="80"/>
                  </a:cubicBezTo>
                  <a:close/>
                  <a:moveTo>
                    <a:pt x="59" y="79"/>
                  </a:moveTo>
                  <a:cubicBezTo>
                    <a:pt x="59" y="79"/>
                    <a:pt x="60" y="80"/>
                    <a:pt x="60" y="80"/>
                  </a:cubicBezTo>
                  <a:cubicBezTo>
                    <a:pt x="60" y="80"/>
                    <a:pt x="60" y="79"/>
                    <a:pt x="59" y="79"/>
                  </a:cubicBezTo>
                  <a:cubicBezTo>
                    <a:pt x="59" y="79"/>
                    <a:pt x="59" y="79"/>
                    <a:pt x="59" y="79"/>
                  </a:cubicBezTo>
                  <a:close/>
                  <a:moveTo>
                    <a:pt x="34" y="80"/>
                  </a:moveTo>
                  <a:cubicBezTo>
                    <a:pt x="34" y="81"/>
                    <a:pt x="35" y="81"/>
                    <a:pt x="35" y="82"/>
                  </a:cubicBezTo>
                  <a:cubicBezTo>
                    <a:pt x="35" y="81"/>
                    <a:pt x="36" y="81"/>
                    <a:pt x="36" y="80"/>
                  </a:cubicBezTo>
                  <a:cubicBezTo>
                    <a:pt x="36" y="79"/>
                    <a:pt x="36" y="79"/>
                    <a:pt x="35" y="79"/>
                  </a:cubicBezTo>
                  <a:cubicBezTo>
                    <a:pt x="35" y="79"/>
                    <a:pt x="34" y="80"/>
                    <a:pt x="34" y="80"/>
                  </a:cubicBezTo>
                  <a:close/>
                  <a:moveTo>
                    <a:pt x="32" y="80"/>
                  </a:moveTo>
                  <a:cubicBezTo>
                    <a:pt x="32" y="80"/>
                    <a:pt x="33" y="79"/>
                    <a:pt x="32" y="79"/>
                  </a:cubicBezTo>
                  <a:cubicBezTo>
                    <a:pt x="32" y="79"/>
                    <a:pt x="32" y="80"/>
                    <a:pt x="32" y="80"/>
                  </a:cubicBezTo>
                  <a:close/>
                  <a:moveTo>
                    <a:pt x="47" y="83"/>
                  </a:moveTo>
                  <a:cubicBezTo>
                    <a:pt x="47" y="83"/>
                    <a:pt x="47" y="82"/>
                    <a:pt x="48" y="81"/>
                  </a:cubicBezTo>
                  <a:cubicBezTo>
                    <a:pt x="48" y="81"/>
                    <a:pt x="47" y="80"/>
                    <a:pt x="47" y="79"/>
                  </a:cubicBezTo>
                  <a:cubicBezTo>
                    <a:pt x="45" y="80"/>
                    <a:pt x="45" y="82"/>
                    <a:pt x="47" y="83"/>
                  </a:cubicBezTo>
                  <a:close/>
                  <a:moveTo>
                    <a:pt x="54" y="80"/>
                  </a:moveTo>
                  <a:cubicBezTo>
                    <a:pt x="53" y="81"/>
                    <a:pt x="54" y="81"/>
                    <a:pt x="54" y="81"/>
                  </a:cubicBezTo>
                  <a:cubicBezTo>
                    <a:pt x="54" y="82"/>
                    <a:pt x="54" y="81"/>
                    <a:pt x="54" y="82"/>
                  </a:cubicBezTo>
                  <a:cubicBezTo>
                    <a:pt x="55" y="82"/>
                    <a:pt x="54" y="82"/>
                    <a:pt x="54" y="82"/>
                  </a:cubicBezTo>
                  <a:cubicBezTo>
                    <a:pt x="55" y="82"/>
                    <a:pt x="55" y="82"/>
                    <a:pt x="55" y="82"/>
                  </a:cubicBezTo>
                  <a:cubicBezTo>
                    <a:pt x="56" y="82"/>
                    <a:pt x="55" y="80"/>
                    <a:pt x="54" y="79"/>
                  </a:cubicBezTo>
                  <a:cubicBezTo>
                    <a:pt x="54" y="80"/>
                    <a:pt x="54" y="80"/>
                    <a:pt x="54" y="80"/>
                  </a:cubicBezTo>
                  <a:close/>
                  <a:moveTo>
                    <a:pt x="57" y="80"/>
                  </a:moveTo>
                  <a:cubicBezTo>
                    <a:pt x="56" y="80"/>
                    <a:pt x="56" y="79"/>
                    <a:pt x="56" y="79"/>
                  </a:cubicBezTo>
                  <a:cubicBezTo>
                    <a:pt x="56" y="80"/>
                    <a:pt x="56" y="80"/>
                    <a:pt x="57" y="80"/>
                  </a:cubicBezTo>
                  <a:close/>
                  <a:moveTo>
                    <a:pt x="27" y="81"/>
                  </a:moveTo>
                  <a:cubicBezTo>
                    <a:pt x="28" y="81"/>
                    <a:pt x="28" y="80"/>
                    <a:pt x="28" y="80"/>
                  </a:cubicBezTo>
                  <a:cubicBezTo>
                    <a:pt x="28" y="80"/>
                    <a:pt x="28" y="79"/>
                    <a:pt x="27" y="80"/>
                  </a:cubicBezTo>
                  <a:cubicBezTo>
                    <a:pt x="28" y="80"/>
                    <a:pt x="28" y="80"/>
                    <a:pt x="27" y="81"/>
                  </a:cubicBezTo>
                  <a:close/>
                  <a:moveTo>
                    <a:pt x="49" y="81"/>
                  </a:moveTo>
                  <a:cubicBezTo>
                    <a:pt x="50" y="82"/>
                    <a:pt x="50" y="81"/>
                    <a:pt x="50" y="81"/>
                  </a:cubicBezTo>
                  <a:cubicBezTo>
                    <a:pt x="50" y="82"/>
                    <a:pt x="51" y="82"/>
                    <a:pt x="50" y="82"/>
                  </a:cubicBezTo>
                  <a:cubicBezTo>
                    <a:pt x="51" y="82"/>
                    <a:pt x="51" y="82"/>
                    <a:pt x="51" y="81"/>
                  </a:cubicBezTo>
                  <a:cubicBezTo>
                    <a:pt x="51" y="81"/>
                    <a:pt x="51" y="80"/>
                    <a:pt x="50" y="80"/>
                  </a:cubicBezTo>
                  <a:cubicBezTo>
                    <a:pt x="50" y="81"/>
                    <a:pt x="49" y="81"/>
                    <a:pt x="49" y="81"/>
                  </a:cubicBezTo>
                  <a:close/>
                  <a:moveTo>
                    <a:pt x="32" y="81"/>
                  </a:moveTo>
                  <a:cubicBezTo>
                    <a:pt x="33" y="81"/>
                    <a:pt x="33" y="80"/>
                    <a:pt x="33" y="80"/>
                  </a:cubicBezTo>
                  <a:cubicBezTo>
                    <a:pt x="33" y="81"/>
                    <a:pt x="32" y="81"/>
                    <a:pt x="32" y="81"/>
                  </a:cubicBezTo>
                  <a:close/>
                  <a:moveTo>
                    <a:pt x="65" y="81"/>
                  </a:moveTo>
                  <a:cubicBezTo>
                    <a:pt x="65" y="81"/>
                    <a:pt x="66" y="81"/>
                    <a:pt x="65" y="80"/>
                  </a:cubicBezTo>
                  <a:cubicBezTo>
                    <a:pt x="65" y="81"/>
                    <a:pt x="65" y="81"/>
                    <a:pt x="65" y="81"/>
                  </a:cubicBezTo>
                  <a:close/>
                  <a:moveTo>
                    <a:pt x="43" y="82"/>
                  </a:moveTo>
                  <a:cubicBezTo>
                    <a:pt x="43" y="82"/>
                    <a:pt x="44" y="81"/>
                    <a:pt x="43" y="80"/>
                  </a:cubicBezTo>
                  <a:cubicBezTo>
                    <a:pt x="43" y="81"/>
                    <a:pt x="42" y="81"/>
                    <a:pt x="43" y="82"/>
                  </a:cubicBezTo>
                  <a:close/>
                  <a:moveTo>
                    <a:pt x="59" y="82"/>
                  </a:moveTo>
                  <a:cubicBezTo>
                    <a:pt x="60" y="82"/>
                    <a:pt x="60" y="81"/>
                    <a:pt x="59" y="81"/>
                  </a:cubicBezTo>
                  <a:cubicBezTo>
                    <a:pt x="59" y="81"/>
                    <a:pt x="58" y="82"/>
                    <a:pt x="59" y="82"/>
                  </a:cubicBezTo>
                  <a:close/>
                  <a:moveTo>
                    <a:pt x="66" y="81"/>
                  </a:moveTo>
                  <a:cubicBezTo>
                    <a:pt x="66" y="81"/>
                    <a:pt x="66" y="81"/>
                    <a:pt x="66" y="81"/>
                  </a:cubicBezTo>
                  <a:cubicBezTo>
                    <a:pt x="66" y="81"/>
                    <a:pt x="67" y="81"/>
                    <a:pt x="66" y="81"/>
                  </a:cubicBezTo>
                  <a:cubicBezTo>
                    <a:pt x="66" y="81"/>
                    <a:pt x="66" y="81"/>
                    <a:pt x="66" y="81"/>
                  </a:cubicBezTo>
                  <a:close/>
                  <a:moveTo>
                    <a:pt x="36" y="84"/>
                  </a:moveTo>
                  <a:cubicBezTo>
                    <a:pt x="37" y="83"/>
                    <a:pt x="37" y="83"/>
                    <a:pt x="37" y="82"/>
                  </a:cubicBezTo>
                  <a:cubicBezTo>
                    <a:pt x="37" y="82"/>
                    <a:pt x="37" y="81"/>
                    <a:pt x="36" y="81"/>
                  </a:cubicBezTo>
                  <a:cubicBezTo>
                    <a:pt x="36" y="82"/>
                    <a:pt x="35" y="83"/>
                    <a:pt x="36" y="84"/>
                  </a:cubicBezTo>
                  <a:close/>
                  <a:moveTo>
                    <a:pt x="39" y="83"/>
                  </a:moveTo>
                  <a:cubicBezTo>
                    <a:pt x="39" y="83"/>
                    <a:pt x="39" y="84"/>
                    <a:pt x="40" y="84"/>
                  </a:cubicBezTo>
                  <a:cubicBezTo>
                    <a:pt x="40" y="83"/>
                    <a:pt x="41" y="83"/>
                    <a:pt x="41" y="82"/>
                  </a:cubicBezTo>
                  <a:cubicBezTo>
                    <a:pt x="41" y="80"/>
                    <a:pt x="39" y="82"/>
                    <a:pt x="39" y="83"/>
                  </a:cubicBezTo>
                  <a:close/>
                  <a:moveTo>
                    <a:pt x="62" y="82"/>
                  </a:moveTo>
                  <a:cubicBezTo>
                    <a:pt x="63" y="82"/>
                    <a:pt x="63" y="82"/>
                    <a:pt x="63" y="82"/>
                  </a:cubicBezTo>
                  <a:cubicBezTo>
                    <a:pt x="63" y="81"/>
                    <a:pt x="63" y="81"/>
                    <a:pt x="62" y="81"/>
                  </a:cubicBezTo>
                  <a:cubicBezTo>
                    <a:pt x="62" y="81"/>
                    <a:pt x="62" y="82"/>
                    <a:pt x="62" y="82"/>
                  </a:cubicBezTo>
                  <a:close/>
                  <a:moveTo>
                    <a:pt x="30" y="81"/>
                  </a:moveTo>
                  <a:cubicBezTo>
                    <a:pt x="31" y="81"/>
                    <a:pt x="30" y="82"/>
                    <a:pt x="30" y="82"/>
                  </a:cubicBezTo>
                  <a:cubicBezTo>
                    <a:pt x="30" y="82"/>
                    <a:pt x="30" y="83"/>
                    <a:pt x="30" y="83"/>
                  </a:cubicBezTo>
                  <a:cubicBezTo>
                    <a:pt x="31" y="82"/>
                    <a:pt x="31" y="82"/>
                    <a:pt x="31" y="81"/>
                  </a:cubicBezTo>
                  <a:cubicBezTo>
                    <a:pt x="31" y="81"/>
                    <a:pt x="31" y="81"/>
                    <a:pt x="30" y="81"/>
                  </a:cubicBezTo>
                  <a:close/>
                  <a:moveTo>
                    <a:pt x="39" y="82"/>
                  </a:moveTo>
                  <a:cubicBezTo>
                    <a:pt x="39" y="82"/>
                    <a:pt x="39" y="82"/>
                    <a:pt x="40" y="81"/>
                  </a:cubicBezTo>
                  <a:cubicBezTo>
                    <a:pt x="39" y="81"/>
                    <a:pt x="39" y="82"/>
                    <a:pt x="39" y="82"/>
                  </a:cubicBezTo>
                  <a:close/>
                  <a:moveTo>
                    <a:pt x="43" y="83"/>
                  </a:moveTo>
                  <a:cubicBezTo>
                    <a:pt x="44" y="84"/>
                    <a:pt x="45" y="84"/>
                    <a:pt x="45" y="85"/>
                  </a:cubicBezTo>
                  <a:cubicBezTo>
                    <a:pt x="45" y="84"/>
                    <a:pt x="46" y="84"/>
                    <a:pt x="46" y="84"/>
                  </a:cubicBezTo>
                  <a:cubicBezTo>
                    <a:pt x="45" y="83"/>
                    <a:pt x="45" y="82"/>
                    <a:pt x="44" y="82"/>
                  </a:cubicBezTo>
                  <a:cubicBezTo>
                    <a:pt x="44" y="82"/>
                    <a:pt x="44" y="82"/>
                    <a:pt x="43" y="83"/>
                  </a:cubicBezTo>
                  <a:close/>
                  <a:moveTo>
                    <a:pt x="34" y="83"/>
                  </a:moveTo>
                  <a:cubicBezTo>
                    <a:pt x="34" y="83"/>
                    <a:pt x="34" y="82"/>
                    <a:pt x="34" y="82"/>
                  </a:cubicBezTo>
                  <a:cubicBezTo>
                    <a:pt x="34" y="82"/>
                    <a:pt x="34" y="82"/>
                    <a:pt x="34" y="83"/>
                  </a:cubicBezTo>
                  <a:close/>
                  <a:moveTo>
                    <a:pt x="47" y="84"/>
                  </a:moveTo>
                  <a:cubicBezTo>
                    <a:pt x="48" y="84"/>
                    <a:pt x="48" y="85"/>
                    <a:pt x="48" y="85"/>
                  </a:cubicBezTo>
                  <a:cubicBezTo>
                    <a:pt x="49" y="85"/>
                    <a:pt x="49" y="84"/>
                    <a:pt x="50" y="83"/>
                  </a:cubicBezTo>
                  <a:cubicBezTo>
                    <a:pt x="49" y="81"/>
                    <a:pt x="48" y="82"/>
                    <a:pt x="47" y="84"/>
                  </a:cubicBezTo>
                  <a:close/>
                  <a:moveTo>
                    <a:pt x="56" y="86"/>
                  </a:moveTo>
                  <a:cubicBezTo>
                    <a:pt x="57" y="85"/>
                    <a:pt x="57" y="85"/>
                    <a:pt x="57" y="84"/>
                  </a:cubicBezTo>
                  <a:cubicBezTo>
                    <a:pt x="57" y="83"/>
                    <a:pt x="57" y="82"/>
                    <a:pt x="56" y="82"/>
                  </a:cubicBezTo>
                  <a:cubicBezTo>
                    <a:pt x="56" y="83"/>
                    <a:pt x="56" y="84"/>
                    <a:pt x="56" y="86"/>
                  </a:cubicBezTo>
                  <a:close/>
                  <a:moveTo>
                    <a:pt x="60" y="82"/>
                  </a:moveTo>
                  <a:cubicBezTo>
                    <a:pt x="60" y="83"/>
                    <a:pt x="60" y="84"/>
                    <a:pt x="60" y="84"/>
                  </a:cubicBezTo>
                  <a:cubicBezTo>
                    <a:pt x="60" y="84"/>
                    <a:pt x="60" y="84"/>
                    <a:pt x="61" y="83"/>
                  </a:cubicBezTo>
                  <a:cubicBezTo>
                    <a:pt x="61" y="83"/>
                    <a:pt x="60" y="83"/>
                    <a:pt x="60" y="82"/>
                  </a:cubicBezTo>
                  <a:close/>
                  <a:moveTo>
                    <a:pt x="29" y="86"/>
                  </a:moveTo>
                  <a:cubicBezTo>
                    <a:pt x="28" y="88"/>
                    <a:pt x="29" y="91"/>
                    <a:pt x="29" y="93"/>
                  </a:cubicBezTo>
                  <a:cubicBezTo>
                    <a:pt x="29" y="94"/>
                    <a:pt x="29" y="94"/>
                    <a:pt x="29" y="95"/>
                  </a:cubicBezTo>
                  <a:cubicBezTo>
                    <a:pt x="30" y="95"/>
                    <a:pt x="29" y="95"/>
                    <a:pt x="29" y="96"/>
                  </a:cubicBezTo>
                  <a:cubicBezTo>
                    <a:pt x="29" y="96"/>
                    <a:pt x="30" y="96"/>
                    <a:pt x="30" y="96"/>
                  </a:cubicBezTo>
                  <a:cubicBezTo>
                    <a:pt x="30" y="96"/>
                    <a:pt x="29" y="97"/>
                    <a:pt x="29" y="97"/>
                  </a:cubicBezTo>
                  <a:cubicBezTo>
                    <a:pt x="29" y="98"/>
                    <a:pt x="30" y="100"/>
                    <a:pt x="31" y="102"/>
                  </a:cubicBezTo>
                  <a:cubicBezTo>
                    <a:pt x="31" y="98"/>
                    <a:pt x="30" y="94"/>
                    <a:pt x="30" y="90"/>
                  </a:cubicBezTo>
                  <a:cubicBezTo>
                    <a:pt x="30" y="89"/>
                    <a:pt x="29" y="89"/>
                    <a:pt x="29" y="88"/>
                  </a:cubicBezTo>
                  <a:cubicBezTo>
                    <a:pt x="29" y="88"/>
                    <a:pt x="30" y="88"/>
                    <a:pt x="30" y="87"/>
                  </a:cubicBezTo>
                  <a:cubicBezTo>
                    <a:pt x="30" y="86"/>
                    <a:pt x="29" y="86"/>
                    <a:pt x="29" y="86"/>
                  </a:cubicBezTo>
                  <a:cubicBezTo>
                    <a:pt x="29" y="85"/>
                    <a:pt x="30" y="84"/>
                    <a:pt x="29" y="82"/>
                  </a:cubicBezTo>
                  <a:cubicBezTo>
                    <a:pt x="29" y="83"/>
                    <a:pt x="29" y="82"/>
                    <a:pt x="28" y="82"/>
                  </a:cubicBezTo>
                  <a:cubicBezTo>
                    <a:pt x="28" y="84"/>
                    <a:pt x="28" y="85"/>
                    <a:pt x="29" y="86"/>
                  </a:cubicBezTo>
                  <a:close/>
                  <a:moveTo>
                    <a:pt x="66" y="83"/>
                  </a:moveTo>
                  <a:cubicBezTo>
                    <a:pt x="66" y="83"/>
                    <a:pt x="66" y="84"/>
                    <a:pt x="67" y="84"/>
                  </a:cubicBezTo>
                  <a:cubicBezTo>
                    <a:pt x="67" y="83"/>
                    <a:pt x="67" y="82"/>
                    <a:pt x="66" y="82"/>
                  </a:cubicBezTo>
                  <a:cubicBezTo>
                    <a:pt x="66" y="83"/>
                    <a:pt x="66" y="83"/>
                    <a:pt x="66" y="83"/>
                  </a:cubicBezTo>
                  <a:close/>
                  <a:moveTo>
                    <a:pt x="40" y="85"/>
                  </a:moveTo>
                  <a:cubicBezTo>
                    <a:pt x="41" y="85"/>
                    <a:pt x="42" y="83"/>
                    <a:pt x="42" y="82"/>
                  </a:cubicBezTo>
                  <a:cubicBezTo>
                    <a:pt x="41" y="83"/>
                    <a:pt x="40" y="84"/>
                    <a:pt x="40" y="85"/>
                  </a:cubicBezTo>
                  <a:close/>
                  <a:moveTo>
                    <a:pt x="63" y="84"/>
                  </a:moveTo>
                  <a:cubicBezTo>
                    <a:pt x="63" y="84"/>
                    <a:pt x="64" y="83"/>
                    <a:pt x="64" y="82"/>
                  </a:cubicBezTo>
                  <a:cubicBezTo>
                    <a:pt x="63" y="83"/>
                    <a:pt x="63" y="83"/>
                    <a:pt x="63" y="84"/>
                  </a:cubicBezTo>
                  <a:close/>
                  <a:moveTo>
                    <a:pt x="52" y="85"/>
                  </a:moveTo>
                  <a:cubicBezTo>
                    <a:pt x="51" y="84"/>
                    <a:pt x="52" y="83"/>
                    <a:pt x="51" y="83"/>
                  </a:cubicBezTo>
                  <a:cubicBezTo>
                    <a:pt x="51" y="83"/>
                    <a:pt x="51" y="85"/>
                    <a:pt x="52" y="85"/>
                  </a:cubicBezTo>
                  <a:close/>
                  <a:moveTo>
                    <a:pt x="21" y="84"/>
                  </a:moveTo>
                  <a:cubicBezTo>
                    <a:pt x="21" y="84"/>
                    <a:pt x="22" y="83"/>
                    <a:pt x="21" y="83"/>
                  </a:cubicBezTo>
                  <a:cubicBezTo>
                    <a:pt x="21" y="83"/>
                    <a:pt x="21" y="84"/>
                    <a:pt x="21" y="84"/>
                  </a:cubicBezTo>
                  <a:close/>
                  <a:moveTo>
                    <a:pt x="35" y="86"/>
                  </a:moveTo>
                  <a:cubicBezTo>
                    <a:pt x="35" y="85"/>
                    <a:pt x="35" y="84"/>
                    <a:pt x="34" y="83"/>
                  </a:cubicBezTo>
                  <a:cubicBezTo>
                    <a:pt x="34" y="84"/>
                    <a:pt x="34" y="85"/>
                    <a:pt x="35" y="86"/>
                  </a:cubicBezTo>
                  <a:close/>
                  <a:moveTo>
                    <a:pt x="38" y="86"/>
                  </a:moveTo>
                  <a:cubicBezTo>
                    <a:pt x="38" y="86"/>
                    <a:pt x="38" y="86"/>
                    <a:pt x="38" y="86"/>
                  </a:cubicBezTo>
                  <a:cubicBezTo>
                    <a:pt x="38" y="86"/>
                    <a:pt x="39" y="85"/>
                    <a:pt x="39" y="84"/>
                  </a:cubicBezTo>
                  <a:cubicBezTo>
                    <a:pt x="39" y="84"/>
                    <a:pt x="39" y="84"/>
                    <a:pt x="39" y="84"/>
                  </a:cubicBezTo>
                  <a:cubicBezTo>
                    <a:pt x="38" y="84"/>
                    <a:pt x="36" y="85"/>
                    <a:pt x="38" y="86"/>
                  </a:cubicBezTo>
                  <a:close/>
                  <a:moveTo>
                    <a:pt x="41" y="86"/>
                  </a:moveTo>
                  <a:cubicBezTo>
                    <a:pt x="41" y="86"/>
                    <a:pt x="42" y="87"/>
                    <a:pt x="42" y="88"/>
                  </a:cubicBezTo>
                  <a:cubicBezTo>
                    <a:pt x="43" y="87"/>
                    <a:pt x="44" y="86"/>
                    <a:pt x="44" y="86"/>
                  </a:cubicBezTo>
                  <a:cubicBezTo>
                    <a:pt x="44" y="85"/>
                    <a:pt x="43" y="84"/>
                    <a:pt x="43" y="84"/>
                  </a:cubicBezTo>
                  <a:cubicBezTo>
                    <a:pt x="42" y="84"/>
                    <a:pt x="41" y="85"/>
                    <a:pt x="41" y="86"/>
                  </a:cubicBezTo>
                  <a:close/>
                  <a:moveTo>
                    <a:pt x="35" y="85"/>
                  </a:moveTo>
                  <a:cubicBezTo>
                    <a:pt x="35" y="85"/>
                    <a:pt x="35" y="85"/>
                    <a:pt x="36" y="85"/>
                  </a:cubicBezTo>
                  <a:cubicBezTo>
                    <a:pt x="36" y="84"/>
                    <a:pt x="35" y="84"/>
                    <a:pt x="35" y="84"/>
                  </a:cubicBezTo>
                  <a:cubicBezTo>
                    <a:pt x="35" y="84"/>
                    <a:pt x="35" y="84"/>
                    <a:pt x="35" y="85"/>
                  </a:cubicBezTo>
                  <a:close/>
                  <a:moveTo>
                    <a:pt x="53" y="85"/>
                  </a:moveTo>
                  <a:cubicBezTo>
                    <a:pt x="53" y="85"/>
                    <a:pt x="53" y="84"/>
                    <a:pt x="53" y="84"/>
                  </a:cubicBezTo>
                  <a:cubicBezTo>
                    <a:pt x="53" y="84"/>
                    <a:pt x="53" y="84"/>
                    <a:pt x="53" y="85"/>
                  </a:cubicBezTo>
                  <a:close/>
                  <a:moveTo>
                    <a:pt x="30" y="87"/>
                  </a:moveTo>
                  <a:cubicBezTo>
                    <a:pt x="31" y="86"/>
                    <a:pt x="32" y="85"/>
                    <a:pt x="31" y="84"/>
                  </a:cubicBezTo>
                  <a:cubicBezTo>
                    <a:pt x="31" y="85"/>
                    <a:pt x="30" y="86"/>
                    <a:pt x="30" y="87"/>
                  </a:cubicBezTo>
                  <a:close/>
                  <a:moveTo>
                    <a:pt x="65" y="86"/>
                  </a:moveTo>
                  <a:cubicBezTo>
                    <a:pt x="65" y="85"/>
                    <a:pt x="65" y="84"/>
                    <a:pt x="65" y="84"/>
                  </a:cubicBezTo>
                  <a:cubicBezTo>
                    <a:pt x="65" y="85"/>
                    <a:pt x="64" y="86"/>
                    <a:pt x="65" y="86"/>
                  </a:cubicBezTo>
                  <a:close/>
                  <a:moveTo>
                    <a:pt x="66" y="85"/>
                  </a:moveTo>
                  <a:cubicBezTo>
                    <a:pt x="66" y="85"/>
                    <a:pt x="67" y="84"/>
                    <a:pt x="66" y="84"/>
                  </a:cubicBezTo>
                  <a:cubicBezTo>
                    <a:pt x="66" y="85"/>
                    <a:pt x="66" y="84"/>
                    <a:pt x="66" y="84"/>
                  </a:cubicBezTo>
                  <a:cubicBezTo>
                    <a:pt x="66" y="84"/>
                    <a:pt x="66" y="85"/>
                    <a:pt x="66" y="85"/>
                  </a:cubicBezTo>
                  <a:close/>
                  <a:moveTo>
                    <a:pt x="45" y="86"/>
                  </a:moveTo>
                  <a:cubicBezTo>
                    <a:pt x="46" y="86"/>
                    <a:pt x="46" y="87"/>
                    <a:pt x="47" y="87"/>
                  </a:cubicBezTo>
                  <a:cubicBezTo>
                    <a:pt x="47" y="87"/>
                    <a:pt x="47" y="87"/>
                    <a:pt x="48" y="86"/>
                  </a:cubicBezTo>
                  <a:cubicBezTo>
                    <a:pt x="47" y="86"/>
                    <a:pt x="47" y="85"/>
                    <a:pt x="46" y="84"/>
                  </a:cubicBezTo>
                  <a:cubicBezTo>
                    <a:pt x="46" y="85"/>
                    <a:pt x="46" y="85"/>
                    <a:pt x="45" y="86"/>
                  </a:cubicBezTo>
                  <a:close/>
                  <a:moveTo>
                    <a:pt x="49" y="86"/>
                  </a:moveTo>
                  <a:cubicBezTo>
                    <a:pt x="49" y="87"/>
                    <a:pt x="50" y="87"/>
                    <a:pt x="50" y="88"/>
                  </a:cubicBezTo>
                  <a:cubicBezTo>
                    <a:pt x="50" y="87"/>
                    <a:pt x="50" y="85"/>
                    <a:pt x="50" y="85"/>
                  </a:cubicBezTo>
                  <a:cubicBezTo>
                    <a:pt x="49" y="85"/>
                    <a:pt x="49" y="85"/>
                    <a:pt x="49" y="86"/>
                  </a:cubicBezTo>
                  <a:close/>
                  <a:moveTo>
                    <a:pt x="60" y="86"/>
                  </a:moveTo>
                  <a:cubicBezTo>
                    <a:pt x="61" y="86"/>
                    <a:pt x="61" y="87"/>
                    <a:pt x="61" y="87"/>
                  </a:cubicBezTo>
                  <a:cubicBezTo>
                    <a:pt x="61" y="86"/>
                    <a:pt x="61" y="86"/>
                    <a:pt x="61" y="85"/>
                  </a:cubicBezTo>
                  <a:cubicBezTo>
                    <a:pt x="60" y="86"/>
                    <a:pt x="61" y="86"/>
                    <a:pt x="60" y="86"/>
                  </a:cubicBezTo>
                  <a:close/>
                  <a:moveTo>
                    <a:pt x="36" y="87"/>
                  </a:moveTo>
                  <a:cubicBezTo>
                    <a:pt x="37" y="87"/>
                    <a:pt x="37" y="87"/>
                    <a:pt x="37" y="87"/>
                  </a:cubicBezTo>
                  <a:cubicBezTo>
                    <a:pt x="37" y="87"/>
                    <a:pt x="37" y="86"/>
                    <a:pt x="36" y="86"/>
                  </a:cubicBezTo>
                  <a:cubicBezTo>
                    <a:pt x="36" y="86"/>
                    <a:pt x="36" y="87"/>
                    <a:pt x="36" y="87"/>
                  </a:cubicBezTo>
                  <a:close/>
                  <a:moveTo>
                    <a:pt x="36" y="86"/>
                  </a:moveTo>
                  <a:cubicBezTo>
                    <a:pt x="36" y="85"/>
                    <a:pt x="36" y="85"/>
                    <a:pt x="36" y="85"/>
                  </a:cubicBezTo>
                  <a:cubicBezTo>
                    <a:pt x="36" y="86"/>
                    <a:pt x="36" y="86"/>
                    <a:pt x="36" y="86"/>
                  </a:cubicBezTo>
                  <a:close/>
                  <a:moveTo>
                    <a:pt x="38" y="86"/>
                  </a:moveTo>
                  <a:cubicBezTo>
                    <a:pt x="38" y="87"/>
                    <a:pt x="38" y="87"/>
                    <a:pt x="38" y="87"/>
                  </a:cubicBezTo>
                  <a:cubicBezTo>
                    <a:pt x="39" y="87"/>
                    <a:pt x="39" y="86"/>
                    <a:pt x="40" y="86"/>
                  </a:cubicBezTo>
                  <a:cubicBezTo>
                    <a:pt x="40" y="85"/>
                    <a:pt x="40" y="85"/>
                    <a:pt x="39" y="85"/>
                  </a:cubicBezTo>
                  <a:cubicBezTo>
                    <a:pt x="39" y="86"/>
                    <a:pt x="39" y="86"/>
                    <a:pt x="38" y="86"/>
                  </a:cubicBezTo>
                  <a:close/>
                  <a:moveTo>
                    <a:pt x="57" y="87"/>
                  </a:moveTo>
                  <a:cubicBezTo>
                    <a:pt x="57" y="88"/>
                    <a:pt x="57" y="88"/>
                    <a:pt x="57" y="88"/>
                  </a:cubicBezTo>
                  <a:cubicBezTo>
                    <a:pt x="58" y="87"/>
                    <a:pt x="58" y="87"/>
                    <a:pt x="58" y="87"/>
                  </a:cubicBezTo>
                  <a:cubicBezTo>
                    <a:pt x="57" y="87"/>
                    <a:pt x="57" y="87"/>
                    <a:pt x="57" y="87"/>
                  </a:cubicBezTo>
                  <a:close/>
                  <a:moveTo>
                    <a:pt x="58" y="87"/>
                  </a:moveTo>
                  <a:cubicBezTo>
                    <a:pt x="58" y="86"/>
                    <a:pt x="58" y="86"/>
                    <a:pt x="58" y="85"/>
                  </a:cubicBezTo>
                  <a:cubicBezTo>
                    <a:pt x="57" y="86"/>
                    <a:pt x="56" y="86"/>
                    <a:pt x="57" y="87"/>
                  </a:cubicBezTo>
                  <a:cubicBezTo>
                    <a:pt x="57" y="87"/>
                    <a:pt x="57" y="87"/>
                    <a:pt x="58" y="87"/>
                  </a:cubicBezTo>
                  <a:close/>
                  <a:moveTo>
                    <a:pt x="51" y="87"/>
                  </a:moveTo>
                  <a:cubicBezTo>
                    <a:pt x="51" y="87"/>
                    <a:pt x="52" y="86"/>
                    <a:pt x="51" y="86"/>
                  </a:cubicBezTo>
                  <a:cubicBezTo>
                    <a:pt x="51" y="87"/>
                    <a:pt x="51" y="87"/>
                    <a:pt x="51" y="87"/>
                  </a:cubicBezTo>
                  <a:close/>
                  <a:moveTo>
                    <a:pt x="35" y="87"/>
                  </a:moveTo>
                  <a:cubicBezTo>
                    <a:pt x="36" y="87"/>
                    <a:pt x="36" y="88"/>
                    <a:pt x="36" y="88"/>
                  </a:cubicBezTo>
                  <a:cubicBezTo>
                    <a:pt x="36" y="87"/>
                    <a:pt x="36" y="86"/>
                    <a:pt x="35" y="86"/>
                  </a:cubicBezTo>
                  <a:cubicBezTo>
                    <a:pt x="35" y="86"/>
                    <a:pt x="35" y="86"/>
                    <a:pt x="35" y="87"/>
                  </a:cubicBezTo>
                  <a:close/>
                  <a:moveTo>
                    <a:pt x="55" y="87"/>
                  </a:moveTo>
                  <a:cubicBezTo>
                    <a:pt x="55" y="87"/>
                    <a:pt x="55" y="87"/>
                    <a:pt x="55" y="87"/>
                  </a:cubicBezTo>
                  <a:cubicBezTo>
                    <a:pt x="55" y="87"/>
                    <a:pt x="55" y="86"/>
                    <a:pt x="55" y="86"/>
                  </a:cubicBezTo>
                  <a:cubicBezTo>
                    <a:pt x="54" y="87"/>
                    <a:pt x="54" y="87"/>
                    <a:pt x="55" y="87"/>
                  </a:cubicBezTo>
                  <a:close/>
                  <a:moveTo>
                    <a:pt x="39" y="88"/>
                  </a:moveTo>
                  <a:cubicBezTo>
                    <a:pt x="40" y="89"/>
                    <a:pt x="40" y="89"/>
                    <a:pt x="40" y="90"/>
                  </a:cubicBezTo>
                  <a:cubicBezTo>
                    <a:pt x="41" y="89"/>
                    <a:pt x="41" y="89"/>
                    <a:pt x="42" y="88"/>
                  </a:cubicBezTo>
                  <a:cubicBezTo>
                    <a:pt x="41" y="88"/>
                    <a:pt x="41" y="87"/>
                    <a:pt x="40" y="86"/>
                  </a:cubicBezTo>
                  <a:cubicBezTo>
                    <a:pt x="40" y="87"/>
                    <a:pt x="39" y="88"/>
                    <a:pt x="39" y="88"/>
                  </a:cubicBezTo>
                  <a:close/>
                  <a:moveTo>
                    <a:pt x="43" y="89"/>
                  </a:moveTo>
                  <a:cubicBezTo>
                    <a:pt x="43" y="89"/>
                    <a:pt x="44" y="90"/>
                    <a:pt x="44" y="90"/>
                  </a:cubicBezTo>
                  <a:cubicBezTo>
                    <a:pt x="45" y="89"/>
                    <a:pt x="45" y="89"/>
                    <a:pt x="46" y="88"/>
                  </a:cubicBezTo>
                  <a:cubicBezTo>
                    <a:pt x="46" y="87"/>
                    <a:pt x="45" y="87"/>
                    <a:pt x="45" y="86"/>
                  </a:cubicBezTo>
                  <a:cubicBezTo>
                    <a:pt x="44" y="87"/>
                    <a:pt x="43" y="88"/>
                    <a:pt x="43" y="89"/>
                  </a:cubicBezTo>
                  <a:close/>
                  <a:moveTo>
                    <a:pt x="31" y="88"/>
                  </a:moveTo>
                  <a:cubicBezTo>
                    <a:pt x="31" y="89"/>
                    <a:pt x="31" y="89"/>
                    <a:pt x="32" y="89"/>
                  </a:cubicBezTo>
                  <a:cubicBezTo>
                    <a:pt x="32" y="89"/>
                    <a:pt x="32" y="87"/>
                    <a:pt x="32" y="87"/>
                  </a:cubicBezTo>
                  <a:cubicBezTo>
                    <a:pt x="32" y="87"/>
                    <a:pt x="31" y="88"/>
                    <a:pt x="31" y="88"/>
                  </a:cubicBezTo>
                  <a:close/>
                  <a:moveTo>
                    <a:pt x="47" y="88"/>
                  </a:moveTo>
                  <a:cubicBezTo>
                    <a:pt x="48" y="89"/>
                    <a:pt x="48" y="89"/>
                    <a:pt x="48" y="90"/>
                  </a:cubicBezTo>
                  <a:cubicBezTo>
                    <a:pt x="49" y="90"/>
                    <a:pt x="49" y="89"/>
                    <a:pt x="50" y="89"/>
                  </a:cubicBezTo>
                  <a:cubicBezTo>
                    <a:pt x="49" y="88"/>
                    <a:pt x="49" y="87"/>
                    <a:pt x="48" y="87"/>
                  </a:cubicBezTo>
                  <a:cubicBezTo>
                    <a:pt x="48" y="87"/>
                    <a:pt x="47" y="87"/>
                    <a:pt x="47" y="88"/>
                  </a:cubicBezTo>
                  <a:close/>
                  <a:moveTo>
                    <a:pt x="59" y="90"/>
                  </a:moveTo>
                  <a:cubicBezTo>
                    <a:pt x="59" y="89"/>
                    <a:pt x="60" y="89"/>
                    <a:pt x="60" y="88"/>
                  </a:cubicBezTo>
                  <a:cubicBezTo>
                    <a:pt x="59" y="85"/>
                    <a:pt x="58" y="89"/>
                    <a:pt x="59" y="90"/>
                  </a:cubicBezTo>
                  <a:close/>
                  <a:moveTo>
                    <a:pt x="34" y="88"/>
                  </a:moveTo>
                  <a:cubicBezTo>
                    <a:pt x="35" y="88"/>
                    <a:pt x="35" y="89"/>
                    <a:pt x="35" y="89"/>
                  </a:cubicBezTo>
                  <a:cubicBezTo>
                    <a:pt x="36" y="88"/>
                    <a:pt x="35" y="88"/>
                    <a:pt x="34" y="87"/>
                  </a:cubicBezTo>
                  <a:cubicBezTo>
                    <a:pt x="35" y="88"/>
                    <a:pt x="34" y="88"/>
                    <a:pt x="34" y="88"/>
                  </a:cubicBezTo>
                  <a:close/>
                  <a:moveTo>
                    <a:pt x="64" y="88"/>
                  </a:moveTo>
                  <a:cubicBezTo>
                    <a:pt x="63" y="88"/>
                    <a:pt x="64" y="87"/>
                    <a:pt x="64" y="87"/>
                  </a:cubicBezTo>
                  <a:cubicBezTo>
                    <a:pt x="63" y="88"/>
                    <a:pt x="63" y="88"/>
                    <a:pt x="63" y="88"/>
                  </a:cubicBezTo>
                  <a:cubicBezTo>
                    <a:pt x="63" y="89"/>
                    <a:pt x="63" y="89"/>
                    <a:pt x="63" y="89"/>
                  </a:cubicBezTo>
                  <a:cubicBezTo>
                    <a:pt x="63" y="89"/>
                    <a:pt x="63" y="88"/>
                    <a:pt x="64" y="88"/>
                  </a:cubicBezTo>
                  <a:cubicBezTo>
                    <a:pt x="64" y="88"/>
                    <a:pt x="64" y="88"/>
                    <a:pt x="64" y="88"/>
                  </a:cubicBezTo>
                  <a:close/>
                  <a:moveTo>
                    <a:pt x="37" y="89"/>
                  </a:moveTo>
                  <a:cubicBezTo>
                    <a:pt x="37" y="88"/>
                    <a:pt x="38" y="88"/>
                    <a:pt x="38" y="88"/>
                  </a:cubicBezTo>
                  <a:cubicBezTo>
                    <a:pt x="38" y="88"/>
                    <a:pt x="38" y="87"/>
                    <a:pt x="37" y="87"/>
                  </a:cubicBezTo>
                  <a:cubicBezTo>
                    <a:pt x="37" y="88"/>
                    <a:pt x="37" y="88"/>
                    <a:pt x="37" y="89"/>
                  </a:cubicBezTo>
                  <a:close/>
                  <a:moveTo>
                    <a:pt x="66" y="90"/>
                  </a:moveTo>
                  <a:cubicBezTo>
                    <a:pt x="67" y="89"/>
                    <a:pt x="66" y="88"/>
                    <a:pt x="66" y="87"/>
                  </a:cubicBezTo>
                  <a:cubicBezTo>
                    <a:pt x="65" y="88"/>
                    <a:pt x="66" y="89"/>
                    <a:pt x="66" y="90"/>
                  </a:cubicBezTo>
                  <a:close/>
                  <a:moveTo>
                    <a:pt x="53" y="90"/>
                  </a:moveTo>
                  <a:cubicBezTo>
                    <a:pt x="53" y="90"/>
                    <a:pt x="53" y="88"/>
                    <a:pt x="52" y="88"/>
                  </a:cubicBezTo>
                  <a:cubicBezTo>
                    <a:pt x="52" y="89"/>
                    <a:pt x="52" y="89"/>
                    <a:pt x="53" y="90"/>
                  </a:cubicBezTo>
                  <a:close/>
                  <a:moveTo>
                    <a:pt x="55" y="89"/>
                  </a:moveTo>
                  <a:cubicBezTo>
                    <a:pt x="55" y="89"/>
                    <a:pt x="55" y="90"/>
                    <a:pt x="55" y="90"/>
                  </a:cubicBezTo>
                  <a:cubicBezTo>
                    <a:pt x="55" y="89"/>
                    <a:pt x="55" y="89"/>
                    <a:pt x="55" y="88"/>
                  </a:cubicBezTo>
                  <a:cubicBezTo>
                    <a:pt x="55" y="89"/>
                    <a:pt x="55" y="88"/>
                    <a:pt x="55" y="89"/>
                  </a:cubicBezTo>
                  <a:close/>
                  <a:moveTo>
                    <a:pt x="56" y="89"/>
                  </a:moveTo>
                  <a:cubicBezTo>
                    <a:pt x="57" y="89"/>
                    <a:pt x="56" y="88"/>
                    <a:pt x="56" y="88"/>
                  </a:cubicBezTo>
                  <a:cubicBezTo>
                    <a:pt x="56" y="89"/>
                    <a:pt x="56" y="89"/>
                    <a:pt x="56" y="89"/>
                  </a:cubicBezTo>
                  <a:close/>
                  <a:moveTo>
                    <a:pt x="51" y="90"/>
                  </a:moveTo>
                  <a:cubicBezTo>
                    <a:pt x="51" y="89"/>
                    <a:pt x="52" y="89"/>
                    <a:pt x="51" y="88"/>
                  </a:cubicBezTo>
                  <a:cubicBezTo>
                    <a:pt x="51" y="89"/>
                    <a:pt x="51" y="89"/>
                    <a:pt x="51" y="90"/>
                  </a:cubicBezTo>
                  <a:close/>
                  <a:moveTo>
                    <a:pt x="33" y="91"/>
                  </a:moveTo>
                  <a:cubicBezTo>
                    <a:pt x="34" y="91"/>
                    <a:pt x="35" y="89"/>
                    <a:pt x="34" y="88"/>
                  </a:cubicBezTo>
                  <a:cubicBezTo>
                    <a:pt x="33" y="89"/>
                    <a:pt x="33" y="90"/>
                    <a:pt x="33" y="91"/>
                  </a:cubicBezTo>
                  <a:close/>
                  <a:moveTo>
                    <a:pt x="37" y="89"/>
                  </a:moveTo>
                  <a:cubicBezTo>
                    <a:pt x="37" y="89"/>
                    <a:pt x="37" y="88"/>
                    <a:pt x="36" y="88"/>
                  </a:cubicBezTo>
                  <a:cubicBezTo>
                    <a:pt x="37" y="89"/>
                    <a:pt x="37" y="89"/>
                    <a:pt x="37" y="89"/>
                  </a:cubicBezTo>
                  <a:close/>
                  <a:moveTo>
                    <a:pt x="59" y="91"/>
                  </a:moveTo>
                  <a:cubicBezTo>
                    <a:pt x="60" y="91"/>
                    <a:pt x="60" y="92"/>
                    <a:pt x="61" y="93"/>
                  </a:cubicBezTo>
                  <a:cubicBezTo>
                    <a:pt x="61" y="92"/>
                    <a:pt x="61" y="90"/>
                    <a:pt x="61" y="89"/>
                  </a:cubicBezTo>
                  <a:cubicBezTo>
                    <a:pt x="60" y="89"/>
                    <a:pt x="60" y="90"/>
                    <a:pt x="59" y="91"/>
                  </a:cubicBezTo>
                  <a:close/>
                  <a:moveTo>
                    <a:pt x="38" y="90"/>
                  </a:moveTo>
                  <a:cubicBezTo>
                    <a:pt x="38" y="90"/>
                    <a:pt x="38" y="91"/>
                    <a:pt x="39" y="91"/>
                  </a:cubicBezTo>
                  <a:cubicBezTo>
                    <a:pt x="39" y="91"/>
                    <a:pt x="39" y="91"/>
                    <a:pt x="40" y="91"/>
                  </a:cubicBezTo>
                  <a:cubicBezTo>
                    <a:pt x="39" y="90"/>
                    <a:pt x="38" y="88"/>
                    <a:pt x="38" y="90"/>
                  </a:cubicBezTo>
                  <a:close/>
                  <a:moveTo>
                    <a:pt x="46" y="90"/>
                  </a:moveTo>
                  <a:cubicBezTo>
                    <a:pt x="46" y="91"/>
                    <a:pt x="45" y="93"/>
                    <a:pt x="46" y="94"/>
                  </a:cubicBezTo>
                  <a:cubicBezTo>
                    <a:pt x="47" y="93"/>
                    <a:pt x="47" y="92"/>
                    <a:pt x="48" y="91"/>
                  </a:cubicBezTo>
                  <a:cubicBezTo>
                    <a:pt x="47" y="90"/>
                    <a:pt x="47" y="89"/>
                    <a:pt x="46" y="89"/>
                  </a:cubicBezTo>
                  <a:cubicBezTo>
                    <a:pt x="46" y="89"/>
                    <a:pt x="46" y="90"/>
                    <a:pt x="46" y="90"/>
                  </a:cubicBezTo>
                  <a:close/>
                  <a:moveTo>
                    <a:pt x="36" y="90"/>
                  </a:moveTo>
                  <a:cubicBezTo>
                    <a:pt x="36" y="90"/>
                    <a:pt x="36" y="89"/>
                    <a:pt x="36" y="89"/>
                  </a:cubicBezTo>
                  <a:cubicBezTo>
                    <a:pt x="36" y="90"/>
                    <a:pt x="36" y="90"/>
                    <a:pt x="36" y="90"/>
                  </a:cubicBezTo>
                  <a:close/>
                  <a:moveTo>
                    <a:pt x="56" y="91"/>
                  </a:moveTo>
                  <a:cubicBezTo>
                    <a:pt x="56" y="91"/>
                    <a:pt x="56" y="92"/>
                    <a:pt x="57" y="92"/>
                  </a:cubicBezTo>
                  <a:cubicBezTo>
                    <a:pt x="57" y="92"/>
                    <a:pt x="58" y="90"/>
                    <a:pt x="57" y="90"/>
                  </a:cubicBezTo>
                  <a:cubicBezTo>
                    <a:pt x="57" y="90"/>
                    <a:pt x="56" y="91"/>
                    <a:pt x="56" y="91"/>
                  </a:cubicBezTo>
                  <a:close/>
                  <a:moveTo>
                    <a:pt x="41" y="91"/>
                  </a:moveTo>
                  <a:cubicBezTo>
                    <a:pt x="41" y="92"/>
                    <a:pt x="42" y="92"/>
                    <a:pt x="42" y="92"/>
                  </a:cubicBezTo>
                  <a:cubicBezTo>
                    <a:pt x="42" y="91"/>
                    <a:pt x="42" y="92"/>
                    <a:pt x="42" y="91"/>
                  </a:cubicBezTo>
                  <a:cubicBezTo>
                    <a:pt x="42" y="91"/>
                    <a:pt x="42" y="92"/>
                    <a:pt x="43" y="92"/>
                  </a:cubicBezTo>
                  <a:cubicBezTo>
                    <a:pt x="44" y="91"/>
                    <a:pt x="43" y="90"/>
                    <a:pt x="42" y="90"/>
                  </a:cubicBezTo>
                  <a:cubicBezTo>
                    <a:pt x="42" y="90"/>
                    <a:pt x="42" y="91"/>
                    <a:pt x="41" y="91"/>
                  </a:cubicBezTo>
                  <a:close/>
                  <a:moveTo>
                    <a:pt x="50" y="93"/>
                  </a:moveTo>
                  <a:cubicBezTo>
                    <a:pt x="50" y="91"/>
                    <a:pt x="51" y="90"/>
                    <a:pt x="50" y="90"/>
                  </a:cubicBezTo>
                  <a:cubicBezTo>
                    <a:pt x="49" y="91"/>
                    <a:pt x="49" y="92"/>
                    <a:pt x="50" y="93"/>
                  </a:cubicBezTo>
                  <a:close/>
                  <a:moveTo>
                    <a:pt x="66" y="93"/>
                  </a:moveTo>
                  <a:cubicBezTo>
                    <a:pt x="66" y="91"/>
                    <a:pt x="66" y="90"/>
                    <a:pt x="65" y="90"/>
                  </a:cubicBezTo>
                  <a:cubicBezTo>
                    <a:pt x="65" y="91"/>
                    <a:pt x="66" y="92"/>
                    <a:pt x="66" y="93"/>
                  </a:cubicBezTo>
                  <a:close/>
                  <a:moveTo>
                    <a:pt x="36" y="91"/>
                  </a:moveTo>
                  <a:cubicBezTo>
                    <a:pt x="37" y="92"/>
                    <a:pt x="37" y="93"/>
                    <a:pt x="37" y="93"/>
                  </a:cubicBezTo>
                  <a:cubicBezTo>
                    <a:pt x="38" y="93"/>
                    <a:pt x="37" y="91"/>
                    <a:pt x="37" y="91"/>
                  </a:cubicBezTo>
                  <a:cubicBezTo>
                    <a:pt x="36" y="91"/>
                    <a:pt x="36" y="91"/>
                    <a:pt x="36" y="91"/>
                  </a:cubicBezTo>
                  <a:close/>
                  <a:moveTo>
                    <a:pt x="45" y="91"/>
                  </a:moveTo>
                  <a:cubicBezTo>
                    <a:pt x="45" y="91"/>
                    <a:pt x="45" y="91"/>
                    <a:pt x="45" y="91"/>
                  </a:cubicBezTo>
                  <a:cubicBezTo>
                    <a:pt x="44" y="91"/>
                    <a:pt x="45" y="91"/>
                    <a:pt x="45" y="91"/>
                  </a:cubicBezTo>
                  <a:close/>
                  <a:moveTo>
                    <a:pt x="63" y="93"/>
                  </a:moveTo>
                  <a:cubicBezTo>
                    <a:pt x="63" y="93"/>
                    <a:pt x="63" y="92"/>
                    <a:pt x="63" y="91"/>
                  </a:cubicBezTo>
                  <a:cubicBezTo>
                    <a:pt x="63" y="91"/>
                    <a:pt x="63" y="91"/>
                    <a:pt x="63" y="91"/>
                  </a:cubicBezTo>
                  <a:cubicBezTo>
                    <a:pt x="63" y="92"/>
                    <a:pt x="62" y="93"/>
                    <a:pt x="63" y="93"/>
                  </a:cubicBezTo>
                  <a:close/>
                  <a:moveTo>
                    <a:pt x="34" y="93"/>
                  </a:moveTo>
                  <a:cubicBezTo>
                    <a:pt x="34" y="92"/>
                    <a:pt x="35" y="92"/>
                    <a:pt x="34" y="92"/>
                  </a:cubicBezTo>
                  <a:cubicBezTo>
                    <a:pt x="34" y="92"/>
                    <a:pt x="34" y="92"/>
                    <a:pt x="34" y="93"/>
                  </a:cubicBezTo>
                  <a:close/>
                  <a:moveTo>
                    <a:pt x="43" y="93"/>
                  </a:moveTo>
                  <a:cubicBezTo>
                    <a:pt x="43" y="93"/>
                    <a:pt x="43" y="94"/>
                    <a:pt x="43" y="94"/>
                  </a:cubicBezTo>
                  <a:cubicBezTo>
                    <a:pt x="43" y="93"/>
                    <a:pt x="44" y="93"/>
                    <a:pt x="44" y="92"/>
                  </a:cubicBezTo>
                  <a:cubicBezTo>
                    <a:pt x="43" y="92"/>
                    <a:pt x="43" y="93"/>
                    <a:pt x="43" y="93"/>
                  </a:cubicBezTo>
                  <a:close/>
                  <a:moveTo>
                    <a:pt x="40" y="94"/>
                  </a:moveTo>
                  <a:cubicBezTo>
                    <a:pt x="41" y="94"/>
                    <a:pt x="41" y="94"/>
                    <a:pt x="41" y="93"/>
                  </a:cubicBezTo>
                  <a:cubicBezTo>
                    <a:pt x="41" y="93"/>
                    <a:pt x="41" y="92"/>
                    <a:pt x="40" y="92"/>
                  </a:cubicBezTo>
                  <a:cubicBezTo>
                    <a:pt x="40" y="92"/>
                    <a:pt x="39" y="93"/>
                    <a:pt x="40" y="93"/>
                  </a:cubicBezTo>
                  <a:cubicBezTo>
                    <a:pt x="40" y="93"/>
                    <a:pt x="39" y="93"/>
                    <a:pt x="39" y="94"/>
                  </a:cubicBezTo>
                  <a:cubicBezTo>
                    <a:pt x="40" y="94"/>
                    <a:pt x="40" y="94"/>
                    <a:pt x="40" y="94"/>
                  </a:cubicBezTo>
                  <a:cubicBezTo>
                    <a:pt x="40" y="94"/>
                    <a:pt x="40" y="94"/>
                    <a:pt x="40" y="94"/>
                  </a:cubicBezTo>
                  <a:close/>
                  <a:moveTo>
                    <a:pt x="47" y="94"/>
                  </a:moveTo>
                  <a:cubicBezTo>
                    <a:pt x="47" y="95"/>
                    <a:pt x="47" y="95"/>
                    <a:pt x="48" y="96"/>
                  </a:cubicBezTo>
                  <a:cubicBezTo>
                    <a:pt x="48" y="95"/>
                    <a:pt x="48" y="94"/>
                    <a:pt x="49" y="94"/>
                  </a:cubicBezTo>
                  <a:cubicBezTo>
                    <a:pt x="49" y="94"/>
                    <a:pt x="49" y="94"/>
                    <a:pt x="49" y="94"/>
                  </a:cubicBezTo>
                  <a:cubicBezTo>
                    <a:pt x="50" y="94"/>
                    <a:pt x="49" y="93"/>
                    <a:pt x="49" y="93"/>
                  </a:cubicBezTo>
                  <a:cubicBezTo>
                    <a:pt x="48" y="93"/>
                    <a:pt x="49" y="92"/>
                    <a:pt x="48" y="92"/>
                  </a:cubicBezTo>
                  <a:cubicBezTo>
                    <a:pt x="48" y="93"/>
                    <a:pt x="47" y="93"/>
                    <a:pt x="47" y="94"/>
                  </a:cubicBezTo>
                  <a:close/>
                  <a:moveTo>
                    <a:pt x="31" y="94"/>
                  </a:moveTo>
                  <a:cubicBezTo>
                    <a:pt x="32" y="94"/>
                    <a:pt x="32" y="93"/>
                    <a:pt x="32" y="93"/>
                  </a:cubicBezTo>
                  <a:cubicBezTo>
                    <a:pt x="32" y="93"/>
                    <a:pt x="32" y="92"/>
                    <a:pt x="31" y="92"/>
                  </a:cubicBezTo>
                  <a:cubicBezTo>
                    <a:pt x="31" y="93"/>
                    <a:pt x="31" y="93"/>
                    <a:pt x="31" y="94"/>
                  </a:cubicBezTo>
                  <a:close/>
                  <a:moveTo>
                    <a:pt x="34" y="94"/>
                  </a:moveTo>
                  <a:cubicBezTo>
                    <a:pt x="34" y="94"/>
                    <a:pt x="35" y="95"/>
                    <a:pt x="36" y="95"/>
                  </a:cubicBezTo>
                  <a:cubicBezTo>
                    <a:pt x="36" y="95"/>
                    <a:pt x="36" y="94"/>
                    <a:pt x="37" y="94"/>
                  </a:cubicBezTo>
                  <a:cubicBezTo>
                    <a:pt x="36" y="93"/>
                    <a:pt x="36" y="92"/>
                    <a:pt x="36" y="92"/>
                  </a:cubicBezTo>
                  <a:cubicBezTo>
                    <a:pt x="35" y="93"/>
                    <a:pt x="35" y="93"/>
                    <a:pt x="34" y="94"/>
                  </a:cubicBezTo>
                  <a:close/>
                  <a:moveTo>
                    <a:pt x="54" y="93"/>
                  </a:moveTo>
                  <a:cubicBezTo>
                    <a:pt x="54" y="94"/>
                    <a:pt x="54" y="94"/>
                    <a:pt x="55" y="95"/>
                  </a:cubicBezTo>
                  <a:cubicBezTo>
                    <a:pt x="55" y="94"/>
                    <a:pt x="55" y="93"/>
                    <a:pt x="55" y="92"/>
                  </a:cubicBezTo>
                  <a:cubicBezTo>
                    <a:pt x="55" y="93"/>
                    <a:pt x="55" y="93"/>
                    <a:pt x="54" y="93"/>
                  </a:cubicBezTo>
                  <a:close/>
                  <a:moveTo>
                    <a:pt x="59" y="94"/>
                  </a:moveTo>
                  <a:cubicBezTo>
                    <a:pt x="60" y="94"/>
                    <a:pt x="60" y="94"/>
                    <a:pt x="60" y="93"/>
                  </a:cubicBezTo>
                  <a:cubicBezTo>
                    <a:pt x="59" y="93"/>
                    <a:pt x="59" y="93"/>
                    <a:pt x="59" y="93"/>
                  </a:cubicBezTo>
                  <a:cubicBezTo>
                    <a:pt x="59" y="93"/>
                    <a:pt x="59" y="94"/>
                    <a:pt x="59" y="94"/>
                  </a:cubicBezTo>
                  <a:close/>
                  <a:moveTo>
                    <a:pt x="52" y="94"/>
                  </a:moveTo>
                  <a:cubicBezTo>
                    <a:pt x="52" y="94"/>
                    <a:pt x="53" y="94"/>
                    <a:pt x="53" y="93"/>
                  </a:cubicBezTo>
                  <a:cubicBezTo>
                    <a:pt x="52" y="93"/>
                    <a:pt x="52" y="93"/>
                    <a:pt x="52" y="93"/>
                  </a:cubicBezTo>
                  <a:cubicBezTo>
                    <a:pt x="52" y="93"/>
                    <a:pt x="52" y="94"/>
                    <a:pt x="52" y="94"/>
                  </a:cubicBezTo>
                  <a:close/>
                  <a:moveTo>
                    <a:pt x="44" y="94"/>
                  </a:moveTo>
                  <a:cubicBezTo>
                    <a:pt x="44" y="94"/>
                    <a:pt x="44" y="95"/>
                    <a:pt x="45" y="95"/>
                  </a:cubicBezTo>
                  <a:cubicBezTo>
                    <a:pt x="45" y="94"/>
                    <a:pt x="44" y="92"/>
                    <a:pt x="44" y="94"/>
                  </a:cubicBezTo>
                  <a:close/>
                  <a:moveTo>
                    <a:pt x="38" y="94"/>
                  </a:moveTo>
                  <a:cubicBezTo>
                    <a:pt x="38" y="94"/>
                    <a:pt x="38" y="94"/>
                    <a:pt x="38" y="94"/>
                  </a:cubicBezTo>
                  <a:cubicBezTo>
                    <a:pt x="38" y="94"/>
                    <a:pt x="38" y="94"/>
                    <a:pt x="38" y="94"/>
                  </a:cubicBezTo>
                  <a:cubicBezTo>
                    <a:pt x="38" y="94"/>
                    <a:pt x="38" y="94"/>
                    <a:pt x="38" y="94"/>
                  </a:cubicBezTo>
                  <a:close/>
                  <a:moveTo>
                    <a:pt x="65" y="96"/>
                  </a:moveTo>
                  <a:cubicBezTo>
                    <a:pt x="65" y="96"/>
                    <a:pt x="65" y="95"/>
                    <a:pt x="66" y="95"/>
                  </a:cubicBezTo>
                  <a:cubicBezTo>
                    <a:pt x="65" y="95"/>
                    <a:pt x="66" y="94"/>
                    <a:pt x="65" y="94"/>
                  </a:cubicBezTo>
                  <a:cubicBezTo>
                    <a:pt x="65" y="94"/>
                    <a:pt x="65" y="94"/>
                    <a:pt x="65" y="96"/>
                  </a:cubicBezTo>
                  <a:close/>
                  <a:moveTo>
                    <a:pt x="57" y="97"/>
                  </a:moveTo>
                  <a:cubicBezTo>
                    <a:pt x="57" y="96"/>
                    <a:pt x="58" y="94"/>
                    <a:pt x="56" y="94"/>
                  </a:cubicBezTo>
                  <a:cubicBezTo>
                    <a:pt x="55" y="95"/>
                    <a:pt x="56" y="97"/>
                    <a:pt x="57" y="97"/>
                  </a:cubicBezTo>
                  <a:close/>
                  <a:moveTo>
                    <a:pt x="68" y="99"/>
                  </a:moveTo>
                  <a:cubicBezTo>
                    <a:pt x="68" y="97"/>
                    <a:pt x="68" y="96"/>
                    <a:pt x="68" y="94"/>
                  </a:cubicBezTo>
                  <a:cubicBezTo>
                    <a:pt x="68" y="94"/>
                    <a:pt x="67" y="94"/>
                    <a:pt x="67" y="94"/>
                  </a:cubicBezTo>
                  <a:cubicBezTo>
                    <a:pt x="67" y="95"/>
                    <a:pt x="67" y="98"/>
                    <a:pt x="68" y="99"/>
                  </a:cubicBezTo>
                  <a:close/>
                  <a:moveTo>
                    <a:pt x="38" y="95"/>
                  </a:moveTo>
                  <a:cubicBezTo>
                    <a:pt x="39" y="95"/>
                    <a:pt x="39" y="96"/>
                    <a:pt x="39" y="96"/>
                  </a:cubicBezTo>
                  <a:cubicBezTo>
                    <a:pt x="40" y="95"/>
                    <a:pt x="39" y="94"/>
                    <a:pt x="39" y="94"/>
                  </a:cubicBezTo>
                  <a:cubicBezTo>
                    <a:pt x="39" y="94"/>
                    <a:pt x="38" y="95"/>
                    <a:pt x="38" y="95"/>
                  </a:cubicBezTo>
                  <a:close/>
                  <a:moveTo>
                    <a:pt x="41" y="96"/>
                  </a:moveTo>
                  <a:cubicBezTo>
                    <a:pt x="42" y="95"/>
                    <a:pt x="43" y="95"/>
                    <a:pt x="42" y="94"/>
                  </a:cubicBezTo>
                  <a:cubicBezTo>
                    <a:pt x="41" y="94"/>
                    <a:pt x="41" y="95"/>
                    <a:pt x="41" y="95"/>
                  </a:cubicBezTo>
                  <a:cubicBezTo>
                    <a:pt x="41" y="96"/>
                    <a:pt x="41" y="96"/>
                    <a:pt x="41" y="96"/>
                  </a:cubicBezTo>
                  <a:cubicBezTo>
                    <a:pt x="41" y="96"/>
                    <a:pt x="41" y="95"/>
                    <a:pt x="41" y="95"/>
                  </a:cubicBezTo>
                  <a:cubicBezTo>
                    <a:pt x="41" y="95"/>
                    <a:pt x="41" y="96"/>
                    <a:pt x="41" y="96"/>
                  </a:cubicBezTo>
                  <a:close/>
                  <a:moveTo>
                    <a:pt x="44" y="95"/>
                  </a:moveTo>
                  <a:cubicBezTo>
                    <a:pt x="44" y="94"/>
                    <a:pt x="44" y="94"/>
                    <a:pt x="43" y="94"/>
                  </a:cubicBezTo>
                  <a:cubicBezTo>
                    <a:pt x="43" y="94"/>
                    <a:pt x="43" y="95"/>
                    <a:pt x="44" y="95"/>
                  </a:cubicBezTo>
                  <a:close/>
                  <a:moveTo>
                    <a:pt x="59" y="96"/>
                  </a:moveTo>
                  <a:cubicBezTo>
                    <a:pt x="60" y="96"/>
                    <a:pt x="60" y="97"/>
                    <a:pt x="60" y="98"/>
                  </a:cubicBezTo>
                  <a:cubicBezTo>
                    <a:pt x="61" y="97"/>
                    <a:pt x="61" y="96"/>
                    <a:pt x="60" y="96"/>
                  </a:cubicBezTo>
                  <a:cubicBezTo>
                    <a:pt x="60" y="96"/>
                    <a:pt x="60" y="96"/>
                    <a:pt x="60" y="96"/>
                  </a:cubicBezTo>
                  <a:cubicBezTo>
                    <a:pt x="60" y="95"/>
                    <a:pt x="61" y="95"/>
                    <a:pt x="61" y="95"/>
                  </a:cubicBezTo>
                  <a:cubicBezTo>
                    <a:pt x="60" y="95"/>
                    <a:pt x="61" y="94"/>
                    <a:pt x="60" y="94"/>
                  </a:cubicBezTo>
                  <a:cubicBezTo>
                    <a:pt x="60" y="95"/>
                    <a:pt x="59" y="95"/>
                    <a:pt x="59" y="96"/>
                  </a:cubicBezTo>
                  <a:close/>
                  <a:moveTo>
                    <a:pt x="15" y="99"/>
                  </a:moveTo>
                  <a:cubicBezTo>
                    <a:pt x="16" y="97"/>
                    <a:pt x="17" y="96"/>
                    <a:pt x="17" y="94"/>
                  </a:cubicBezTo>
                  <a:cubicBezTo>
                    <a:pt x="16" y="96"/>
                    <a:pt x="15" y="97"/>
                    <a:pt x="15" y="99"/>
                  </a:cubicBezTo>
                  <a:close/>
                  <a:moveTo>
                    <a:pt x="36" y="96"/>
                  </a:moveTo>
                  <a:cubicBezTo>
                    <a:pt x="36" y="96"/>
                    <a:pt x="37" y="96"/>
                    <a:pt x="37" y="95"/>
                  </a:cubicBezTo>
                  <a:cubicBezTo>
                    <a:pt x="37" y="95"/>
                    <a:pt x="37" y="95"/>
                    <a:pt x="37" y="95"/>
                  </a:cubicBezTo>
                  <a:cubicBezTo>
                    <a:pt x="37" y="95"/>
                    <a:pt x="36" y="96"/>
                    <a:pt x="36" y="96"/>
                  </a:cubicBezTo>
                  <a:close/>
                  <a:moveTo>
                    <a:pt x="41" y="96"/>
                  </a:moveTo>
                  <a:cubicBezTo>
                    <a:pt x="42" y="97"/>
                    <a:pt x="42" y="97"/>
                    <a:pt x="43" y="98"/>
                  </a:cubicBezTo>
                  <a:cubicBezTo>
                    <a:pt x="43" y="97"/>
                    <a:pt x="43" y="97"/>
                    <a:pt x="44" y="96"/>
                  </a:cubicBezTo>
                  <a:cubicBezTo>
                    <a:pt x="43" y="96"/>
                    <a:pt x="43" y="95"/>
                    <a:pt x="42" y="95"/>
                  </a:cubicBezTo>
                  <a:cubicBezTo>
                    <a:pt x="42" y="96"/>
                    <a:pt x="41" y="96"/>
                    <a:pt x="41" y="96"/>
                  </a:cubicBezTo>
                  <a:cubicBezTo>
                    <a:pt x="41" y="96"/>
                    <a:pt x="41" y="96"/>
                    <a:pt x="41" y="96"/>
                  </a:cubicBezTo>
                  <a:close/>
                  <a:moveTo>
                    <a:pt x="52" y="95"/>
                  </a:moveTo>
                  <a:cubicBezTo>
                    <a:pt x="52" y="96"/>
                    <a:pt x="52" y="96"/>
                    <a:pt x="52" y="96"/>
                  </a:cubicBezTo>
                  <a:cubicBezTo>
                    <a:pt x="53" y="96"/>
                    <a:pt x="52" y="96"/>
                    <a:pt x="53" y="96"/>
                  </a:cubicBezTo>
                  <a:cubicBezTo>
                    <a:pt x="53" y="96"/>
                    <a:pt x="53" y="95"/>
                    <a:pt x="53" y="95"/>
                  </a:cubicBezTo>
                  <a:cubicBezTo>
                    <a:pt x="53" y="95"/>
                    <a:pt x="52" y="95"/>
                    <a:pt x="52" y="95"/>
                  </a:cubicBezTo>
                  <a:close/>
                  <a:moveTo>
                    <a:pt x="37" y="98"/>
                  </a:moveTo>
                  <a:cubicBezTo>
                    <a:pt x="38" y="98"/>
                    <a:pt x="38" y="97"/>
                    <a:pt x="38" y="97"/>
                  </a:cubicBezTo>
                  <a:cubicBezTo>
                    <a:pt x="38" y="96"/>
                    <a:pt x="38" y="96"/>
                    <a:pt x="38" y="96"/>
                  </a:cubicBezTo>
                  <a:cubicBezTo>
                    <a:pt x="37" y="96"/>
                    <a:pt x="37" y="97"/>
                    <a:pt x="37" y="98"/>
                  </a:cubicBezTo>
                  <a:close/>
                  <a:moveTo>
                    <a:pt x="47" y="97"/>
                  </a:moveTo>
                  <a:cubicBezTo>
                    <a:pt x="47" y="96"/>
                    <a:pt x="47" y="96"/>
                    <a:pt x="46" y="96"/>
                  </a:cubicBezTo>
                  <a:cubicBezTo>
                    <a:pt x="47" y="96"/>
                    <a:pt x="47" y="97"/>
                    <a:pt x="47" y="97"/>
                  </a:cubicBezTo>
                  <a:close/>
                  <a:moveTo>
                    <a:pt x="39" y="97"/>
                  </a:moveTo>
                  <a:cubicBezTo>
                    <a:pt x="39" y="97"/>
                    <a:pt x="40" y="97"/>
                    <a:pt x="40" y="98"/>
                  </a:cubicBezTo>
                  <a:cubicBezTo>
                    <a:pt x="40" y="97"/>
                    <a:pt x="41" y="97"/>
                    <a:pt x="41" y="96"/>
                  </a:cubicBezTo>
                  <a:cubicBezTo>
                    <a:pt x="40" y="96"/>
                    <a:pt x="40" y="96"/>
                    <a:pt x="40" y="96"/>
                  </a:cubicBezTo>
                  <a:cubicBezTo>
                    <a:pt x="40" y="96"/>
                    <a:pt x="40" y="97"/>
                    <a:pt x="39" y="97"/>
                  </a:cubicBezTo>
                  <a:close/>
                  <a:moveTo>
                    <a:pt x="31" y="96"/>
                  </a:moveTo>
                  <a:cubicBezTo>
                    <a:pt x="31" y="97"/>
                    <a:pt x="32" y="97"/>
                    <a:pt x="32" y="97"/>
                  </a:cubicBezTo>
                  <a:cubicBezTo>
                    <a:pt x="32" y="97"/>
                    <a:pt x="32" y="97"/>
                    <a:pt x="32" y="98"/>
                  </a:cubicBezTo>
                  <a:cubicBezTo>
                    <a:pt x="32" y="98"/>
                    <a:pt x="32" y="99"/>
                    <a:pt x="32" y="100"/>
                  </a:cubicBezTo>
                  <a:cubicBezTo>
                    <a:pt x="33" y="99"/>
                    <a:pt x="32" y="98"/>
                    <a:pt x="33" y="96"/>
                  </a:cubicBezTo>
                  <a:cubicBezTo>
                    <a:pt x="32" y="96"/>
                    <a:pt x="32" y="97"/>
                    <a:pt x="31" y="96"/>
                  </a:cubicBezTo>
                  <a:close/>
                  <a:moveTo>
                    <a:pt x="54" y="98"/>
                  </a:moveTo>
                  <a:cubicBezTo>
                    <a:pt x="55" y="99"/>
                    <a:pt x="54" y="100"/>
                    <a:pt x="55" y="100"/>
                  </a:cubicBezTo>
                  <a:cubicBezTo>
                    <a:pt x="55" y="99"/>
                    <a:pt x="55" y="97"/>
                    <a:pt x="55" y="96"/>
                  </a:cubicBezTo>
                  <a:cubicBezTo>
                    <a:pt x="54" y="97"/>
                    <a:pt x="54" y="98"/>
                    <a:pt x="54" y="98"/>
                  </a:cubicBezTo>
                  <a:close/>
                  <a:moveTo>
                    <a:pt x="46" y="98"/>
                  </a:moveTo>
                  <a:cubicBezTo>
                    <a:pt x="46" y="98"/>
                    <a:pt x="46" y="98"/>
                    <a:pt x="47" y="97"/>
                  </a:cubicBezTo>
                  <a:cubicBezTo>
                    <a:pt x="46" y="97"/>
                    <a:pt x="46" y="96"/>
                    <a:pt x="46" y="96"/>
                  </a:cubicBezTo>
                  <a:cubicBezTo>
                    <a:pt x="46" y="97"/>
                    <a:pt x="46" y="97"/>
                    <a:pt x="46" y="98"/>
                  </a:cubicBezTo>
                  <a:close/>
                  <a:moveTo>
                    <a:pt x="58" y="100"/>
                  </a:moveTo>
                  <a:cubicBezTo>
                    <a:pt x="58" y="99"/>
                    <a:pt x="58" y="98"/>
                    <a:pt x="58" y="97"/>
                  </a:cubicBezTo>
                  <a:cubicBezTo>
                    <a:pt x="58" y="98"/>
                    <a:pt x="58" y="99"/>
                    <a:pt x="58" y="100"/>
                  </a:cubicBezTo>
                  <a:close/>
                  <a:moveTo>
                    <a:pt x="65" y="102"/>
                  </a:moveTo>
                  <a:cubicBezTo>
                    <a:pt x="65" y="100"/>
                    <a:pt x="66" y="98"/>
                    <a:pt x="65" y="97"/>
                  </a:cubicBezTo>
                  <a:cubicBezTo>
                    <a:pt x="64" y="98"/>
                    <a:pt x="65" y="100"/>
                    <a:pt x="65" y="102"/>
                  </a:cubicBezTo>
                  <a:close/>
                  <a:moveTo>
                    <a:pt x="40" y="98"/>
                  </a:moveTo>
                  <a:cubicBezTo>
                    <a:pt x="41" y="99"/>
                    <a:pt x="41" y="99"/>
                    <a:pt x="41" y="100"/>
                  </a:cubicBezTo>
                  <a:cubicBezTo>
                    <a:pt x="42" y="100"/>
                    <a:pt x="42" y="99"/>
                    <a:pt x="42" y="99"/>
                  </a:cubicBezTo>
                  <a:cubicBezTo>
                    <a:pt x="41" y="98"/>
                    <a:pt x="41" y="96"/>
                    <a:pt x="40" y="98"/>
                  </a:cubicBezTo>
                  <a:close/>
                  <a:moveTo>
                    <a:pt x="43" y="99"/>
                  </a:moveTo>
                  <a:cubicBezTo>
                    <a:pt x="44" y="99"/>
                    <a:pt x="44" y="100"/>
                    <a:pt x="44" y="100"/>
                  </a:cubicBezTo>
                  <a:cubicBezTo>
                    <a:pt x="45" y="100"/>
                    <a:pt x="45" y="98"/>
                    <a:pt x="44" y="97"/>
                  </a:cubicBezTo>
                  <a:cubicBezTo>
                    <a:pt x="44" y="98"/>
                    <a:pt x="43" y="98"/>
                    <a:pt x="43" y="99"/>
                  </a:cubicBezTo>
                  <a:close/>
                  <a:moveTo>
                    <a:pt x="47" y="98"/>
                  </a:moveTo>
                  <a:cubicBezTo>
                    <a:pt x="48" y="98"/>
                    <a:pt x="48" y="97"/>
                    <a:pt x="47" y="97"/>
                  </a:cubicBezTo>
                  <a:cubicBezTo>
                    <a:pt x="47" y="98"/>
                    <a:pt x="47" y="98"/>
                    <a:pt x="47" y="98"/>
                  </a:cubicBezTo>
                  <a:close/>
                  <a:moveTo>
                    <a:pt x="38" y="99"/>
                  </a:moveTo>
                  <a:cubicBezTo>
                    <a:pt x="38" y="99"/>
                    <a:pt x="38" y="99"/>
                    <a:pt x="38" y="99"/>
                  </a:cubicBezTo>
                  <a:cubicBezTo>
                    <a:pt x="39" y="99"/>
                    <a:pt x="40" y="98"/>
                    <a:pt x="39" y="98"/>
                  </a:cubicBezTo>
                  <a:cubicBezTo>
                    <a:pt x="38" y="98"/>
                    <a:pt x="38" y="98"/>
                    <a:pt x="38" y="99"/>
                  </a:cubicBezTo>
                  <a:close/>
                  <a:moveTo>
                    <a:pt x="48" y="100"/>
                  </a:moveTo>
                  <a:cubicBezTo>
                    <a:pt x="48" y="99"/>
                    <a:pt x="47" y="98"/>
                    <a:pt x="47" y="98"/>
                  </a:cubicBezTo>
                  <a:cubicBezTo>
                    <a:pt x="46" y="98"/>
                    <a:pt x="47" y="100"/>
                    <a:pt x="48" y="100"/>
                  </a:cubicBezTo>
                  <a:close/>
                  <a:moveTo>
                    <a:pt x="36" y="100"/>
                  </a:moveTo>
                  <a:cubicBezTo>
                    <a:pt x="36" y="99"/>
                    <a:pt x="36" y="99"/>
                    <a:pt x="35" y="99"/>
                  </a:cubicBezTo>
                  <a:cubicBezTo>
                    <a:pt x="35" y="99"/>
                    <a:pt x="35" y="100"/>
                    <a:pt x="36" y="100"/>
                  </a:cubicBezTo>
                  <a:close/>
                  <a:moveTo>
                    <a:pt x="39" y="100"/>
                  </a:moveTo>
                  <a:cubicBezTo>
                    <a:pt x="39" y="100"/>
                    <a:pt x="39" y="101"/>
                    <a:pt x="40" y="101"/>
                  </a:cubicBezTo>
                  <a:cubicBezTo>
                    <a:pt x="40" y="101"/>
                    <a:pt x="40" y="101"/>
                    <a:pt x="41" y="100"/>
                  </a:cubicBezTo>
                  <a:cubicBezTo>
                    <a:pt x="40" y="100"/>
                    <a:pt x="40" y="99"/>
                    <a:pt x="40" y="99"/>
                  </a:cubicBezTo>
                  <a:cubicBezTo>
                    <a:pt x="39" y="99"/>
                    <a:pt x="39" y="100"/>
                    <a:pt x="39" y="100"/>
                  </a:cubicBezTo>
                  <a:close/>
                  <a:moveTo>
                    <a:pt x="52" y="103"/>
                  </a:moveTo>
                  <a:cubicBezTo>
                    <a:pt x="53" y="102"/>
                    <a:pt x="53" y="100"/>
                    <a:pt x="52" y="99"/>
                  </a:cubicBezTo>
                  <a:cubicBezTo>
                    <a:pt x="52" y="100"/>
                    <a:pt x="52" y="102"/>
                    <a:pt x="52" y="103"/>
                  </a:cubicBezTo>
                  <a:close/>
                  <a:moveTo>
                    <a:pt x="56" y="103"/>
                  </a:moveTo>
                  <a:cubicBezTo>
                    <a:pt x="57" y="102"/>
                    <a:pt x="57" y="100"/>
                    <a:pt x="57" y="99"/>
                  </a:cubicBezTo>
                  <a:cubicBezTo>
                    <a:pt x="56" y="100"/>
                    <a:pt x="55" y="102"/>
                    <a:pt x="56" y="103"/>
                  </a:cubicBezTo>
                  <a:close/>
                  <a:moveTo>
                    <a:pt x="59" y="100"/>
                  </a:moveTo>
                  <a:cubicBezTo>
                    <a:pt x="59" y="100"/>
                    <a:pt x="60" y="100"/>
                    <a:pt x="59" y="100"/>
                  </a:cubicBezTo>
                  <a:cubicBezTo>
                    <a:pt x="59" y="101"/>
                    <a:pt x="59" y="101"/>
                    <a:pt x="60" y="101"/>
                  </a:cubicBezTo>
                  <a:cubicBezTo>
                    <a:pt x="59" y="101"/>
                    <a:pt x="60" y="102"/>
                    <a:pt x="60" y="102"/>
                  </a:cubicBezTo>
                  <a:cubicBezTo>
                    <a:pt x="61" y="102"/>
                    <a:pt x="60" y="101"/>
                    <a:pt x="60" y="100"/>
                  </a:cubicBezTo>
                  <a:cubicBezTo>
                    <a:pt x="60" y="101"/>
                    <a:pt x="60" y="101"/>
                    <a:pt x="60" y="101"/>
                  </a:cubicBezTo>
                  <a:cubicBezTo>
                    <a:pt x="60" y="100"/>
                    <a:pt x="61" y="100"/>
                    <a:pt x="60" y="99"/>
                  </a:cubicBezTo>
                  <a:cubicBezTo>
                    <a:pt x="60" y="100"/>
                    <a:pt x="60" y="99"/>
                    <a:pt x="59" y="100"/>
                  </a:cubicBezTo>
                  <a:close/>
                  <a:moveTo>
                    <a:pt x="13" y="101"/>
                  </a:moveTo>
                  <a:cubicBezTo>
                    <a:pt x="13" y="100"/>
                    <a:pt x="14" y="100"/>
                    <a:pt x="13" y="100"/>
                  </a:cubicBezTo>
                  <a:cubicBezTo>
                    <a:pt x="13" y="100"/>
                    <a:pt x="13" y="101"/>
                    <a:pt x="13" y="101"/>
                  </a:cubicBezTo>
                  <a:close/>
                  <a:moveTo>
                    <a:pt x="42" y="101"/>
                  </a:moveTo>
                  <a:cubicBezTo>
                    <a:pt x="42" y="101"/>
                    <a:pt x="42" y="102"/>
                    <a:pt x="43" y="102"/>
                  </a:cubicBezTo>
                  <a:cubicBezTo>
                    <a:pt x="43" y="102"/>
                    <a:pt x="43" y="102"/>
                    <a:pt x="43" y="101"/>
                  </a:cubicBezTo>
                  <a:cubicBezTo>
                    <a:pt x="43" y="101"/>
                    <a:pt x="43" y="100"/>
                    <a:pt x="42" y="100"/>
                  </a:cubicBezTo>
                  <a:cubicBezTo>
                    <a:pt x="42" y="100"/>
                    <a:pt x="42" y="100"/>
                    <a:pt x="42" y="101"/>
                  </a:cubicBezTo>
                  <a:close/>
                  <a:moveTo>
                    <a:pt x="34" y="102"/>
                  </a:moveTo>
                  <a:cubicBezTo>
                    <a:pt x="34" y="102"/>
                    <a:pt x="35" y="101"/>
                    <a:pt x="35" y="101"/>
                  </a:cubicBezTo>
                  <a:cubicBezTo>
                    <a:pt x="35" y="99"/>
                    <a:pt x="33" y="101"/>
                    <a:pt x="34" y="102"/>
                  </a:cubicBezTo>
                  <a:close/>
                  <a:moveTo>
                    <a:pt x="46" y="102"/>
                  </a:moveTo>
                  <a:cubicBezTo>
                    <a:pt x="46" y="101"/>
                    <a:pt x="47" y="101"/>
                    <a:pt x="47" y="101"/>
                  </a:cubicBezTo>
                  <a:cubicBezTo>
                    <a:pt x="46" y="100"/>
                    <a:pt x="46" y="100"/>
                    <a:pt x="46" y="100"/>
                  </a:cubicBezTo>
                  <a:cubicBezTo>
                    <a:pt x="46" y="101"/>
                    <a:pt x="46" y="101"/>
                    <a:pt x="46" y="102"/>
                  </a:cubicBezTo>
                  <a:close/>
                  <a:moveTo>
                    <a:pt x="37" y="102"/>
                  </a:moveTo>
                  <a:cubicBezTo>
                    <a:pt x="37" y="101"/>
                    <a:pt x="37" y="100"/>
                    <a:pt x="36" y="100"/>
                  </a:cubicBezTo>
                  <a:cubicBezTo>
                    <a:pt x="36" y="100"/>
                    <a:pt x="36" y="101"/>
                    <a:pt x="37" y="102"/>
                  </a:cubicBezTo>
                  <a:close/>
                  <a:moveTo>
                    <a:pt x="39" y="103"/>
                  </a:moveTo>
                  <a:cubicBezTo>
                    <a:pt x="39" y="102"/>
                    <a:pt x="38" y="101"/>
                    <a:pt x="38" y="101"/>
                  </a:cubicBezTo>
                  <a:cubicBezTo>
                    <a:pt x="38" y="101"/>
                    <a:pt x="38" y="101"/>
                    <a:pt x="38" y="101"/>
                  </a:cubicBezTo>
                  <a:cubicBezTo>
                    <a:pt x="38" y="101"/>
                    <a:pt x="38" y="102"/>
                    <a:pt x="39" y="103"/>
                  </a:cubicBezTo>
                  <a:close/>
                  <a:moveTo>
                    <a:pt x="45" y="101"/>
                  </a:moveTo>
                  <a:cubicBezTo>
                    <a:pt x="45" y="102"/>
                    <a:pt x="45" y="102"/>
                    <a:pt x="45" y="102"/>
                  </a:cubicBezTo>
                  <a:cubicBezTo>
                    <a:pt x="45" y="102"/>
                    <a:pt x="45" y="101"/>
                    <a:pt x="45" y="101"/>
                  </a:cubicBezTo>
                  <a:cubicBezTo>
                    <a:pt x="45" y="101"/>
                    <a:pt x="44" y="101"/>
                    <a:pt x="45" y="101"/>
                  </a:cubicBezTo>
                  <a:close/>
                  <a:moveTo>
                    <a:pt x="62" y="104"/>
                  </a:moveTo>
                  <a:cubicBezTo>
                    <a:pt x="62" y="103"/>
                    <a:pt x="63" y="102"/>
                    <a:pt x="62" y="101"/>
                  </a:cubicBezTo>
                  <a:cubicBezTo>
                    <a:pt x="62" y="102"/>
                    <a:pt x="62" y="103"/>
                    <a:pt x="62" y="104"/>
                  </a:cubicBezTo>
                  <a:close/>
                  <a:moveTo>
                    <a:pt x="66" y="108"/>
                  </a:moveTo>
                  <a:cubicBezTo>
                    <a:pt x="66" y="106"/>
                    <a:pt x="68" y="103"/>
                    <a:pt x="66" y="101"/>
                  </a:cubicBezTo>
                  <a:cubicBezTo>
                    <a:pt x="67" y="104"/>
                    <a:pt x="66" y="106"/>
                    <a:pt x="66" y="108"/>
                  </a:cubicBezTo>
                  <a:close/>
                  <a:moveTo>
                    <a:pt x="40" y="103"/>
                  </a:moveTo>
                  <a:cubicBezTo>
                    <a:pt x="41" y="103"/>
                    <a:pt x="41" y="104"/>
                    <a:pt x="41" y="104"/>
                  </a:cubicBezTo>
                  <a:cubicBezTo>
                    <a:pt x="42" y="103"/>
                    <a:pt x="42" y="103"/>
                    <a:pt x="42" y="103"/>
                  </a:cubicBezTo>
                  <a:cubicBezTo>
                    <a:pt x="42" y="102"/>
                    <a:pt x="42" y="102"/>
                    <a:pt x="41" y="101"/>
                  </a:cubicBezTo>
                  <a:cubicBezTo>
                    <a:pt x="41" y="102"/>
                    <a:pt x="40" y="102"/>
                    <a:pt x="40" y="103"/>
                  </a:cubicBezTo>
                  <a:close/>
                  <a:moveTo>
                    <a:pt x="35" y="104"/>
                  </a:moveTo>
                  <a:cubicBezTo>
                    <a:pt x="35" y="103"/>
                    <a:pt x="36" y="103"/>
                    <a:pt x="36" y="102"/>
                  </a:cubicBezTo>
                  <a:cubicBezTo>
                    <a:pt x="36" y="102"/>
                    <a:pt x="36" y="102"/>
                    <a:pt x="35" y="101"/>
                  </a:cubicBezTo>
                  <a:cubicBezTo>
                    <a:pt x="35" y="102"/>
                    <a:pt x="34" y="103"/>
                    <a:pt x="35" y="104"/>
                  </a:cubicBezTo>
                  <a:close/>
                  <a:moveTo>
                    <a:pt x="32" y="104"/>
                  </a:moveTo>
                  <a:cubicBezTo>
                    <a:pt x="33" y="103"/>
                    <a:pt x="32" y="102"/>
                    <a:pt x="33" y="102"/>
                  </a:cubicBezTo>
                  <a:cubicBezTo>
                    <a:pt x="32" y="102"/>
                    <a:pt x="32" y="102"/>
                    <a:pt x="32" y="102"/>
                  </a:cubicBezTo>
                  <a:cubicBezTo>
                    <a:pt x="32" y="102"/>
                    <a:pt x="32" y="103"/>
                    <a:pt x="32" y="104"/>
                  </a:cubicBezTo>
                  <a:close/>
                  <a:moveTo>
                    <a:pt x="47" y="105"/>
                  </a:moveTo>
                  <a:cubicBezTo>
                    <a:pt x="48" y="104"/>
                    <a:pt x="48" y="102"/>
                    <a:pt x="47" y="102"/>
                  </a:cubicBezTo>
                  <a:cubicBezTo>
                    <a:pt x="46" y="102"/>
                    <a:pt x="45" y="104"/>
                    <a:pt x="47" y="105"/>
                  </a:cubicBezTo>
                  <a:close/>
                  <a:moveTo>
                    <a:pt x="38" y="104"/>
                  </a:moveTo>
                  <a:cubicBezTo>
                    <a:pt x="39" y="103"/>
                    <a:pt x="38" y="102"/>
                    <a:pt x="37" y="102"/>
                  </a:cubicBezTo>
                  <a:cubicBezTo>
                    <a:pt x="37" y="102"/>
                    <a:pt x="38" y="103"/>
                    <a:pt x="38" y="104"/>
                  </a:cubicBezTo>
                  <a:close/>
                  <a:moveTo>
                    <a:pt x="58" y="103"/>
                  </a:moveTo>
                  <a:cubicBezTo>
                    <a:pt x="58" y="102"/>
                    <a:pt x="59" y="102"/>
                    <a:pt x="58" y="102"/>
                  </a:cubicBezTo>
                  <a:cubicBezTo>
                    <a:pt x="58" y="102"/>
                    <a:pt x="58" y="102"/>
                    <a:pt x="58" y="103"/>
                  </a:cubicBezTo>
                  <a:close/>
                  <a:moveTo>
                    <a:pt x="51" y="103"/>
                  </a:moveTo>
                  <a:cubicBezTo>
                    <a:pt x="51" y="102"/>
                    <a:pt x="51" y="102"/>
                    <a:pt x="50" y="102"/>
                  </a:cubicBezTo>
                  <a:cubicBezTo>
                    <a:pt x="50" y="102"/>
                    <a:pt x="50" y="103"/>
                    <a:pt x="51" y="103"/>
                  </a:cubicBezTo>
                  <a:close/>
                  <a:moveTo>
                    <a:pt x="43" y="103"/>
                  </a:moveTo>
                  <a:cubicBezTo>
                    <a:pt x="44" y="103"/>
                    <a:pt x="44" y="104"/>
                    <a:pt x="44" y="104"/>
                  </a:cubicBezTo>
                  <a:cubicBezTo>
                    <a:pt x="44" y="104"/>
                    <a:pt x="45" y="104"/>
                    <a:pt x="45" y="103"/>
                  </a:cubicBezTo>
                  <a:cubicBezTo>
                    <a:pt x="44" y="102"/>
                    <a:pt x="44" y="103"/>
                    <a:pt x="44" y="102"/>
                  </a:cubicBezTo>
                  <a:cubicBezTo>
                    <a:pt x="44" y="103"/>
                    <a:pt x="43" y="103"/>
                    <a:pt x="43" y="103"/>
                  </a:cubicBezTo>
                  <a:close/>
                  <a:moveTo>
                    <a:pt x="54" y="106"/>
                  </a:moveTo>
                  <a:cubicBezTo>
                    <a:pt x="55" y="105"/>
                    <a:pt x="56" y="103"/>
                    <a:pt x="54" y="102"/>
                  </a:cubicBezTo>
                  <a:cubicBezTo>
                    <a:pt x="54" y="103"/>
                    <a:pt x="53" y="105"/>
                    <a:pt x="54" y="106"/>
                  </a:cubicBezTo>
                  <a:close/>
                  <a:moveTo>
                    <a:pt x="58" y="103"/>
                  </a:moveTo>
                  <a:cubicBezTo>
                    <a:pt x="58" y="104"/>
                    <a:pt x="58" y="104"/>
                    <a:pt x="58" y="105"/>
                  </a:cubicBezTo>
                  <a:cubicBezTo>
                    <a:pt x="59" y="105"/>
                    <a:pt x="59" y="103"/>
                    <a:pt x="58" y="103"/>
                  </a:cubicBezTo>
                  <a:cubicBezTo>
                    <a:pt x="58" y="103"/>
                    <a:pt x="58" y="103"/>
                    <a:pt x="58" y="103"/>
                  </a:cubicBezTo>
                  <a:close/>
                  <a:moveTo>
                    <a:pt x="10" y="114"/>
                  </a:moveTo>
                  <a:cubicBezTo>
                    <a:pt x="10" y="112"/>
                    <a:pt x="10" y="110"/>
                    <a:pt x="11" y="108"/>
                  </a:cubicBezTo>
                  <a:cubicBezTo>
                    <a:pt x="11" y="106"/>
                    <a:pt x="12" y="104"/>
                    <a:pt x="12" y="103"/>
                  </a:cubicBezTo>
                  <a:cubicBezTo>
                    <a:pt x="11" y="106"/>
                    <a:pt x="9" y="111"/>
                    <a:pt x="10" y="114"/>
                  </a:cubicBezTo>
                  <a:close/>
                  <a:moveTo>
                    <a:pt x="35" y="104"/>
                  </a:moveTo>
                  <a:cubicBezTo>
                    <a:pt x="35" y="105"/>
                    <a:pt x="36" y="106"/>
                    <a:pt x="36" y="106"/>
                  </a:cubicBezTo>
                  <a:cubicBezTo>
                    <a:pt x="37" y="106"/>
                    <a:pt x="37" y="105"/>
                    <a:pt x="37" y="104"/>
                  </a:cubicBezTo>
                  <a:cubicBezTo>
                    <a:pt x="37" y="104"/>
                    <a:pt x="37" y="103"/>
                    <a:pt x="36" y="103"/>
                  </a:cubicBezTo>
                  <a:cubicBezTo>
                    <a:pt x="36" y="103"/>
                    <a:pt x="35" y="104"/>
                    <a:pt x="35" y="104"/>
                  </a:cubicBezTo>
                  <a:close/>
                  <a:moveTo>
                    <a:pt x="39" y="104"/>
                  </a:moveTo>
                  <a:cubicBezTo>
                    <a:pt x="40" y="104"/>
                    <a:pt x="40" y="105"/>
                    <a:pt x="40" y="105"/>
                  </a:cubicBezTo>
                  <a:cubicBezTo>
                    <a:pt x="40" y="105"/>
                    <a:pt x="41" y="105"/>
                    <a:pt x="41" y="105"/>
                  </a:cubicBezTo>
                  <a:cubicBezTo>
                    <a:pt x="40" y="104"/>
                    <a:pt x="40" y="103"/>
                    <a:pt x="40" y="103"/>
                  </a:cubicBezTo>
                  <a:cubicBezTo>
                    <a:pt x="40" y="103"/>
                    <a:pt x="40" y="104"/>
                    <a:pt x="39" y="104"/>
                  </a:cubicBezTo>
                  <a:close/>
                  <a:moveTo>
                    <a:pt x="34" y="105"/>
                  </a:moveTo>
                  <a:cubicBezTo>
                    <a:pt x="34" y="105"/>
                    <a:pt x="34" y="105"/>
                    <a:pt x="34" y="105"/>
                  </a:cubicBezTo>
                  <a:cubicBezTo>
                    <a:pt x="34" y="104"/>
                    <a:pt x="34" y="103"/>
                    <a:pt x="34" y="104"/>
                  </a:cubicBezTo>
                  <a:cubicBezTo>
                    <a:pt x="34" y="104"/>
                    <a:pt x="33" y="105"/>
                    <a:pt x="34" y="105"/>
                  </a:cubicBezTo>
                  <a:close/>
                  <a:moveTo>
                    <a:pt x="51" y="105"/>
                  </a:moveTo>
                  <a:cubicBezTo>
                    <a:pt x="51" y="104"/>
                    <a:pt x="51" y="104"/>
                    <a:pt x="50" y="103"/>
                  </a:cubicBezTo>
                  <a:cubicBezTo>
                    <a:pt x="50" y="104"/>
                    <a:pt x="50" y="105"/>
                    <a:pt x="51" y="105"/>
                  </a:cubicBezTo>
                  <a:close/>
                  <a:moveTo>
                    <a:pt x="43" y="104"/>
                  </a:moveTo>
                  <a:cubicBezTo>
                    <a:pt x="42" y="104"/>
                    <a:pt x="42" y="105"/>
                    <a:pt x="42" y="105"/>
                  </a:cubicBezTo>
                  <a:cubicBezTo>
                    <a:pt x="42" y="105"/>
                    <a:pt x="42" y="105"/>
                    <a:pt x="42" y="105"/>
                  </a:cubicBezTo>
                  <a:cubicBezTo>
                    <a:pt x="42" y="105"/>
                    <a:pt x="43" y="105"/>
                    <a:pt x="43" y="106"/>
                  </a:cubicBezTo>
                  <a:cubicBezTo>
                    <a:pt x="43" y="106"/>
                    <a:pt x="43" y="105"/>
                    <a:pt x="43" y="105"/>
                  </a:cubicBezTo>
                  <a:cubicBezTo>
                    <a:pt x="43" y="105"/>
                    <a:pt x="43" y="105"/>
                    <a:pt x="43" y="104"/>
                  </a:cubicBezTo>
                  <a:cubicBezTo>
                    <a:pt x="43" y="104"/>
                    <a:pt x="43" y="105"/>
                    <a:pt x="43" y="104"/>
                  </a:cubicBezTo>
                  <a:cubicBezTo>
                    <a:pt x="43" y="104"/>
                    <a:pt x="43" y="104"/>
                    <a:pt x="43" y="104"/>
                  </a:cubicBezTo>
                  <a:close/>
                  <a:moveTo>
                    <a:pt x="49" y="107"/>
                  </a:moveTo>
                  <a:cubicBezTo>
                    <a:pt x="49" y="107"/>
                    <a:pt x="50" y="104"/>
                    <a:pt x="49" y="104"/>
                  </a:cubicBezTo>
                  <a:cubicBezTo>
                    <a:pt x="48" y="105"/>
                    <a:pt x="49" y="106"/>
                    <a:pt x="49" y="107"/>
                  </a:cubicBezTo>
                  <a:close/>
                  <a:moveTo>
                    <a:pt x="45" y="105"/>
                  </a:moveTo>
                  <a:cubicBezTo>
                    <a:pt x="45" y="105"/>
                    <a:pt x="45" y="106"/>
                    <a:pt x="45" y="106"/>
                  </a:cubicBezTo>
                  <a:cubicBezTo>
                    <a:pt x="45" y="105"/>
                    <a:pt x="46" y="105"/>
                    <a:pt x="45" y="104"/>
                  </a:cubicBezTo>
                  <a:cubicBezTo>
                    <a:pt x="45" y="105"/>
                    <a:pt x="45" y="105"/>
                    <a:pt x="45" y="105"/>
                  </a:cubicBezTo>
                  <a:close/>
                  <a:moveTo>
                    <a:pt x="31" y="105"/>
                  </a:moveTo>
                  <a:cubicBezTo>
                    <a:pt x="31" y="106"/>
                    <a:pt x="32" y="105"/>
                    <a:pt x="31" y="104"/>
                  </a:cubicBezTo>
                  <a:cubicBezTo>
                    <a:pt x="31" y="105"/>
                    <a:pt x="31" y="105"/>
                    <a:pt x="31" y="105"/>
                  </a:cubicBezTo>
                  <a:close/>
                  <a:moveTo>
                    <a:pt x="38" y="105"/>
                  </a:moveTo>
                  <a:cubicBezTo>
                    <a:pt x="39" y="105"/>
                    <a:pt x="39" y="106"/>
                    <a:pt x="39" y="106"/>
                  </a:cubicBezTo>
                  <a:cubicBezTo>
                    <a:pt x="39" y="106"/>
                    <a:pt x="39" y="106"/>
                    <a:pt x="40" y="106"/>
                  </a:cubicBezTo>
                  <a:cubicBezTo>
                    <a:pt x="39" y="105"/>
                    <a:pt x="39" y="105"/>
                    <a:pt x="39" y="104"/>
                  </a:cubicBezTo>
                  <a:cubicBezTo>
                    <a:pt x="39" y="105"/>
                    <a:pt x="38" y="105"/>
                    <a:pt x="38" y="105"/>
                  </a:cubicBezTo>
                  <a:close/>
                  <a:moveTo>
                    <a:pt x="56" y="107"/>
                  </a:moveTo>
                  <a:cubicBezTo>
                    <a:pt x="57" y="107"/>
                    <a:pt x="57" y="105"/>
                    <a:pt x="56" y="105"/>
                  </a:cubicBezTo>
                  <a:cubicBezTo>
                    <a:pt x="56" y="105"/>
                    <a:pt x="56" y="107"/>
                    <a:pt x="56" y="107"/>
                  </a:cubicBezTo>
                  <a:close/>
                  <a:moveTo>
                    <a:pt x="53" y="106"/>
                  </a:moveTo>
                  <a:cubicBezTo>
                    <a:pt x="52" y="106"/>
                    <a:pt x="52" y="105"/>
                    <a:pt x="52" y="105"/>
                  </a:cubicBezTo>
                  <a:cubicBezTo>
                    <a:pt x="52" y="105"/>
                    <a:pt x="52" y="106"/>
                    <a:pt x="53" y="106"/>
                  </a:cubicBezTo>
                  <a:close/>
                  <a:moveTo>
                    <a:pt x="63" y="106"/>
                  </a:moveTo>
                  <a:cubicBezTo>
                    <a:pt x="63" y="106"/>
                    <a:pt x="63" y="106"/>
                    <a:pt x="63" y="105"/>
                  </a:cubicBezTo>
                  <a:cubicBezTo>
                    <a:pt x="63" y="105"/>
                    <a:pt x="63" y="105"/>
                    <a:pt x="63" y="105"/>
                  </a:cubicBezTo>
                  <a:cubicBezTo>
                    <a:pt x="63" y="105"/>
                    <a:pt x="63" y="108"/>
                    <a:pt x="63" y="106"/>
                  </a:cubicBezTo>
                  <a:close/>
                  <a:moveTo>
                    <a:pt x="34" y="106"/>
                  </a:moveTo>
                  <a:cubicBezTo>
                    <a:pt x="34" y="108"/>
                    <a:pt x="35" y="109"/>
                    <a:pt x="36" y="111"/>
                  </a:cubicBezTo>
                  <a:cubicBezTo>
                    <a:pt x="36" y="110"/>
                    <a:pt x="36" y="110"/>
                    <a:pt x="36" y="109"/>
                  </a:cubicBezTo>
                  <a:cubicBezTo>
                    <a:pt x="36" y="109"/>
                    <a:pt x="36" y="110"/>
                    <a:pt x="36" y="110"/>
                  </a:cubicBezTo>
                  <a:cubicBezTo>
                    <a:pt x="37" y="110"/>
                    <a:pt x="36" y="109"/>
                    <a:pt x="37" y="109"/>
                  </a:cubicBezTo>
                  <a:cubicBezTo>
                    <a:pt x="36" y="109"/>
                    <a:pt x="36" y="109"/>
                    <a:pt x="36" y="108"/>
                  </a:cubicBezTo>
                  <a:cubicBezTo>
                    <a:pt x="37" y="108"/>
                    <a:pt x="37" y="108"/>
                    <a:pt x="37" y="108"/>
                  </a:cubicBezTo>
                  <a:cubicBezTo>
                    <a:pt x="37" y="108"/>
                    <a:pt x="37" y="108"/>
                    <a:pt x="37" y="108"/>
                  </a:cubicBezTo>
                  <a:cubicBezTo>
                    <a:pt x="38" y="108"/>
                    <a:pt x="38" y="107"/>
                    <a:pt x="39" y="107"/>
                  </a:cubicBezTo>
                  <a:cubicBezTo>
                    <a:pt x="38" y="107"/>
                    <a:pt x="38" y="106"/>
                    <a:pt x="38" y="106"/>
                  </a:cubicBezTo>
                  <a:cubicBezTo>
                    <a:pt x="37" y="107"/>
                    <a:pt x="37" y="108"/>
                    <a:pt x="35" y="108"/>
                  </a:cubicBezTo>
                  <a:cubicBezTo>
                    <a:pt x="35" y="107"/>
                    <a:pt x="35" y="106"/>
                    <a:pt x="35" y="105"/>
                  </a:cubicBezTo>
                  <a:cubicBezTo>
                    <a:pt x="34" y="105"/>
                    <a:pt x="34" y="105"/>
                    <a:pt x="34" y="106"/>
                  </a:cubicBezTo>
                  <a:cubicBezTo>
                    <a:pt x="34" y="106"/>
                    <a:pt x="34" y="106"/>
                    <a:pt x="34" y="106"/>
                  </a:cubicBezTo>
                  <a:cubicBezTo>
                    <a:pt x="34" y="106"/>
                    <a:pt x="34" y="106"/>
                    <a:pt x="34" y="106"/>
                  </a:cubicBezTo>
                  <a:close/>
                  <a:moveTo>
                    <a:pt x="41" y="106"/>
                  </a:moveTo>
                  <a:cubicBezTo>
                    <a:pt x="41" y="106"/>
                    <a:pt x="41" y="107"/>
                    <a:pt x="42" y="107"/>
                  </a:cubicBezTo>
                  <a:cubicBezTo>
                    <a:pt x="42" y="106"/>
                    <a:pt x="42" y="106"/>
                    <a:pt x="41" y="105"/>
                  </a:cubicBezTo>
                  <a:cubicBezTo>
                    <a:pt x="41" y="106"/>
                    <a:pt x="41" y="106"/>
                    <a:pt x="41" y="106"/>
                  </a:cubicBezTo>
                  <a:close/>
                  <a:moveTo>
                    <a:pt x="43" y="107"/>
                  </a:moveTo>
                  <a:cubicBezTo>
                    <a:pt x="44" y="107"/>
                    <a:pt x="44" y="106"/>
                    <a:pt x="44" y="107"/>
                  </a:cubicBezTo>
                  <a:cubicBezTo>
                    <a:pt x="44" y="107"/>
                    <a:pt x="44" y="107"/>
                    <a:pt x="43" y="107"/>
                  </a:cubicBezTo>
                  <a:cubicBezTo>
                    <a:pt x="44" y="107"/>
                    <a:pt x="44" y="108"/>
                    <a:pt x="45" y="108"/>
                  </a:cubicBezTo>
                  <a:cubicBezTo>
                    <a:pt x="44" y="107"/>
                    <a:pt x="44" y="106"/>
                    <a:pt x="43" y="106"/>
                  </a:cubicBezTo>
                  <a:cubicBezTo>
                    <a:pt x="43" y="106"/>
                    <a:pt x="43" y="107"/>
                    <a:pt x="43" y="107"/>
                  </a:cubicBezTo>
                  <a:close/>
                  <a:moveTo>
                    <a:pt x="54" y="106"/>
                  </a:moveTo>
                  <a:cubicBezTo>
                    <a:pt x="55" y="107"/>
                    <a:pt x="55" y="107"/>
                    <a:pt x="55" y="107"/>
                  </a:cubicBezTo>
                  <a:cubicBezTo>
                    <a:pt x="55" y="107"/>
                    <a:pt x="55" y="106"/>
                    <a:pt x="55" y="106"/>
                  </a:cubicBezTo>
                  <a:cubicBezTo>
                    <a:pt x="55" y="106"/>
                    <a:pt x="55" y="106"/>
                    <a:pt x="54" y="106"/>
                  </a:cubicBezTo>
                  <a:close/>
                  <a:moveTo>
                    <a:pt x="47" y="107"/>
                  </a:moveTo>
                  <a:cubicBezTo>
                    <a:pt x="46" y="107"/>
                    <a:pt x="46" y="107"/>
                    <a:pt x="46" y="108"/>
                  </a:cubicBezTo>
                  <a:cubicBezTo>
                    <a:pt x="47" y="108"/>
                    <a:pt x="47" y="109"/>
                    <a:pt x="48" y="109"/>
                  </a:cubicBezTo>
                  <a:cubicBezTo>
                    <a:pt x="48" y="108"/>
                    <a:pt x="47" y="107"/>
                    <a:pt x="47" y="107"/>
                  </a:cubicBezTo>
                  <a:close/>
                  <a:moveTo>
                    <a:pt x="52" y="108"/>
                  </a:moveTo>
                  <a:cubicBezTo>
                    <a:pt x="52" y="107"/>
                    <a:pt x="53" y="106"/>
                    <a:pt x="52" y="107"/>
                  </a:cubicBezTo>
                  <a:cubicBezTo>
                    <a:pt x="52" y="107"/>
                    <a:pt x="52" y="108"/>
                    <a:pt x="52" y="108"/>
                  </a:cubicBezTo>
                  <a:close/>
                  <a:moveTo>
                    <a:pt x="58" y="109"/>
                  </a:moveTo>
                  <a:cubicBezTo>
                    <a:pt x="58" y="108"/>
                    <a:pt x="58" y="108"/>
                    <a:pt x="58" y="108"/>
                  </a:cubicBezTo>
                  <a:cubicBezTo>
                    <a:pt x="58" y="108"/>
                    <a:pt x="58" y="107"/>
                    <a:pt x="57" y="107"/>
                  </a:cubicBezTo>
                  <a:cubicBezTo>
                    <a:pt x="58" y="108"/>
                    <a:pt x="57" y="108"/>
                    <a:pt x="58" y="109"/>
                  </a:cubicBezTo>
                  <a:close/>
                  <a:moveTo>
                    <a:pt x="40" y="108"/>
                  </a:moveTo>
                  <a:cubicBezTo>
                    <a:pt x="40" y="108"/>
                    <a:pt x="40" y="108"/>
                    <a:pt x="41" y="108"/>
                  </a:cubicBezTo>
                  <a:cubicBezTo>
                    <a:pt x="41" y="108"/>
                    <a:pt x="41" y="107"/>
                    <a:pt x="40" y="107"/>
                  </a:cubicBezTo>
                  <a:cubicBezTo>
                    <a:pt x="40" y="107"/>
                    <a:pt x="40" y="108"/>
                    <a:pt x="40" y="108"/>
                  </a:cubicBezTo>
                  <a:close/>
                  <a:moveTo>
                    <a:pt x="51" y="110"/>
                  </a:moveTo>
                  <a:cubicBezTo>
                    <a:pt x="51" y="109"/>
                    <a:pt x="51" y="107"/>
                    <a:pt x="50" y="107"/>
                  </a:cubicBezTo>
                  <a:cubicBezTo>
                    <a:pt x="50" y="108"/>
                    <a:pt x="50" y="109"/>
                    <a:pt x="51" y="110"/>
                  </a:cubicBezTo>
                  <a:close/>
                  <a:moveTo>
                    <a:pt x="42" y="108"/>
                  </a:moveTo>
                  <a:cubicBezTo>
                    <a:pt x="42" y="108"/>
                    <a:pt x="43" y="108"/>
                    <a:pt x="43" y="107"/>
                  </a:cubicBezTo>
                  <a:cubicBezTo>
                    <a:pt x="43" y="107"/>
                    <a:pt x="43" y="107"/>
                    <a:pt x="42" y="107"/>
                  </a:cubicBezTo>
                  <a:cubicBezTo>
                    <a:pt x="42" y="108"/>
                    <a:pt x="42" y="108"/>
                    <a:pt x="42" y="108"/>
                  </a:cubicBezTo>
                  <a:close/>
                  <a:moveTo>
                    <a:pt x="60" y="109"/>
                  </a:moveTo>
                  <a:cubicBezTo>
                    <a:pt x="60" y="108"/>
                    <a:pt x="60" y="108"/>
                    <a:pt x="60" y="107"/>
                  </a:cubicBezTo>
                  <a:cubicBezTo>
                    <a:pt x="59" y="108"/>
                    <a:pt x="60" y="109"/>
                    <a:pt x="60" y="109"/>
                  </a:cubicBezTo>
                  <a:close/>
                  <a:moveTo>
                    <a:pt x="55" y="109"/>
                  </a:moveTo>
                  <a:cubicBezTo>
                    <a:pt x="55" y="109"/>
                    <a:pt x="54" y="108"/>
                    <a:pt x="54" y="108"/>
                  </a:cubicBezTo>
                  <a:cubicBezTo>
                    <a:pt x="54" y="108"/>
                    <a:pt x="54" y="109"/>
                    <a:pt x="55" y="109"/>
                  </a:cubicBezTo>
                  <a:close/>
                  <a:moveTo>
                    <a:pt x="57" y="110"/>
                  </a:moveTo>
                  <a:cubicBezTo>
                    <a:pt x="56" y="109"/>
                    <a:pt x="57" y="108"/>
                    <a:pt x="57" y="108"/>
                  </a:cubicBezTo>
                  <a:cubicBezTo>
                    <a:pt x="56" y="108"/>
                    <a:pt x="56" y="110"/>
                    <a:pt x="57" y="110"/>
                  </a:cubicBezTo>
                  <a:close/>
                  <a:moveTo>
                    <a:pt x="42" y="108"/>
                  </a:moveTo>
                  <a:cubicBezTo>
                    <a:pt x="42" y="109"/>
                    <a:pt x="43" y="109"/>
                    <a:pt x="43" y="109"/>
                  </a:cubicBezTo>
                  <a:cubicBezTo>
                    <a:pt x="43" y="109"/>
                    <a:pt x="43" y="109"/>
                    <a:pt x="44" y="109"/>
                  </a:cubicBezTo>
                  <a:cubicBezTo>
                    <a:pt x="43" y="108"/>
                    <a:pt x="43" y="108"/>
                    <a:pt x="43" y="108"/>
                  </a:cubicBezTo>
                  <a:cubicBezTo>
                    <a:pt x="43" y="108"/>
                    <a:pt x="43" y="108"/>
                    <a:pt x="42" y="108"/>
                  </a:cubicBezTo>
                  <a:close/>
                  <a:moveTo>
                    <a:pt x="32" y="110"/>
                  </a:moveTo>
                  <a:cubicBezTo>
                    <a:pt x="32" y="109"/>
                    <a:pt x="32" y="108"/>
                    <a:pt x="31" y="108"/>
                  </a:cubicBezTo>
                  <a:cubicBezTo>
                    <a:pt x="32" y="109"/>
                    <a:pt x="31" y="110"/>
                    <a:pt x="32" y="110"/>
                  </a:cubicBezTo>
                  <a:close/>
                  <a:moveTo>
                    <a:pt x="40" y="109"/>
                  </a:moveTo>
                  <a:cubicBezTo>
                    <a:pt x="40" y="109"/>
                    <a:pt x="40" y="108"/>
                    <a:pt x="39" y="108"/>
                  </a:cubicBezTo>
                  <a:cubicBezTo>
                    <a:pt x="39" y="109"/>
                    <a:pt x="40" y="109"/>
                    <a:pt x="40" y="109"/>
                  </a:cubicBezTo>
                  <a:close/>
                  <a:moveTo>
                    <a:pt x="34" y="113"/>
                  </a:moveTo>
                  <a:cubicBezTo>
                    <a:pt x="36" y="112"/>
                    <a:pt x="35" y="110"/>
                    <a:pt x="33" y="108"/>
                  </a:cubicBezTo>
                  <a:cubicBezTo>
                    <a:pt x="34" y="110"/>
                    <a:pt x="33" y="112"/>
                    <a:pt x="34" y="113"/>
                  </a:cubicBezTo>
                  <a:close/>
                  <a:moveTo>
                    <a:pt x="41" y="109"/>
                  </a:moveTo>
                  <a:cubicBezTo>
                    <a:pt x="41" y="110"/>
                    <a:pt x="42" y="109"/>
                    <a:pt x="41" y="108"/>
                  </a:cubicBezTo>
                  <a:cubicBezTo>
                    <a:pt x="41" y="109"/>
                    <a:pt x="41" y="109"/>
                    <a:pt x="41" y="109"/>
                  </a:cubicBezTo>
                  <a:close/>
                  <a:moveTo>
                    <a:pt x="45" y="110"/>
                  </a:moveTo>
                  <a:cubicBezTo>
                    <a:pt x="46" y="109"/>
                    <a:pt x="45" y="109"/>
                    <a:pt x="45" y="109"/>
                  </a:cubicBezTo>
                  <a:cubicBezTo>
                    <a:pt x="45" y="109"/>
                    <a:pt x="45" y="110"/>
                    <a:pt x="45" y="110"/>
                  </a:cubicBezTo>
                  <a:close/>
                  <a:moveTo>
                    <a:pt x="58" y="112"/>
                  </a:moveTo>
                  <a:cubicBezTo>
                    <a:pt x="58" y="111"/>
                    <a:pt x="59" y="110"/>
                    <a:pt x="58" y="109"/>
                  </a:cubicBezTo>
                  <a:cubicBezTo>
                    <a:pt x="58" y="110"/>
                    <a:pt x="57" y="111"/>
                    <a:pt x="58" y="112"/>
                  </a:cubicBezTo>
                  <a:close/>
                  <a:moveTo>
                    <a:pt x="38" y="110"/>
                  </a:moveTo>
                  <a:cubicBezTo>
                    <a:pt x="39" y="110"/>
                    <a:pt x="39" y="110"/>
                    <a:pt x="39" y="109"/>
                  </a:cubicBezTo>
                  <a:cubicBezTo>
                    <a:pt x="39" y="109"/>
                    <a:pt x="38" y="110"/>
                    <a:pt x="38" y="110"/>
                  </a:cubicBezTo>
                  <a:close/>
                  <a:moveTo>
                    <a:pt x="41" y="109"/>
                  </a:moveTo>
                  <a:cubicBezTo>
                    <a:pt x="42" y="110"/>
                    <a:pt x="42" y="111"/>
                    <a:pt x="42" y="111"/>
                  </a:cubicBezTo>
                  <a:cubicBezTo>
                    <a:pt x="43" y="110"/>
                    <a:pt x="42" y="109"/>
                    <a:pt x="42" y="109"/>
                  </a:cubicBezTo>
                  <a:cubicBezTo>
                    <a:pt x="42" y="109"/>
                    <a:pt x="42" y="109"/>
                    <a:pt x="41" y="109"/>
                  </a:cubicBezTo>
                  <a:close/>
                  <a:moveTo>
                    <a:pt x="47" y="110"/>
                  </a:moveTo>
                  <a:cubicBezTo>
                    <a:pt x="47" y="110"/>
                    <a:pt x="47" y="110"/>
                    <a:pt x="46" y="109"/>
                  </a:cubicBezTo>
                  <a:cubicBezTo>
                    <a:pt x="46" y="110"/>
                    <a:pt x="46" y="110"/>
                    <a:pt x="47" y="110"/>
                  </a:cubicBezTo>
                  <a:close/>
                  <a:moveTo>
                    <a:pt x="52" y="111"/>
                  </a:moveTo>
                  <a:cubicBezTo>
                    <a:pt x="52" y="111"/>
                    <a:pt x="52" y="110"/>
                    <a:pt x="52" y="110"/>
                  </a:cubicBezTo>
                  <a:cubicBezTo>
                    <a:pt x="52" y="110"/>
                    <a:pt x="52" y="111"/>
                    <a:pt x="52" y="111"/>
                  </a:cubicBezTo>
                  <a:close/>
                  <a:moveTo>
                    <a:pt x="44" y="110"/>
                  </a:moveTo>
                  <a:cubicBezTo>
                    <a:pt x="45" y="111"/>
                    <a:pt x="44" y="112"/>
                    <a:pt x="45" y="112"/>
                  </a:cubicBezTo>
                  <a:cubicBezTo>
                    <a:pt x="46" y="111"/>
                    <a:pt x="45" y="110"/>
                    <a:pt x="44" y="110"/>
                  </a:cubicBezTo>
                  <a:cubicBezTo>
                    <a:pt x="44" y="110"/>
                    <a:pt x="44" y="110"/>
                    <a:pt x="44" y="110"/>
                  </a:cubicBezTo>
                  <a:close/>
                  <a:moveTo>
                    <a:pt x="66" y="110"/>
                  </a:moveTo>
                  <a:cubicBezTo>
                    <a:pt x="66" y="112"/>
                    <a:pt x="66" y="110"/>
                    <a:pt x="66" y="110"/>
                  </a:cubicBezTo>
                  <a:close/>
                  <a:moveTo>
                    <a:pt x="39" y="112"/>
                  </a:moveTo>
                  <a:cubicBezTo>
                    <a:pt x="40" y="112"/>
                    <a:pt x="40" y="111"/>
                    <a:pt x="40" y="110"/>
                  </a:cubicBezTo>
                  <a:cubicBezTo>
                    <a:pt x="39" y="111"/>
                    <a:pt x="39" y="111"/>
                    <a:pt x="39" y="112"/>
                  </a:cubicBezTo>
                  <a:close/>
                  <a:moveTo>
                    <a:pt x="55" y="111"/>
                  </a:moveTo>
                  <a:cubicBezTo>
                    <a:pt x="55" y="111"/>
                    <a:pt x="55" y="111"/>
                    <a:pt x="55" y="110"/>
                  </a:cubicBezTo>
                  <a:cubicBezTo>
                    <a:pt x="54" y="111"/>
                    <a:pt x="55" y="111"/>
                    <a:pt x="55" y="111"/>
                  </a:cubicBezTo>
                  <a:close/>
                  <a:moveTo>
                    <a:pt x="63" y="111"/>
                  </a:moveTo>
                  <a:cubicBezTo>
                    <a:pt x="63" y="111"/>
                    <a:pt x="63" y="111"/>
                    <a:pt x="63" y="111"/>
                  </a:cubicBezTo>
                  <a:cubicBezTo>
                    <a:pt x="63" y="110"/>
                    <a:pt x="63" y="111"/>
                    <a:pt x="63" y="111"/>
                  </a:cubicBezTo>
                  <a:close/>
                  <a:moveTo>
                    <a:pt x="40" y="112"/>
                  </a:moveTo>
                  <a:cubicBezTo>
                    <a:pt x="41" y="112"/>
                    <a:pt x="41" y="112"/>
                    <a:pt x="41" y="112"/>
                  </a:cubicBezTo>
                  <a:cubicBezTo>
                    <a:pt x="40" y="112"/>
                    <a:pt x="41" y="111"/>
                    <a:pt x="40" y="112"/>
                  </a:cubicBezTo>
                  <a:cubicBezTo>
                    <a:pt x="40" y="112"/>
                    <a:pt x="40" y="112"/>
                    <a:pt x="39" y="113"/>
                  </a:cubicBezTo>
                  <a:cubicBezTo>
                    <a:pt x="40" y="113"/>
                    <a:pt x="40" y="113"/>
                    <a:pt x="40" y="113"/>
                  </a:cubicBezTo>
                  <a:cubicBezTo>
                    <a:pt x="41" y="113"/>
                    <a:pt x="41" y="112"/>
                    <a:pt x="41" y="112"/>
                  </a:cubicBezTo>
                  <a:cubicBezTo>
                    <a:pt x="41" y="111"/>
                    <a:pt x="41" y="111"/>
                    <a:pt x="41" y="111"/>
                  </a:cubicBezTo>
                  <a:cubicBezTo>
                    <a:pt x="41" y="111"/>
                    <a:pt x="40" y="111"/>
                    <a:pt x="40" y="112"/>
                  </a:cubicBezTo>
                  <a:close/>
                  <a:moveTo>
                    <a:pt x="7" y="127"/>
                  </a:moveTo>
                  <a:cubicBezTo>
                    <a:pt x="7" y="127"/>
                    <a:pt x="7" y="127"/>
                    <a:pt x="8" y="127"/>
                  </a:cubicBezTo>
                  <a:cubicBezTo>
                    <a:pt x="8" y="125"/>
                    <a:pt x="9" y="124"/>
                    <a:pt x="9" y="122"/>
                  </a:cubicBezTo>
                  <a:cubicBezTo>
                    <a:pt x="9" y="120"/>
                    <a:pt x="10" y="118"/>
                    <a:pt x="10" y="116"/>
                  </a:cubicBezTo>
                  <a:cubicBezTo>
                    <a:pt x="11" y="114"/>
                    <a:pt x="12" y="112"/>
                    <a:pt x="11" y="111"/>
                  </a:cubicBezTo>
                  <a:cubicBezTo>
                    <a:pt x="10" y="116"/>
                    <a:pt x="8" y="122"/>
                    <a:pt x="7" y="127"/>
                  </a:cubicBezTo>
                  <a:close/>
                  <a:moveTo>
                    <a:pt x="37" y="112"/>
                  </a:moveTo>
                  <a:cubicBezTo>
                    <a:pt x="37" y="111"/>
                    <a:pt x="37" y="111"/>
                    <a:pt x="38" y="111"/>
                  </a:cubicBezTo>
                  <a:cubicBezTo>
                    <a:pt x="38" y="111"/>
                    <a:pt x="38" y="111"/>
                    <a:pt x="37" y="111"/>
                  </a:cubicBezTo>
                  <a:cubicBezTo>
                    <a:pt x="38" y="111"/>
                    <a:pt x="37" y="111"/>
                    <a:pt x="37" y="112"/>
                  </a:cubicBezTo>
                  <a:close/>
                  <a:moveTo>
                    <a:pt x="48" y="112"/>
                  </a:moveTo>
                  <a:cubicBezTo>
                    <a:pt x="48" y="111"/>
                    <a:pt x="48" y="111"/>
                    <a:pt x="47" y="111"/>
                  </a:cubicBezTo>
                  <a:cubicBezTo>
                    <a:pt x="47" y="111"/>
                    <a:pt x="47" y="112"/>
                    <a:pt x="48" y="112"/>
                  </a:cubicBezTo>
                  <a:close/>
                  <a:moveTo>
                    <a:pt x="44" y="113"/>
                  </a:moveTo>
                  <a:cubicBezTo>
                    <a:pt x="44" y="113"/>
                    <a:pt x="44" y="113"/>
                    <a:pt x="44" y="113"/>
                  </a:cubicBezTo>
                  <a:cubicBezTo>
                    <a:pt x="44" y="112"/>
                    <a:pt x="44" y="111"/>
                    <a:pt x="43" y="111"/>
                  </a:cubicBezTo>
                  <a:cubicBezTo>
                    <a:pt x="42" y="112"/>
                    <a:pt x="43" y="113"/>
                    <a:pt x="44" y="113"/>
                  </a:cubicBezTo>
                  <a:close/>
                  <a:moveTo>
                    <a:pt x="58" y="112"/>
                  </a:moveTo>
                  <a:cubicBezTo>
                    <a:pt x="58" y="112"/>
                    <a:pt x="58" y="112"/>
                    <a:pt x="58" y="113"/>
                  </a:cubicBezTo>
                  <a:cubicBezTo>
                    <a:pt x="59" y="113"/>
                    <a:pt x="59" y="112"/>
                    <a:pt x="59" y="111"/>
                  </a:cubicBezTo>
                  <a:cubicBezTo>
                    <a:pt x="58" y="111"/>
                    <a:pt x="58" y="112"/>
                    <a:pt x="58" y="112"/>
                  </a:cubicBezTo>
                  <a:close/>
                  <a:moveTo>
                    <a:pt x="60" y="113"/>
                  </a:moveTo>
                  <a:cubicBezTo>
                    <a:pt x="60" y="113"/>
                    <a:pt x="60" y="112"/>
                    <a:pt x="60" y="112"/>
                  </a:cubicBezTo>
                  <a:cubicBezTo>
                    <a:pt x="61" y="112"/>
                    <a:pt x="61" y="112"/>
                    <a:pt x="61" y="112"/>
                  </a:cubicBezTo>
                  <a:cubicBezTo>
                    <a:pt x="60" y="112"/>
                    <a:pt x="59" y="113"/>
                    <a:pt x="60" y="113"/>
                  </a:cubicBezTo>
                  <a:close/>
                  <a:moveTo>
                    <a:pt x="36" y="112"/>
                  </a:moveTo>
                  <a:cubicBezTo>
                    <a:pt x="36" y="112"/>
                    <a:pt x="37" y="112"/>
                    <a:pt x="37" y="112"/>
                  </a:cubicBezTo>
                  <a:cubicBezTo>
                    <a:pt x="37" y="112"/>
                    <a:pt x="37" y="112"/>
                    <a:pt x="37" y="112"/>
                  </a:cubicBezTo>
                  <a:cubicBezTo>
                    <a:pt x="37" y="112"/>
                    <a:pt x="37" y="112"/>
                    <a:pt x="36" y="112"/>
                  </a:cubicBezTo>
                  <a:close/>
                  <a:moveTo>
                    <a:pt x="38" y="113"/>
                  </a:moveTo>
                  <a:cubicBezTo>
                    <a:pt x="38" y="112"/>
                    <a:pt x="38" y="113"/>
                    <a:pt x="38" y="113"/>
                  </a:cubicBezTo>
                  <a:cubicBezTo>
                    <a:pt x="38" y="113"/>
                    <a:pt x="38" y="112"/>
                    <a:pt x="38" y="112"/>
                  </a:cubicBezTo>
                  <a:cubicBezTo>
                    <a:pt x="38" y="112"/>
                    <a:pt x="38" y="112"/>
                    <a:pt x="38" y="113"/>
                  </a:cubicBezTo>
                  <a:close/>
                  <a:moveTo>
                    <a:pt x="50" y="113"/>
                  </a:moveTo>
                  <a:cubicBezTo>
                    <a:pt x="50" y="113"/>
                    <a:pt x="50" y="114"/>
                    <a:pt x="51" y="114"/>
                  </a:cubicBezTo>
                  <a:cubicBezTo>
                    <a:pt x="51" y="114"/>
                    <a:pt x="51" y="113"/>
                    <a:pt x="51" y="113"/>
                  </a:cubicBezTo>
                  <a:cubicBezTo>
                    <a:pt x="50" y="113"/>
                    <a:pt x="50" y="113"/>
                    <a:pt x="50" y="112"/>
                  </a:cubicBezTo>
                  <a:cubicBezTo>
                    <a:pt x="49" y="112"/>
                    <a:pt x="50" y="113"/>
                    <a:pt x="50" y="113"/>
                  </a:cubicBezTo>
                  <a:close/>
                  <a:moveTo>
                    <a:pt x="53" y="113"/>
                  </a:moveTo>
                  <a:cubicBezTo>
                    <a:pt x="53" y="113"/>
                    <a:pt x="54" y="112"/>
                    <a:pt x="53" y="112"/>
                  </a:cubicBezTo>
                  <a:cubicBezTo>
                    <a:pt x="53" y="113"/>
                    <a:pt x="53" y="113"/>
                    <a:pt x="53" y="113"/>
                  </a:cubicBezTo>
                  <a:close/>
                  <a:moveTo>
                    <a:pt x="43" y="114"/>
                  </a:moveTo>
                  <a:cubicBezTo>
                    <a:pt x="42" y="114"/>
                    <a:pt x="42" y="113"/>
                    <a:pt x="42" y="113"/>
                  </a:cubicBezTo>
                  <a:cubicBezTo>
                    <a:pt x="41" y="113"/>
                    <a:pt x="42" y="114"/>
                    <a:pt x="42" y="114"/>
                  </a:cubicBezTo>
                  <a:cubicBezTo>
                    <a:pt x="41" y="114"/>
                    <a:pt x="41" y="114"/>
                    <a:pt x="41" y="114"/>
                  </a:cubicBezTo>
                  <a:cubicBezTo>
                    <a:pt x="41" y="115"/>
                    <a:pt x="41" y="116"/>
                    <a:pt x="42" y="116"/>
                  </a:cubicBezTo>
                  <a:cubicBezTo>
                    <a:pt x="42" y="115"/>
                    <a:pt x="43" y="115"/>
                    <a:pt x="43" y="114"/>
                  </a:cubicBezTo>
                  <a:cubicBezTo>
                    <a:pt x="43" y="114"/>
                    <a:pt x="43" y="112"/>
                    <a:pt x="42" y="113"/>
                  </a:cubicBezTo>
                  <a:cubicBezTo>
                    <a:pt x="42" y="113"/>
                    <a:pt x="43" y="114"/>
                    <a:pt x="43" y="114"/>
                  </a:cubicBezTo>
                  <a:close/>
                  <a:moveTo>
                    <a:pt x="56" y="113"/>
                  </a:moveTo>
                  <a:cubicBezTo>
                    <a:pt x="56" y="113"/>
                    <a:pt x="56" y="112"/>
                    <a:pt x="56" y="112"/>
                  </a:cubicBezTo>
                  <a:cubicBezTo>
                    <a:pt x="56" y="113"/>
                    <a:pt x="56" y="113"/>
                    <a:pt x="56" y="113"/>
                  </a:cubicBezTo>
                  <a:close/>
                  <a:moveTo>
                    <a:pt x="46" y="114"/>
                  </a:moveTo>
                  <a:cubicBezTo>
                    <a:pt x="46" y="114"/>
                    <a:pt x="46" y="114"/>
                    <a:pt x="46" y="115"/>
                  </a:cubicBezTo>
                  <a:cubicBezTo>
                    <a:pt x="47" y="115"/>
                    <a:pt x="47" y="114"/>
                    <a:pt x="47" y="114"/>
                  </a:cubicBezTo>
                  <a:cubicBezTo>
                    <a:pt x="47" y="114"/>
                    <a:pt x="47" y="113"/>
                    <a:pt x="46" y="113"/>
                  </a:cubicBezTo>
                  <a:cubicBezTo>
                    <a:pt x="46" y="113"/>
                    <a:pt x="47" y="114"/>
                    <a:pt x="46" y="114"/>
                  </a:cubicBezTo>
                  <a:close/>
                  <a:moveTo>
                    <a:pt x="63" y="114"/>
                  </a:moveTo>
                  <a:cubicBezTo>
                    <a:pt x="63" y="114"/>
                    <a:pt x="63" y="113"/>
                    <a:pt x="63" y="113"/>
                  </a:cubicBezTo>
                  <a:cubicBezTo>
                    <a:pt x="63" y="113"/>
                    <a:pt x="63" y="114"/>
                    <a:pt x="63" y="114"/>
                  </a:cubicBezTo>
                  <a:close/>
                  <a:moveTo>
                    <a:pt x="37" y="114"/>
                  </a:moveTo>
                  <a:cubicBezTo>
                    <a:pt x="37" y="114"/>
                    <a:pt x="37" y="114"/>
                    <a:pt x="37" y="114"/>
                  </a:cubicBezTo>
                  <a:cubicBezTo>
                    <a:pt x="37" y="114"/>
                    <a:pt x="38" y="114"/>
                    <a:pt x="38" y="113"/>
                  </a:cubicBezTo>
                  <a:cubicBezTo>
                    <a:pt x="38" y="113"/>
                    <a:pt x="37" y="113"/>
                    <a:pt x="37" y="114"/>
                  </a:cubicBezTo>
                  <a:close/>
                  <a:moveTo>
                    <a:pt x="39" y="114"/>
                  </a:moveTo>
                  <a:cubicBezTo>
                    <a:pt x="39" y="114"/>
                    <a:pt x="39" y="113"/>
                    <a:pt x="39" y="113"/>
                  </a:cubicBezTo>
                  <a:cubicBezTo>
                    <a:pt x="39" y="114"/>
                    <a:pt x="39" y="114"/>
                    <a:pt x="39" y="114"/>
                  </a:cubicBezTo>
                  <a:close/>
                  <a:moveTo>
                    <a:pt x="60" y="115"/>
                  </a:moveTo>
                  <a:cubicBezTo>
                    <a:pt x="60" y="115"/>
                    <a:pt x="60" y="114"/>
                    <a:pt x="60" y="113"/>
                  </a:cubicBezTo>
                  <a:cubicBezTo>
                    <a:pt x="60" y="114"/>
                    <a:pt x="59" y="114"/>
                    <a:pt x="60" y="115"/>
                  </a:cubicBezTo>
                  <a:close/>
                  <a:moveTo>
                    <a:pt x="35" y="114"/>
                  </a:moveTo>
                  <a:cubicBezTo>
                    <a:pt x="35" y="115"/>
                    <a:pt x="34" y="115"/>
                    <a:pt x="34" y="116"/>
                  </a:cubicBezTo>
                  <a:cubicBezTo>
                    <a:pt x="34" y="116"/>
                    <a:pt x="34" y="116"/>
                    <a:pt x="34" y="116"/>
                  </a:cubicBezTo>
                  <a:cubicBezTo>
                    <a:pt x="35" y="115"/>
                    <a:pt x="36" y="114"/>
                    <a:pt x="35" y="113"/>
                  </a:cubicBezTo>
                  <a:cubicBezTo>
                    <a:pt x="35" y="114"/>
                    <a:pt x="35" y="114"/>
                    <a:pt x="35" y="114"/>
                  </a:cubicBezTo>
                  <a:close/>
                  <a:moveTo>
                    <a:pt x="56" y="114"/>
                  </a:moveTo>
                  <a:cubicBezTo>
                    <a:pt x="57" y="114"/>
                    <a:pt x="57" y="113"/>
                    <a:pt x="56" y="113"/>
                  </a:cubicBezTo>
                  <a:cubicBezTo>
                    <a:pt x="56" y="114"/>
                    <a:pt x="56" y="114"/>
                    <a:pt x="56" y="114"/>
                  </a:cubicBezTo>
                  <a:close/>
                  <a:moveTo>
                    <a:pt x="45" y="114"/>
                  </a:moveTo>
                  <a:cubicBezTo>
                    <a:pt x="45" y="114"/>
                    <a:pt x="44" y="114"/>
                    <a:pt x="44" y="115"/>
                  </a:cubicBezTo>
                  <a:cubicBezTo>
                    <a:pt x="45" y="115"/>
                    <a:pt x="45" y="116"/>
                    <a:pt x="45" y="116"/>
                  </a:cubicBezTo>
                  <a:cubicBezTo>
                    <a:pt x="46" y="116"/>
                    <a:pt x="46" y="114"/>
                    <a:pt x="45" y="114"/>
                  </a:cubicBezTo>
                  <a:cubicBezTo>
                    <a:pt x="45" y="114"/>
                    <a:pt x="45" y="114"/>
                    <a:pt x="45" y="114"/>
                  </a:cubicBezTo>
                  <a:close/>
                  <a:moveTo>
                    <a:pt x="54" y="115"/>
                  </a:moveTo>
                  <a:cubicBezTo>
                    <a:pt x="55" y="115"/>
                    <a:pt x="56" y="114"/>
                    <a:pt x="55" y="114"/>
                  </a:cubicBezTo>
                  <a:cubicBezTo>
                    <a:pt x="55" y="114"/>
                    <a:pt x="54" y="115"/>
                    <a:pt x="54" y="115"/>
                  </a:cubicBezTo>
                  <a:close/>
                  <a:moveTo>
                    <a:pt x="38" y="115"/>
                  </a:moveTo>
                  <a:cubicBezTo>
                    <a:pt x="38" y="115"/>
                    <a:pt x="38" y="115"/>
                    <a:pt x="38" y="115"/>
                  </a:cubicBezTo>
                  <a:cubicBezTo>
                    <a:pt x="38" y="115"/>
                    <a:pt x="38" y="115"/>
                    <a:pt x="38" y="115"/>
                  </a:cubicBezTo>
                  <a:cubicBezTo>
                    <a:pt x="39" y="115"/>
                    <a:pt x="38" y="115"/>
                    <a:pt x="38" y="114"/>
                  </a:cubicBezTo>
                  <a:cubicBezTo>
                    <a:pt x="38" y="114"/>
                    <a:pt x="38" y="114"/>
                    <a:pt x="38" y="114"/>
                  </a:cubicBezTo>
                  <a:cubicBezTo>
                    <a:pt x="38" y="114"/>
                    <a:pt x="38" y="115"/>
                    <a:pt x="38" y="115"/>
                  </a:cubicBezTo>
                  <a:close/>
                  <a:moveTo>
                    <a:pt x="32" y="115"/>
                  </a:moveTo>
                  <a:cubicBezTo>
                    <a:pt x="32" y="115"/>
                    <a:pt x="32" y="115"/>
                    <a:pt x="31" y="114"/>
                  </a:cubicBezTo>
                  <a:cubicBezTo>
                    <a:pt x="31" y="115"/>
                    <a:pt x="32" y="115"/>
                    <a:pt x="32" y="115"/>
                  </a:cubicBezTo>
                  <a:close/>
                  <a:moveTo>
                    <a:pt x="63" y="117"/>
                  </a:moveTo>
                  <a:cubicBezTo>
                    <a:pt x="63" y="116"/>
                    <a:pt x="63" y="116"/>
                    <a:pt x="63" y="116"/>
                  </a:cubicBezTo>
                  <a:cubicBezTo>
                    <a:pt x="63" y="115"/>
                    <a:pt x="63" y="115"/>
                    <a:pt x="63" y="115"/>
                  </a:cubicBezTo>
                  <a:cubicBezTo>
                    <a:pt x="63" y="115"/>
                    <a:pt x="63" y="116"/>
                    <a:pt x="63" y="117"/>
                  </a:cubicBezTo>
                  <a:close/>
                  <a:moveTo>
                    <a:pt x="36" y="115"/>
                  </a:moveTo>
                  <a:cubicBezTo>
                    <a:pt x="35" y="116"/>
                    <a:pt x="34" y="117"/>
                    <a:pt x="34" y="118"/>
                  </a:cubicBezTo>
                  <a:cubicBezTo>
                    <a:pt x="34" y="117"/>
                    <a:pt x="36" y="116"/>
                    <a:pt x="36" y="115"/>
                  </a:cubicBezTo>
                  <a:cubicBezTo>
                    <a:pt x="36" y="115"/>
                    <a:pt x="36" y="115"/>
                    <a:pt x="36" y="115"/>
                  </a:cubicBezTo>
                  <a:close/>
                  <a:moveTo>
                    <a:pt x="47" y="116"/>
                  </a:moveTo>
                  <a:cubicBezTo>
                    <a:pt x="48" y="116"/>
                    <a:pt x="47" y="115"/>
                    <a:pt x="48" y="115"/>
                  </a:cubicBezTo>
                  <a:cubicBezTo>
                    <a:pt x="48" y="115"/>
                    <a:pt x="47" y="115"/>
                    <a:pt x="47" y="116"/>
                  </a:cubicBezTo>
                  <a:close/>
                  <a:moveTo>
                    <a:pt x="54" y="116"/>
                  </a:moveTo>
                  <a:cubicBezTo>
                    <a:pt x="55" y="116"/>
                    <a:pt x="55" y="117"/>
                    <a:pt x="55" y="117"/>
                  </a:cubicBezTo>
                  <a:cubicBezTo>
                    <a:pt x="55" y="116"/>
                    <a:pt x="55" y="116"/>
                    <a:pt x="55" y="115"/>
                  </a:cubicBezTo>
                  <a:cubicBezTo>
                    <a:pt x="55" y="115"/>
                    <a:pt x="55" y="115"/>
                    <a:pt x="54" y="116"/>
                  </a:cubicBezTo>
                  <a:close/>
                  <a:moveTo>
                    <a:pt x="39" y="116"/>
                  </a:moveTo>
                  <a:cubicBezTo>
                    <a:pt x="40" y="116"/>
                    <a:pt x="40" y="117"/>
                    <a:pt x="41" y="117"/>
                  </a:cubicBezTo>
                  <a:cubicBezTo>
                    <a:pt x="41" y="116"/>
                    <a:pt x="40" y="116"/>
                    <a:pt x="40" y="115"/>
                  </a:cubicBezTo>
                  <a:cubicBezTo>
                    <a:pt x="40" y="115"/>
                    <a:pt x="39" y="115"/>
                    <a:pt x="39" y="116"/>
                  </a:cubicBezTo>
                  <a:close/>
                  <a:moveTo>
                    <a:pt x="43" y="116"/>
                  </a:moveTo>
                  <a:cubicBezTo>
                    <a:pt x="43" y="117"/>
                    <a:pt x="43" y="118"/>
                    <a:pt x="44" y="118"/>
                  </a:cubicBezTo>
                  <a:cubicBezTo>
                    <a:pt x="44" y="117"/>
                    <a:pt x="44" y="117"/>
                    <a:pt x="43" y="116"/>
                  </a:cubicBezTo>
                  <a:cubicBezTo>
                    <a:pt x="44" y="116"/>
                    <a:pt x="44" y="117"/>
                    <a:pt x="45" y="117"/>
                  </a:cubicBezTo>
                  <a:cubicBezTo>
                    <a:pt x="45" y="116"/>
                    <a:pt x="44" y="116"/>
                    <a:pt x="44" y="115"/>
                  </a:cubicBezTo>
                  <a:cubicBezTo>
                    <a:pt x="43" y="115"/>
                    <a:pt x="43" y="116"/>
                    <a:pt x="43" y="116"/>
                  </a:cubicBezTo>
                  <a:close/>
                  <a:moveTo>
                    <a:pt x="51" y="117"/>
                  </a:moveTo>
                  <a:cubicBezTo>
                    <a:pt x="51" y="116"/>
                    <a:pt x="51" y="116"/>
                    <a:pt x="50" y="116"/>
                  </a:cubicBezTo>
                  <a:cubicBezTo>
                    <a:pt x="50" y="116"/>
                    <a:pt x="50" y="117"/>
                    <a:pt x="51" y="117"/>
                  </a:cubicBezTo>
                  <a:close/>
                  <a:moveTo>
                    <a:pt x="58" y="116"/>
                  </a:moveTo>
                  <a:cubicBezTo>
                    <a:pt x="58" y="116"/>
                    <a:pt x="58" y="117"/>
                    <a:pt x="58" y="117"/>
                  </a:cubicBezTo>
                  <a:cubicBezTo>
                    <a:pt x="59" y="117"/>
                    <a:pt x="58" y="116"/>
                    <a:pt x="58" y="116"/>
                  </a:cubicBezTo>
                  <a:cubicBezTo>
                    <a:pt x="58" y="116"/>
                    <a:pt x="58" y="116"/>
                    <a:pt x="58" y="116"/>
                  </a:cubicBezTo>
                  <a:close/>
                  <a:moveTo>
                    <a:pt x="36" y="117"/>
                  </a:moveTo>
                  <a:cubicBezTo>
                    <a:pt x="36" y="117"/>
                    <a:pt x="36" y="117"/>
                    <a:pt x="35" y="117"/>
                  </a:cubicBezTo>
                  <a:cubicBezTo>
                    <a:pt x="35" y="117"/>
                    <a:pt x="36" y="117"/>
                    <a:pt x="36" y="117"/>
                  </a:cubicBezTo>
                  <a:cubicBezTo>
                    <a:pt x="37" y="118"/>
                    <a:pt x="37" y="117"/>
                    <a:pt x="37" y="116"/>
                  </a:cubicBezTo>
                  <a:cubicBezTo>
                    <a:pt x="36" y="116"/>
                    <a:pt x="36" y="117"/>
                    <a:pt x="36" y="117"/>
                  </a:cubicBezTo>
                  <a:close/>
                  <a:moveTo>
                    <a:pt x="39" y="117"/>
                  </a:moveTo>
                  <a:cubicBezTo>
                    <a:pt x="39" y="117"/>
                    <a:pt x="39" y="118"/>
                    <a:pt x="40" y="118"/>
                  </a:cubicBezTo>
                  <a:cubicBezTo>
                    <a:pt x="40" y="118"/>
                    <a:pt x="40" y="117"/>
                    <a:pt x="40" y="117"/>
                  </a:cubicBezTo>
                  <a:cubicBezTo>
                    <a:pt x="41" y="117"/>
                    <a:pt x="40" y="116"/>
                    <a:pt x="39" y="116"/>
                  </a:cubicBezTo>
                  <a:cubicBezTo>
                    <a:pt x="39" y="116"/>
                    <a:pt x="39" y="117"/>
                    <a:pt x="39" y="117"/>
                  </a:cubicBezTo>
                  <a:close/>
                  <a:moveTo>
                    <a:pt x="42" y="117"/>
                  </a:moveTo>
                  <a:cubicBezTo>
                    <a:pt x="42" y="118"/>
                    <a:pt x="43" y="118"/>
                    <a:pt x="43" y="119"/>
                  </a:cubicBezTo>
                  <a:cubicBezTo>
                    <a:pt x="44" y="118"/>
                    <a:pt x="43" y="117"/>
                    <a:pt x="43" y="116"/>
                  </a:cubicBezTo>
                  <a:cubicBezTo>
                    <a:pt x="43" y="116"/>
                    <a:pt x="42" y="117"/>
                    <a:pt x="42" y="117"/>
                  </a:cubicBezTo>
                  <a:close/>
                  <a:moveTo>
                    <a:pt x="32" y="118"/>
                  </a:moveTo>
                  <a:cubicBezTo>
                    <a:pt x="32" y="118"/>
                    <a:pt x="32" y="116"/>
                    <a:pt x="32" y="117"/>
                  </a:cubicBezTo>
                  <a:cubicBezTo>
                    <a:pt x="32" y="117"/>
                    <a:pt x="32" y="117"/>
                    <a:pt x="32" y="118"/>
                  </a:cubicBezTo>
                  <a:close/>
                  <a:moveTo>
                    <a:pt x="65" y="120"/>
                  </a:moveTo>
                  <a:cubicBezTo>
                    <a:pt x="65" y="119"/>
                    <a:pt x="65" y="118"/>
                    <a:pt x="65" y="117"/>
                  </a:cubicBezTo>
                  <a:cubicBezTo>
                    <a:pt x="64" y="118"/>
                    <a:pt x="64" y="119"/>
                    <a:pt x="65" y="120"/>
                  </a:cubicBezTo>
                  <a:close/>
                  <a:moveTo>
                    <a:pt x="47" y="119"/>
                  </a:moveTo>
                  <a:cubicBezTo>
                    <a:pt x="47" y="118"/>
                    <a:pt x="47" y="118"/>
                    <a:pt x="47" y="118"/>
                  </a:cubicBezTo>
                  <a:cubicBezTo>
                    <a:pt x="47" y="118"/>
                    <a:pt x="47" y="117"/>
                    <a:pt x="47" y="117"/>
                  </a:cubicBezTo>
                  <a:cubicBezTo>
                    <a:pt x="46" y="116"/>
                    <a:pt x="46" y="118"/>
                    <a:pt x="47" y="119"/>
                  </a:cubicBezTo>
                  <a:close/>
                  <a:moveTo>
                    <a:pt x="53" y="118"/>
                  </a:moveTo>
                  <a:cubicBezTo>
                    <a:pt x="53" y="118"/>
                    <a:pt x="53" y="118"/>
                    <a:pt x="53" y="119"/>
                  </a:cubicBezTo>
                  <a:cubicBezTo>
                    <a:pt x="53" y="118"/>
                    <a:pt x="53" y="117"/>
                    <a:pt x="53" y="117"/>
                  </a:cubicBezTo>
                  <a:cubicBezTo>
                    <a:pt x="53" y="117"/>
                    <a:pt x="53" y="118"/>
                    <a:pt x="53" y="118"/>
                  </a:cubicBezTo>
                  <a:close/>
                  <a:moveTo>
                    <a:pt x="7" y="130"/>
                  </a:moveTo>
                  <a:cubicBezTo>
                    <a:pt x="8" y="131"/>
                    <a:pt x="7" y="133"/>
                    <a:pt x="7" y="134"/>
                  </a:cubicBezTo>
                  <a:cubicBezTo>
                    <a:pt x="7" y="134"/>
                    <a:pt x="7" y="134"/>
                    <a:pt x="8" y="133"/>
                  </a:cubicBezTo>
                  <a:cubicBezTo>
                    <a:pt x="9" y="128"/>
                    <a:pt x="10" y="123"/>
                    <a:pt x="11" y="118"/>
                  </a:cubicBezTo>
                  <a:cubicBezTo>
                    <a:pt x="10" y="122"/>
                    <a:pt x="9" y="126"/>
                    <a:pt x="7" y="130"/>
                  </a:cubicBezTo>
                  <a:close/>
                  <a:moveTo>
                    <a:pt x="34" y="119"/>
                  </a:moveTo>
                  <a:cubicBezTo>
                    <a:pt x="34" y="120"/>
                    <a:pt x="34" y="120"/>
                    <a:pt x="34" y="120"/>
                  </a:cubicBezTo>
                  <a:cubicBezTo>
                    <a:pt x="35" y="120"/>
                    <a:pt x="36" y="119"/>
                    <a:pt x="35" y="118"/>
                  </a:cubicBezTo>
                  <a:cubicBezTo>
                    <a:pt x="34" y="118"/>
                    <a:pt x="35" y="119"/>
                    <a:pt x="34" y="119"/>
                  </a:cubicBezTo>
                  <a:close/>
                  <a:moveTo>
                    <a:pt x="65" y="120"/>
                  </a:moveTo>
                  <a:cubicBezTo>
                    <a:pt x="66" y="120"/>
                    <a:pt x="66" y="118"/>
                    <a:pt x="66" y="118"/>
                  </a:cubicBezTo>
                  <a:cubicBezTo>
                    <a:pt x="66" y="118"/>
                    <a:pt x="66" y="118"/>
                    <a:pt x="66" y="118"/>
                  </a:cubicBezTo>
                  <a:cubicBezTo>
                    <a:pt x="65" y="118"/>
                    <a:pt x="66" y="119"/>
                    <a:pt x="65" y="120"/>
                  </a:cubicBezTo>
                  <a:close/>
                  <a:moveTo>
                    <a:pt x="33" y="126"/>
                  </a:moveTo>
                  <a:cubicBezTo>
                    <a:pt x="33" y="123"/>
                    <a:pt x="33" y="121"/>
                    <a:pt x="32" y="118"/>
                  </a:cubicBezTo>
                  <a:cubicBezTo>
                    <a:pt x="32" y="121"/>
                    <a:pt x="32" y="123"/>
                    <a:pt x="33" y="126"/>
                  </a:cubicBezTo>
                  <a:close/>
                  <a:moveTo>
                    <a:pt x="62" y="122"/>
                  </a:moveTo>
                  <a:cubicBezTo>
                    <a:pt x="63" y="122"/>
                    <a:pt x="63" y="119"/>
                    <a:pt x="63" y="118"/>
                  </a:cubicBezTo>
                  <a:cubicBezTo>
                    <a:pt x="62" y="119"/>
                    <a:pt x="63" y="121"/>
                    <a:pt x="62" y="122"/>
                  </a:cubicBezTo>
                  <a:close/>
                  <a:moveTo>
                    <a:pt x="41" y="119"/>
                  </a:moveTo>
                  <a:cubicBezTo>
                    <a:pt x="41" y="120"/>
                    <a:pt x="41" y="120"/>
                    <a:pt x="41" y="121"/>
                  </a:cubicBezTo>
                  <a:cubicBezTo>
                    <a:pt x="41" y="121"/>
                    <a:pt x="42" y="121"/>
                    <a:pt x="42" y="121"/>
                  </a:cubicBezTo>
                  <a:cubicBezTo>
                    <a:pt x="42" y="120"/>
                    <a:pt x="41" y="120"/>
                    <a:pt x="41" y="120"/>
                  </a:cubicBezTo>
                  <a:cubicBezTo>
                    <a:pt x="42" y="120"/>
                    <a:pt x="41" y="119"/>
                    <a:pt x="41" y="119"/>
                  </a:cubicBezTo>
                  <a:cubicBezTo>
                    <a:pt x="42" y="119"/>
                    <a:pt x="42" y="120"/>
                    <a:pt x="42" y="120"/>
                  </a:cubicBezTo>
                  <a:cubicBezTo>
                    <a:pt x="43" y="119"/>
                    <a:pt x="42" y="118"/>
                    <a:pt x="42" y="118"/>
                  </a:cubicBezTo>
                  <a:cubicBezTo>
                    <a:pt x="41" y="118"/>
                    <a:pt x="41" y="119"/>
                    <a:pt x="41" y="119"/>
                  </a:cubicBezTo>
                  <a:cubicBezTo>
                    <a:pt x="41" y="119"/>
                    <a:pt x="41" y="119"/>
                    <a:pt x="41" y="119"/>
                  </a:cubicBezTo>
                  <a:cubicBezTo>
                    <a:pt x="41" y="119"/>
                    <a:pt x="41" y="119"/>
                    <a:pt x="41" y="119"/>
                  </a:cubicBezTo>
                  <a:cubicBezTo>
                    <a:pt x="41" y="119"/>
                    <a:pt x="41" y="119"/>
                    <a:pt x="41" y="119"/>
                  </a:cubicBezTo>
                  <a:close/>
                  <a:moveTo>
                    <a:pt x="50" y="119"/>
                  </a:moveTo>
                  <a:cubicBezTo>
                    <a:pt x="51" y="119"/>
                    <a:pt x="50" y="118"/>
                    <a:pt x="50" y="118"/>
                  </a:cubicBezTo>
                  <a:cubicBezTo>
                    <a:pt x="50" y="118"/>
                    <a:pt x="50" y="118"/>
                    <a:pt x="50" y="119"/>
                  </a:cubicBezTo>
                  <a:close/>
                  <a:moveTo>
                    <a:pt x="38" y="120"/>
                  </a:moveTo>
                  <a:cubicBezTo>
                    <a:pt x="38" y="120"/>
                    <a:pt x="39" y="120"/>
                    <a:pt x="39" y="119"/>
                  </a:cubicBezTo>
                  <a:cubicBezTo>
                    <a:pt x="38" y="119"/>
                    <a:pt x="38" y="118"/>
                    <a:pt x="38" y="118"/>
                  </a:cubicBezTo>
                  <a:cubicBezTo>
                    <a:pt x="37" y="119"/>
                    <a:pt x="37" y="120"/>
                    <a:pt x="38" y="120"/>
                  </a:cubicBezTo>
                  <a:close/>
                  <a:moveTo>
                    <a:pt x="56" y="119"/>
                  </a:moveTo>
                  <a:cubicBezTo>
                    <a:pt x="56" y="118"/>
                    <a:pt x="56" y="118"/>
                    <a:pt x="56" y="118"/>
                  </a:cubicBezTo>
                  <a:cubicBezTo>
                    <a:pt x="56" y="118"/>
                    <a:pt x="56" y="119"/>
                    <a:pt x="56" y="119"/>
                  </a:cubicBezTo>
                  <a:close/>
                  <a:moveTo>
                    <a:pt x="60" y="120"/>
                  </a:moveTo>
                  <a:cubicBezTo>
                    <a:pt x="60" y="119"/>
                    <a:pt x="60" y="118"/>
                    <a:pt x="60" y="118"/>
                  </a:cubicBezTo>
                  <a:cubicBezTo>
                    <a:pt x="59" y="119"/>
                    <a:pt x="59" y="119"/>
                    <a:pt x="60" y="120"/>
                  </a:cubicBezTo>
                  <a:close/>
                  <a:moveTo>
                    <a:pt x="57" y="120"/>
                  </a:moveTo>
                  <a:cubicBezTo>
                    <a:pt x="58" y="121"/>
                    <a:pt x="58" y="122"/>
                    <a:pt x="59" y="122"/>
                  </a:cubicBezTo>
                  <a:cubicBezTo>
                    <a:pt x="59" y="121"/>
                    <a:pt x="59" y="120"/>
                    <a:pt x="58" y="119"/>
                  </a:cubicBezTo>
                  <a:cubicBezTo>
                    <a:pt x="58" y="119"/>
                    <a:pt x="57" y="120"/>
                    <a:pt x="57" y="120"/>
                  </a:cubicBezTo>
                  <a:close/>
                  <a:moveTo>
                    <a:pt x="44" y="120"/>
                  </a:moveTo>
                  <a:cubicBezTo>
                    <a:pt x="45" y="121"/>
                    <a:pt x="44" y="121"/>
                    <a:pt x="45" y="121"/>
                  </a:cubicBezTo>
                  <a:cubicBezTo>
                    <a:pt x="45" y="121"/>
                    <a:pt x="45" y="120"/>
                    <a:pt x="45" y="120"/>
                  </a:cubicBezTo>
                  <a:cubicBezTo>
                    <a:pt x="45" y="120"/>
                    <a:pt x="45" y="120"/>
                    <a:pt x="45" y="120"/>
                  </a:cubicBezTo>
                  <a:cubicBezTo>
                    <a:pt x="45" y="120"/>
                    <a:pt x="46" y="119"/>
                    <a:pt x="45" y="119"/>
                  </a:cubicBezTo>
                  <a:cubicBezTo>
                    <a:pt x="45" y="119"/>
                    <a:pt x="44" y="120"/>
                    <a:pt x="44" y="120"/>
                  </a:cubicBezTo>
                  <a:close/>
                  <a:moveTo>
                    <a:pt x="54" y="119"/>
                  </a:moveTo>
                  <a:cubicBezTo>
                    <a:pt x="54" y="120"/>
                    <a:pt x="54" y="121"/>
                    <a:pt x="55" y="121"/>
                  </a:cubicBezTo>
                  <a:cubicBezTo>
                    <a:pt x="55" y="120"/>
                    <a:pt x="55" y="120"/>
                    <a:pt x="55" y="119"/>
                  </a:cubicBezTo>
                  <a:cubicBezTo>
                    <a:pt x="55" y="119"/>
                    <a:pt x="54" y="119"/>
                    <a:pt x="54" y="119"/>
                  </a:cubicBezTo>
                  <a:close/>
                  <a:moveTo>
                    <a:pt x="33" y="136"/>
                  </a:moveTo>
                  <a:cubicBezTo>
                    <a:pt x="33" y="135"/>
                    <a:pt x="32" y="133"/>
                    <a:pt x="33" y="133"/>
                  </a:cubicBezTo>
                  <a:cubicBezTo>
                    <a:pt x="32" y="129"/>
                    <a:pt x="32" y="124"/>
                    <a:pt x="31" y="120"/>
                  </a:cubicBezTo>
                  <a:cubicBezTo>
                    <a:pt x="31" y="126"/>
                    <a:pt x="32" y="132"/>
                    <a:pt x="33" y="137"/>
                  </a:cubicBezTo>
                  <a:cubicBezTo>
                    <a:pt x="33" y="137"/>
                    <a:pt x="32" y="136"/>
                    <a:pt x="33" y="136"/>
                  </a:cubicBezTo>
                  <a:close/>
                  <a:moveTo>
                    <a:pt x="34" y="122"/>
                  </a:moveTo>
                  <a:cubicBezTo>
                    <a:pt x="34" y="122"/>
                    <a:pt x="34" y="124"/>
                    <a:pt x="34" y="124"/>
                  </a:cubicBezTo>
                  <a:cubicBezTo>
                    <a:pt x="35" y="124"/>
                    <a:pt x="36" y="122"/>
                    <a:pt x="37" y="121"/>
                  </a:cubicBezTo>
                  <a:cubicBezTo>
                    <a:pt x="37" y="121"/>
                    <a:pt x="37" y="120"/>
                    <a:pt x="36" y="120"/>
                  </a:cubicBezTo>
                  <a:cubicBezTo>
                    <a:pt x="36" y="121"/>
                    <a:pt x="35" y="122"/>
                    <a:pt x="34" y="122"/>
                  </a:cubicBezTo>
                  <a:close/>
                  <a:moveTo>
                    <a:pt x="51" y="121"/>
                  </a:moveTo>
                  <a:cubicBezTo>
                    <a:pt x="51" y="121"/>
                    <a:pt x="51" y="120"/>
                    <a:pt x="51" y="120"/>
                  </a:cubicBezTo>
                  <a:cubicBezTo>
                    <a:pt x="51" y="121"/>
                    <a:pt x="50" y="121"/>
                    <a:pt x="51" y="121"/>
                  </a:cubicBezTo>
                  <a:close/>
                  <a:moveTo>
                    <a:pt x="43" y="121"/>
                  </a:moveTo>
                  <a:cubicBezTo>
                    <a:pt x="43" y="121"/>
                    <a:pt x="43" y="121"/>
                    <a:pt x="43" y="120"/>
                  </a:cubicBezTo>
                  <a:cubicBezTo>
                    <a:pt x="43" y="121"/>
                    <a:pt x="43" y="121"/>
                    <a:pt x="43" y="121"/>
                  </a:cubicBezTo>
                  <a:close/>
                  <a:moveTo>
                    <a:pt x="47" y="122"/>
                  </a:moveTo>
                  <a:cubicBezTo>
                    <a:pt x="47" y="121"/>
                    <a:pt x="47" y="121"/>
                    <a:pt x="47" y="120"/>
                  </a:cubicBezTo>
                  <a:cubicBezTo>
                    <a:pt x="47" y="120"/>
                    <a:pt x="47" y="120"/>
                    <a:pt x="47" y="120"/>
                  </a:cubicBezTo>
                  <a:cubicBezTo>
                    <a:pt x="46" y="121"/>
                    <a:pt x="47" y="121"/>
                    <a:pt x="47" y="122"/>
                  </a:cubicBezTo>
                  <a:close/>
                  <a:moveTo>
                    <a:pt x="65" y="130"/>
                  </a:moveTo>
                  <a:cubicBezTo>
                    <a:pt x="65" y="132"/>
                    <a:pt x="65" y="136"/>
                    <a:pt x="65" y="139"/>
                  </a:cubicBezTo>
                  <a:cubicBezTo>
                    <a:pt x="65" y="139"/>
                    <a:pt x="64" y="139"/>
                    <a:pt x="64" y="140"/>
                  </a:cubicBezTo>
                  <a:cubicBezTo>
                    <a:pt x="66" y="142"/>
                    <a:pt x="64" y="146"/>
                    <a:pt x="65" y="150"/>
                  </a:cubicBezTo>
                  <a:cubicBezTo>
                    <a:pt x="65" y="141"/>
                    <a:pt x="65" y="130"/>
                    <a:pt x="66" y="121"/>
                  </a:cubicBezTo>
                  <a:cubicBezTo>
                    <a:pt x="66" y="121"/>
                    <a:pt x="66" y="121"/>
                    <a:pt x="66" y="121"/>
                  </a:cubicBezTo>
                  <a:cubicBezTo>
                    <a:pt x="65" y="123"/>
                    <a:pt x="65" y="127"/>
                    <a:pt x="65" y="130"/>
                  </a:cubicBezTo>
                  <a:close/>
                  <a:moveTo>
                    <a:pt x="39" y="121"/>
                  </a:moveTo>
                  <a:cubicBezTo>
                    <a:pt x="39" y="122"/>
                    <a:pt x="39" y="123"/>
                    <a:pt x="40" y="123"/>
                  </a:cubicBezTo>
                  <a:cubicBezTo>
                    <a:pt x="40" y="123"/>
                    <a:pt x="40" y="123"/>
                    <a:pt x="40" y="122"/>
                  </a:cubicBezTo>
                  <a:cubicBezTo>
                    <a:pt x="40" y="122"/>
                    <a:pt x="40" y="121"/>
                    <a:pt x="39" y="121"/>
                  </a:cubicBezTo>
                  <a:cubicBezTo>
                    <a:pt x="39" y="121"/>
                    <a:pt x="39" y="121"/>
                    <a:pt x="39" y="121"/>
                  </a:cubicBezTo>
                  <a:close/>
                  <a:moveTo>
                    <a:pt x="44" y="123"/>
                  </a:moveTo>
                  <a:cubicBezTo>
                    <a:pt x="44" y="122"/>
                    <a:pt x="44" y="122"/>
                    <a:pt x="44" y="122"/>
                  </a:cubicBezTo>
                  <a:cubicBezTo>
                    <a:pt x="44" y="122"/>
                    <a:pt x="44" y="121"/>
                    <a:pt x="43" y="121"/>
                  </a:cubicBezTo>
                  <a:cubicBezTo>
                    <a:pt x="43" y="122"/>
                    <a:pt x="43" y="122"/>
                    <a:pt x="44" y="123"/>
                  </a:cubicBezTo>
                  <a:close/>
                  <a:moveTo>
                    <a:pt x="47" y="123"/>
                  </a:moveTo>
                  <a:cubicBezTo>
                    <a:pt x="47" y="123"/>
                    <a:pt x="47" y="122"/>
                    <a:pt x="46" y="121"/>
                  </a:cubicBezTo>
                  <a:cubicBezTo>
                    <a:pt x="46" y="122"/>
                    <a:pt x="47" y="123"/>
                    <a:pt x="47" y="123"/>
                  </a:cubicBezTo>
                  <a:close/>
                  <a:moveTo>
                    <a:pt x="50" y="124"/>
                  </a:moveTo>
                  <a:cubicBezTo>
                    <a:pt x="50" y="123"/>
                    <a:pt x="51" y="123"/>
                    <a:pt x="51" y="123"/>
                  </a:cubicBezTo>
                  <a:cubicBezTo>
                    <a:pt x="50" y="122"/>
                    <a:pt x="50" y="122"/>
                    <a:pt x="50" y="121"/>
                  </a:cubicBezTo>
                  <a:cubicBezTo>
                    <a:pt x="50" y="122"/>
                    <a:pt x="49" y="123"/>
                    <a:pt x="50" y="124"/>
                  </a:cubicBezTo>
                  <a:close/>
                  <a:moveTo>
                    <a:pt x="59" y="123"/>
                  </a:moveTo>
                  <a:cubicBezTo>
                    <a:pt x="60" y="123"/>
                    <a:pt x="60" y="122"/>
                    <a:pt x="60" y="122"/>
                  </a:cubicBezTo>
                  <a:cubicBezTo>
                    <a:pt x="60" y="123"/>
                    <a:pt x="60" y="123"/>
                    <a:pt x="59" y="123"/>
                  </a:cubicBezTo>
                  <a:close/>
                  <a:moveTo>
                    <a:pt x="52" y="124"/>
                  </a:moveTo>
                  <a:cubicBezTo>
                    <a:pt x="53" y="124"/>
                    <a:pt x="53" y="124"/>
                    <a:pt x="53" y="123"/>
                  </a:cubicBezTo>
                  <a:cubicBezTo>
                    <a:pt x="53" y="123"/>
                    <a:pt x="53" y="122"/>
                    <a:pt x="52" y="122"/>
                  </a:cubicBezTo>
                  <a:cubicBezTo>
                    <a:pt x="52" y="123"/>
                    <a:pt x="53" y="123"/>
                    <a:pt x="52" y="124"/>
                  </a:cubicBezTo>
                  <a:close/>
                  <a:moveTo>
                    <a:pt x="42" y="123"/>
                  </a:moveTo>
                  <a:cubicBezTo>
                    <a:pt x="43" y="123"/>
                    <a:pt x="43" y="123"/>
                    <a:pt x="43" y="123"/>
                  </a:cubicBezTo>
                  <a:cubicBezTo>
                    <a:pt x="43" y="123"/>
                    <a:pt x="43" y="122"/>
                    <a:pt x="42" y="123"/>
                  </a:cubicBezTo>
                  <a:close/>
                  <a:moveTo>
                    <a:pt x="55" y="124"/>
                  </a:moveTo>
                  <a:cubicBezTo>
                    <a:pt x="55" y="124"/>
                    <a:pt x="55" y="123"/>
                    <a:pt x="55" y="123"/>
                  </a:cubicBezTo>
                  <a:cubicBezTo>
                    <a:pt x="54" y="123"/>
                    <a:pt x="55" y="124"/>
                    <a:pt x="55" y="124"/>
                  </a:cubicBezTo>
                  <a:close/>
                  <a:moveTo>
                    <a:pt x="48" y="124"/>
                  </a:moveTo>
                  <a:cubicBezTo>
                    <a:pt x="48" y="124"/>
                    <a:pt x="48" y="124"/>
                    <a:pt x="49" y="124"/>
                  </a:cubicBezTo>
                  <a:cubicBezTo>
                    <a:pt x="49" y="124"/>
                    <a:pt x="49" y="123"/>
                    <a:pt x="48" y="123"/>
                  </a:cubicBezTo>
                  <a:cubicBezTo>
                    <a:pt x="48" y="123"/>
                    <a:pt x="48" y="123"/>
                    <a:pt x="48" y="124"/>
                  </a:cubicBezTo>
                  <a:close/>
                  <a:moveTo>
                    <a:pt x="57" y="124"/>
                  </a:moveTo>
                  <a:cubicBezTo>
                    <a:pt x="57" y="124"/>
                    <a:pt x="57" y="123"/>
                    <a:pt x="57" y="123"/>
                  </a:cubicBezTo>
                  <a:cubicBezTo>
                    <a:pt x="57" y="123"/>
                    <a:pt x="57" y="123"/>
                    <a:pt x="57" y="123"/>
                  </a:cubicBezTo>
                  <a:cubicBezTo>
                    <a:pt x="57" y="123"/>
                    <a:pt x="57" y="124"/>
                    <a:pt x="57" y="124"/>
                  </a:cubicBezTo>
                  <a:close/>
                  <a:moveTo>
                    <a:pt x="37" y="124"/>
                  </a:moveTo>
                  <a:cubicBezTo>
                    <a:pt x="37" y="124"/>
                    <a:pt x="38" y="125"/>
                    <a:pt x="38" y="125"/>
                  </a:cubicBezTo>
                  <a:cubicBezTo>
                    <a:pt x="38" y="125"/>
                    <a:pt x="38" y="125"/>
                    <a:pt x="38" y="125"/>
                  </a:cubicBezTo>
                  <a:cubicBezTo>
                    <a:pt x="38" y="124"/>
                    <a:pt x="38" y="124"/>
                    <a:pt x="38" y="123"/>
                  </a:cubicBezTo>
                  <a:cubicBezTo>
                    <a:pt x="37" y="123"/>
                    <a:pt x="37" y="123"/>
                    <a:pt x="37" y="124"/>
                  </a:cubicBezTo>
                  <a:close/>
                  <a:moveTo>
                    <a:pt x="40" y="124"/>
                  </a:moveTo>
                  <a:cubicBezTo>
                    <a:pt x="41" y="124"/>
                    <a:pt x="41" y="124"/>
                    <a:pt x="41" y="123"/>
                  </a:cubicBezTo>
                  <a:cubicBezTo>
                    <a:pt x="41" y="124"/>
                    <a:pt x="40" y="124"/>
                    <a:pt x="40" y="124"/>
                  </a:cubicBezTo>
                  <a:close/>
                  <a:moveTo>
                    <a:pt x="45" y="124"/>
                  </a:moveTo>
                  <a:cubicBezTo>
                    <a:pt x="45" y="124"/>
                    <a:pt x="45" y="125"/>
                    <a:pt x="45" y="125"/>
                  </a:cubicBezTo>
                  <a:cubicBezTo>
                    <a:pt x="46" y="124"/>
                    <a:pt x="45" y="123"/>
                    <a:pt x="45" y="124"/>
                  </a:cubicBezTo>
                  <a:close/>
                  <a:moveTo>
                    <a:pt x="59" y="124"/>
                  </a:moveTo>
                  <a:cubicBezTo>
                    <a:pt x="60" y="124"/>
                    <a:pt x="60" y="125"/>
                    <a:pt x="60" y="125"/>
                  </a:cubicBezTo>
                  <a:cubicBezTo>
                    <a:pt x="60" y="125"/>
                    <a:pt x="60" y="124"/>
                    <a:pt x="60" y="124"/>
                  </a:cubicBezTo>
                  <a:cubicBezTo>
                    <a:pt x="60" y="124"/>
                    <a:pt x="59" y="124"/>
                    <a:pt x="59" y="124"/>
                  </a:cubicBezTo>
                  <a:close/>
                  <a:moveTo>
                    <a:pt x="41" y="126"/>
                  </a:moveTo>
                  <a:cubicBezTo>
                    <a:pt x="41" y="126"/>
                    <a:pt x="42" y="125"/>
                    <a:pt x="42" y="125"/>
                  </a:cubicBezTo>
                  <a:cubicBezTo>
                    <a:pt x="42" y="125"/>
                    <a:pt x="42" y="124"/>
                    <a:pt x="41" y="124"/>
                  </a:cubicBezTo>
                  <a:cubicBezTo>
                    <a:pt x="40" y="125"/>
                    <a:pt x="41" y="125"/>
                    <a:pt x="41" y="126"/>
                  </a:cubicBezTo>
                  <a:close/>
                  <a:moveTo>
                    <a:pt x="48" y="125"/>
                  </a:moveTo>
                  <a:cubicBezTo>
                    <a:pt x="48" y="125"/>
                    <a:pt x="48" y="126"/>
                    <a:pt x="49" y="125"/>
                  </a:cubicBezTo>
                  <a:cubicBezTo>
                    <a:pt x="48" y="125"/>
                    <a:pt x="49" y="124"/>
                    <a:pt x="48" y="124"/>
                  </a:cubicBezTo>
                  <a:cubicBezTo>
                    <a:pt x="48" y="124"/>
                    <a:pt x="48" y="125"/>
                    <a:pt x="48" y="125"/>
                  </a:cubicBezTo>
                  <a:close/>
                  <a:moveTo>
                    <a:pt x="54" y="126"/>
                  </a:moveTo>
                  <a:cubicBezTo>
                    <a:pt x="54" y="125"/>
                    <a:pt x="54" y="125"/>
                    <a:pt x="54" y="124"/>
                  </a:cubicBezTo>
                  <a:cubicBezTo>
                    <a:pt x="53" y="124"/>
                    <a:pt x="53" y="125"/>
                    <a:pt x="54" y="126"/>
                  </a:cubicBezTo>
                  <a:close/>
                  <a:moveTo>
                    <a:pt x="57" y="125"/>
                  </a:moveTo>
                  <a:cubicBezTo>
                    <a:pt x="58" y="125"/>
                    <a:pt x="58" y="125"/>
                    <a:pt x="58" y="124"/>
                  </a:cubicBezTo>
                  <a:cubicBezTo>
                    <a:pt x="58" y="124"/>
                    <a:pt x="58" y="124"/>
                    <a:pt x="58" y="124"/>
                  </a:cubicBezTo>
                  <a:cubicBezTo>
                    <a:pt x="58" y="125"/>
                    <a:pt x="57" y="125"/>
                    <a:pt x="57" y="125"/>
                  </a:cubicBezTo>
                  <a:close/>
                  <a:moveTo>
                    <a:pt x="52" y="125"/>
                  </a:moveTo>
                  <a:cubicBezTo>
                    <a:pt x="52" y="125"/>
                    <a:pt x="52" y="124"/>
                    <a:pt x="51" y="124"/>
                  </a:cubicBezTo>
                  <a:cubicBezTo>
                    <a:pt x="51" y="124"/>
                    <a:pt x="51" y="125"/>
                    <a:pt x="52" y="125"/>
                  </a:cubicBezTo>
                  <a:close/>
                  <a:moveTo>
                    <a:pt x="37" y="126"/>
                  </a:moveTo>
                  <a:cubicBezTo>
                    <a:pt x="38" y="126"/>
                    <a:pt x="37" y="125"/>
                    <a:pt x="36" y="125"/>
                  </a:cubicBezTo>
                  <a:cubicBezTo>
                    <a:pt x="37" y="125"/>
                    <a:pt x="37" y="126"/>
                    <a:pt x="37" y="126"/>
                  </a:cubicBezTo>
                  <a:close/>
                  <a:moveTo>
                    <a:pt x="61" y="126"/>
                  </a:moveTo>
                  <a:cubicBezTo>
                    <a:pt x="61" y="126"/>
                    <a:pt x="62" y="125"/>
                    <a:pt x="61" y="125"/>
                  </a:cubicBezTo>
                  <a:cubicBezTo>
                    <a:pt x="61" y="125"/>
                    <a:pt x="61" y="126"/>
                    <a:pt x="61" y="126"/>
                  </a:cubicBezTo>
                  <a:close/>
                  <a:moveTo>
                    <a:pt x="35" y="127"/>
                  </a:moveTo>
                  <a:cubicBezTo>
                    <a:pt x="35" y="127"/>
                    <a:pt x="35" y="128"/>
                    <a:pt x="36" y="128"/>
                  </a:cubicBezTo>
                  <a:cubicBezTo>
                    <a:pt x="36" y="128"/>
                    <a:pt x="36" y="127"/>
                    <a:pt x="36" y="127"/>
                  </a:cubicBezTo>
                  <a:cubicBezTo>
                    <a:pt x="36" y="127"/>
                    <a:pt x="36" y="126"/>
                    <a:pt x="36" y="125"/>
                  </a:cubicBezTo>
                  <a:cubicBezTo>
                    <a:pt x="35" y="126"/>
                    <a:pt x="35" y="126"/>
                    <a:pt x="35" y="127"/>
                  </a:cubicBezTo>
                  <a:close/>
                  <a:moveTo>
                    <a:pt x="38" y="126"/>
                  </a:moveTo>
                  <a:cubicBezTo>
                    <a:pt x="39" y="126"/>
                    <a:pt x="39" y="126"/>
                    <a:pt x="39" y="126"/>
                  </a:cubicBezTo>
                  <a:cubicBezTo>
                    <a:pt x="39" y="126"/>
                    <a:pt x="39" y="126"/>
                    <a:pt x="38" y="126"/>
                  </a:cubicBezTo>
                  <a:close/>
                  <a:moveTo>
                    <a:pt x="41" y="127"/>
                  </a:moveTo>
                  <a:cubicBezTo>
                    <a:pt x="40" y="126"/>
                    <a:pt x="40" y="126"/>
                    <a:pt x="40" y="126"/>
                  </a:cubicBezTo>
                  <a:cubicBezTo>
                    <a:pt x="40" y="126"/>
                    <a:pt x="40" y="127"/>
                    <a:pt x="41" y="127"/>
                  </a:cubicBezTo>
                  <a:close/>
                  <a:moveTo>
                    <a:pt x="47" y="127"/>
                  </a:moveTo>
                  <a:cubicBezTo>
                    <a:pt x="47" y="127"/>
                    <a:pt x="47" y="126"/>
                    <a:pt x="46" y="126"/>
                  </a:cubicBezTo>
                  <a:cubicBezTo>
                    <a:pt x="46" y="126"/>
                    <a:pt x="46" y="127"/>
                    <a:pt x="47" y="127"/>
                  </a:cubicBezTo>
                  <a:close/>
                  <a:moveTo>
                    <a:pt x="54" y="127"/>
                  </a:moveTo>
                  <a:cubicBezTo>
                    <a:pt x="55" y="127"/>
                    <a:pt x="55" y="126"/>
                    <a:pt x="54" y="126"/>
                  </a:cubicBezTo>
                  <a:cubicBezTo>
                    <a:pt x="54" y="126"/>
                    <a:pt x="54" y="126"/>
                    <a:pt x="54" y="127"/>
                  </a:cubicBezTo>
                  <a:close/>
                  <a:moveTo>
                    <a:pt x="50" y="127"/>
                  </a:moveTo>
                  <a:cubicBezTo>
                    <a:pt x="51" y="127"/>
                    <a:pt x="51" y="126"/>
                    <a:pt x="50" y="126"/>
                  </a:cubicBezTo>
                  <a:cubicBezTo>
                    <a:pt x="50" y="126"/>
                    <a:pt x="50" y="127"/>
                    <a:pt x="50" y="127"/>
                  </a:cubicBezTo>
                  <a:close/>
                  <a:moveTo>
                    <a:pt x="59" y="126"/>
                  </a:moveTo>
                  <a:cubicBezTo>
                    <a:pt x="58" y="126"/>
                    <a:pt x="59" y="126"/>
                    <a:pt x="59" y="126"/>
                  </a:cubicBezTo>
                  <a:cubicBezTo>
                    <a:pt x="58" y="126"/>
                    <a:pt x="58" y="127"/>
                    <a:pt x="59" y="126"/>
                  </a:cubicBezTo>
                  <a:close/>
                  <a:moveTo>
                    <a:pt x="53" y="129"/>
                  </a:moveTo>
                  <a:cubicBezTo>
                    <a:pt x="54" y="128"/>
                    <a:pt x="53" y="127"/>
                    <a:pt x="53" y="126"/>
                  </a:cubicBezTo>
                  <a:cubicBezTo>
                    <a:pt x="52" y="127"/>
                    <a:pt x="53" y="128"/>
                    <a:pt x="53" y="129"/>
                  </a:cubicBezTo>
                  <a:close/>
                  <a:moveTo>
                    <a:pt x="40" y="128"/>
                  </a:moveTo>
                  <a:cubicBezTo>
                    <a:pt x="40" y="127"/>
                    <a:pt x="40" y="127"/>
                    <a:pt x="39" y="126"/>
                  </a:cubicBezTo>
                  <a:cubicBezTo>
                    <a:pt x="39" y="127"/>
                    <a:pt x="39" y="128"/>
                    <a:pt x="40" y="128"/>
                  </a:cubicBezTo>
                  <a:close/>
                  <a:moveTo>
                    <a:pt x="49" y="127"/>
                  </a:moveTo>
                  <a:cubicBezTo>
                    <a:pt x="50" y="127"/>
                    <a:pt x="49" y="128"/>
                    <a:pt x="50" y="128"/>
                  </a:cubicBezTo>
                  <a:cubicBezTo>
                    <a:pt x="50" y="127"/>
                    <a:pt x="50" y="128"/>
                    <a:pt x="50" y="127"/>
                  </a:cubicBezTo>
                  <a:cubicBezTo>
                    <a:pt x="50" y="127"/>
                    <a:pt x="50" y="127"/>
                    <a:pt x="50" y="127"/>
                  </a:cubicBezTo>
                  <a:cubicBezTo>
                    <a:pt x="50" y="127"/>
                    <a:pt x="50" y="127"/>
                    <a:pt x="50" y="127"/>
                  </a:cubicBezTo>
                  <a:cubicBezTo>
                    <a:pt x="49" y="127"/>
                    <a:pt x="49" y="127"/>
                    <a:pt x="49" y="127"/>
                  </a:cubicBezTo>
                  <a:close/>
                  <a:moveTo>
                    <a:pt x="42" y="127"/>
                  </a:moveTo>
                  <a:cubicBezTo>
                    <a:pt x="42" y="127"/>
                    <a:pt x="42" y="128"/>
                    <a:pt x="43" y="128"/>
                  </a:cubicBezTo>
                  <a:cubicBezTo>
                    <a:pt x="43" y="128"/>
                    <a:pt x="43" y="128"/>
                    <a:pt x="43" y="128"/>
                  </a:cubicBezTo>
                  <a:cubicBezTo>
                    <a:pt x="43" y="127"/>
                    <a:pt x="43" y="127"/>
                    <a:pt x="43" y="127"/>
                  </a:cubicBezTo>
                  <a:cubicBezTo>
                    <a:pt x="42" y="127"/>
                    <a:pt x="42" y="127"/>
                    <a:pt x="42" y="127"/>
                  </a:cubicBezTo>
                  <a:close/>
                  <a:moveTo>
                    <a:pt x="60" y="128"/>
                  </a:moveTo>
                  <a:cubicBezTo>
                    <a:pt x="60" y="128"/>
                    <a:pt x="60" y="127"/>
                    <a:pt x="60" y="127"/>
                  </a:cubicBezTo>
                  <a:cubicBezTo>
                    <a:pt x="60" y="127"/>
                    <a:pt x="59" y="128"/>
                    <a:pt x="60" y="128"/>
                  </a:cubicBezTo>
                  <a:close/>
                  <a:moveTo>
                    <a:pt x="57" y="128"/>
                  </a:moveTo>
                  <a:cubicBezTo>
                    <a:pt x="57" y="128"/>
                    <a:pt x="57" y="128"/>
                    <a:pt x="57" y="128"/>
                  </a:cubicBezTo>
                  <a:cubicBezTo>
                    <a:pt x="58" y="127"/>
                    <a:pt x="58" y="127"/>
                    <a:pt x="57" y="127"/>
                  </a:cubicBezTo>
                  <a:cubicBezTo>
                    <a:pt x="57" y="127"/>
                    <a:pt x="57" y="127"/>
                    <a:pt x="57" y="128"/>
                  </a:cubicBezTo>
                  <a:close/>
                  <a:moveTo>
                    <a:pt x="62" y="131"/>
                  </a:moveTo>
                  <a:cubicBezTo>
                    <a:pt x="62" y="130"/>
                    <a:pt x="63" y="128"/>
                    <a:pt x="62" y="127"/>
                  </a:cubicBezTo>
                  <a:cubicBezTo>
                    <a:pt x="62" y="129"/>
                    <a:pt x="62" y="130"/>
                    <a:pt x="62" y="131"/>
                  </a:cubicBezTo>
                  <a:close/>
                  <a:moveTo>
                    <a:pt x="33" y="129"/>
                  </a:moveTo>
                  <a:cubicBezTo>
                    <a:pt x="33" y="130"/>
                    <a:pt x="33" y="130"/>
                    <a:pt x="33" y="130"/>
                  </a:cubicBezTo>
                  <a:cubicBezTo>
                    <a:pt x="33" y="131"/>
                    <a:pt x="33" y="131"/>
                    <a:pt x="33" y="130"/>
                  </a:cubicBezTo>
                  <a:cubicBezTo>
                    <a:pt x="33" y="129"/>
                    <a:pt x="33" y="129"/>
                    <a:pt x="33" y="128"/>
                  </a:cubicBezTo>
                  <a:cubicBezTo>
                    <a:pt x="33" y="128"/>
                    <a:pt x="33" y="127"/>
                    <a:pt x="33" y="128"/>
                  </a:cubicBezTo>
                  <a:cubicBezTo>
                    <a:pt x="33" y="128"/>
                    <a:pt x="33" y="129"/>
                    <a:pt x="33" y="129"/>
                  </a:cubicBezTo>
                  <a:close/>
                  <a:moveTo>
                    <a:pt x="55" y="128"/>
                  </a:moveTo>
                  <a:cubicBezTo>
                    <a:pt x="55" y="128"/>
                    <a:pt x="56" y="128"/>
                    <a:pt x="55" y="127"/>
                  </a:cubicBezTo>
                  <a:cubicBezTo>
                    <a:pt x="55" y="128"/>
                    <a:pt x="55" y="128"/>
                    <a:pt x="55" y="128"/>
                  </a:cubicBezTo>
                  <a:close/>
                  <a:moveTo>
                    <a:pt x="38" y="130"/>
                  </a:moveTo>
                  <a:cubicBezTo>
                    <a:pt x="39" y="129"/>
                    <a:pt x="39" y="128"/>
                    <a:pt x="38" y="128"/>
                  </a:cubicBezTo>
                  <a:cubicBezTo>
                    <a:pt x="38" y="128"/>
                    <a:pt x="38" y="129"/>
                    <a:pt x="38" y="130"/>
                  </a:cubicBezTo>
                  <a:close/>
                  <a:moveTo>
                    <a:pt x="45" y="129"/>
                  </a:moveTo>
                  <a:cubicBezTo>
                    <a:pt x="45" y="129"/>
                    <a:pt x="45" y="128"/>
                    <a:pt x="45" y="128"/>
                  </a:cubicBezTo>
                  <a:cubicBezTo>
                    <a:pt x="45" y="128"/>
                    <a:pt x="45" y="128"/>
                    <a:pt x="45" y="128"/>
                  </a:cubicBezTo>
                  <a:cubicBezTo>
                    <a:pt x="45" y="128"/>
                    <a:pt x="45" y="129"/>
                    <a:pt x="45" y="129"/>
                  </a:cubicBezTo>
                  <a:close/>
                  <a:moveTo>
                    <a:pt x="42" y="129"/>
                  </a:moveTo>
                  <a:cubicBezTo>
                    <a:pt x="42" y="129"/>
                    <a:pt x="42" y="129"/>
                    <a:pt x="41" y="128"/>
                  </a:cubicBezTo>
                  <a:cubicBezTo>
                    <a:pt x="41" y="129"/>
                    <a:pt x="42" y="129"/>
                    <a:pt x="42" y="129"/>
                  </a:cubicBezTo>
                  <a:close/>
                  <a:moveTo>
                    <a:pt x="47" y="129"/>
                  </a:moveTo>
                  <a:cubicBezTo>
                    <a:pt x="48" y="129"/>
                    <a:pt x="47" y="129"/>
                    <a:pt x="48" y="130"/>
                  </a:cubicBezTo>
                  <a:cubicBezTo>
                    <a:pt x="48" y="130"/>
                    <a:pt x="48" y="130"/>
                    <a:pt x="48" y="130"/>
                  </a:cubicBezTo>
                  <a:cubicBezTo>
                    <a:pt x="49" y="130"/>
                    <a:pt x="49" y="129"/>
                    <a:pt x="48" y="128"/>
                  </a:cubicBezTo>
                  <a:cubicBezTo>
                    <a:pt x="48" y="129"/>
                    <a:pt x="48" y="128"/>
                    <a:pt x="47" y="129"/>
                  </a:cubicBezTo>
                  <a:close/>
                  <a:moveTo>
                    <a:pt x="50" y="129"/>
                  </a:moveTo>
                  <a:cubicBezTo>
                    <a:pt x="50" y="129"/>
                    <a:pt x="50" y="129"/>
                    <a:pt x="50" y="130"/>
                  </a:cubicBezTo>
                  <a:cubicBezTo>
                    <a:pt x="50" y="130"/>
                    <a:pt x="51" y="130"/>
                    <a:pt x="51" y="129"/>
                  </a:cubicBezTo>
                  <a:cubicBezTo>
                    <a:pt x="50" y="129"/>
                    <a:pt x="51" y="129"/>
                    <a:pt x="51" y="129"/>
                  </a:cubicBezTo>
                  <a:cubicBezTo>
                    <a:pt x="51" y="129"/>
                    <a:pt x="51" y="128"/>
                    <a:pt x="50" y="128"/>
                  </a:cubicBezTo>
                  <a:cubicBezTo>
                    <a:pt x="50" y="129"/>
                    <a:pt x="50" y="129"/>
                    <a:pt x="50" y="129"/>
                  </a:cubicBezTo>
                  <a:close/>
                  <a:moveTo>
                    <a:pt x="52" y="129"/>
                  </a:moveTo>
                  <a:cubicBezTo>
                    <a:pt x="52" y="129"/>
                    <a:pt x="52" y="128"/>
                    <a:pt x="52" y="128"/>
                  </a:cubicBezTo>
                  <a:cubicBezTo>
                    <a:pt x="51" y="128"/>
                    <a:pt x="51" y="129"/>
                    <a:pt x="52" y="129"/>
                  </a:cubicBezTo>
                  <a:close/>
                  <a:moveTo>
                    <a:pt x="41" y="128"/>
                  </a:moveTo>
                  <a:cubicBezTo>
                    <a:pt x="41" y="128"/>
                    <a:pt x="40" y="128"/>
                    <a:pt x="40" y="128"/>
                  </a:cubicBezTo>
                  <a:cubicBezTo>
                    <a:pt x="40" y="129"/>
                    <a:pt x="41" y="129"/>
                    <a:pt x="41" y="128"/>
                  </a:cubicBezTo>
                  <a:close/>
                  <a:moveTo>
                    <a:pt x="58" y="129"/>
                  </a:moveTo>
                  <a:cubicBezTo>
                    <a:pt x="58" y="129"/>
                    <a:pt x="58" y="129"/>
                    <a:pt x="58" y="129"/>
                  </a:cubicBezTo>
                  <a:cubicBezTo>
                    <a:pt x="58" y="129"/>
                    <a:pt x="58" y="128"/>
                    <a:pt x="58" y="128"/>
                  </a:cubicBezTo>
                  <a:cubicBezTo>
                    <a:pt x="58" y="129"/>
                    <a:pt x="58" y="129"/>
                    <a:pt x="58" y="129"/>
                  </a:cubicBezTo>
                  <a:close/>
                  <a:moveTo>
                    <a:pt x="45" y="131"/>
                  </a:moveTo>
                  <a:cubicBezTo>
                    <a:pt x="45" y="130"/>
                    <a:pt x="44" y="129"/>
                    <a:pt x="44" y="129"/>
                  </a:cubicBezTo>
                  <a:cubicBezTo>
                    <a:pt x="43" y="130"/>
                    <a:pt x="44" y="131"/>
                    <a:pt x="45" y="131"/>
                  </a:cubicBezTo>
                  <a:close/>
                  <a:moveTo>
                    <a:pt x="37" y="131"/>
                  </a:moveTo>
                  <a:cubicBezTo>
                    <a:pt x="38" y="131"/>
                    <a:pt x="38" y="129"/>
                    <a:pt x="37" y="129"/>
                  </a:cubicBezTo>
                  <a:cubicBezTo>
                    <a:pt x="36" y="130"/>
                    <a:pt x="37" y="130"/>
                    <a:pt x="37" y="131"/>
                  </a:cubicBezTo>
                  <a:close/>
                  <a:moveTo>
                    <a:pt x="41" y="130"/>
                  </a:moveTo>
                  <a:cubicBezTo>
                    <a:pt x="41" y="130"/>
                    <a:pt x="41" y="129"/>
                    <a:pt x="41" y="129"/>
                  </a:cubicBezTo>
                  <a:cubicBezTo>
                    <a:pt x="41" y="130"/>
                    <a:pt x="41" y="130"/>
                    <a:pt x="41" y="130"/>
                  </a:cubicBezTo>
                  <a:close/>
                  <a:moveTo>
                    <a:pt x="39" y="131"/>
                  </a:moveTo>
                  <a:cubicBezTo>
                    <a:pt x="39" y="130"/>
                    <a:pt x="40" y="130"/>
                    <a:pt x="40" y="129"/>
                  </a:cubicBezTo>
                  <a:cubicBezTo>
                    <a:pt x="39" y="130"/>
                    <a:pt x="38" y="131"/>
                    <a:pt x="39" y="131"/>
                  </a:cubicBezTo>
                  <a:close/>
                  <a:moveTo>
                    <a:pt x="55" y="131"/>
                  </a:moveTo>
                  <a:cubicBezTo>
                    <a:pt x="55" y="131"/>
                    <a:pt x="55" y="131"/>
                    <a:pt x="55" y="130"/>
                  </a:cubicBezTo>
                  <a:cubicBezTo>
                    <a:pt x="55" y="130"/>
                    <a:pt x="55" y="130"/>
                    <a:pt x="55" y="130"/>
                  </a:cubicBezTo>
                  <a:cubicBezTo>
                    <a:pt x="54" y="130"/>
                    <a:pt x="54" y="131"/>
                    <a:pt x="55" y="131"/>
                  </a:cubicBezTo>
                  <a:close/>
                  <a:moveTo>
                    <a:pt x="56" y="131"/>
                  </a:moveTo>
                  <a:cubicBezTo>
                    <a:pt x="56" y="131"/>
                    <a:pt x="56" y="131"/>
                    <a:pt x="57" y="131"/>
                  </a:cubicBezTo>
                  <a:cubicBezTo>
                    <a:pt x="57" y="130"/>
                    <a:pt x="57" y="130"/>
                    <a:pt x="57" y="130"/>
                  </a:cubicBezTo>
                  <a:cubicBezTo>
                    <a:pt x="57" y="130"/>
                    <a:pt x="57" y="130"/>
                    <a:pt x="57" y="130"/>
                  </a:cubicBezTo>
                  <a:cubicBezTo>
                    <a:pt x="57" y="130"/>
                    <a:pt x="56" y="130"/>
                    <a:pt x="56" y="131"/>
                  </a:cubicBezTo>
                  <a:close/>
                  <a:moveTo>
                    <a:pt x="50" y="133"/>
                  </a:moveTo>
                  <a:cubicBezTo>
                    <a:pt x="51" y="132"/>
                    <a:pt x="50" y="130"/>
                    <a:pt x="49" y="130"/>
                  </a:cubicBezTo>
                  <a:cubicBezTo>
                    <a:pt x="49" y="131"/>
                    <a:pt x="49" y="131"/>
                    <a:pt x="49" y="132"/>
                  </a:cubicBezTo>
                  <a:cubicBezTo>
                    <a:pt x="49" y="132"/>
                    <a:pt x="49" y="131"/>
                    <a:pt x="49" y="132"/>
                  </a:cubicBezTo>
                  <a:cubicBezTo>
                    <a:pt x="49" y="132"/>
                    <a:pt x="49" y="132"/>
                    <a:pt x="50" y="133"/>
                  </a:cubicBezTo>
                  <a:close/>
                  <a:moveTo>
                    <a:pt x="40" y="133"/>
                  </a:moveTo>
                  <a:cubicBezTo>
                    <a:pt x="40" y="132"/>
                    <a:pt x="40" y="132"/>
                    <a:pt x="41" y="131"/>
                  </a:cubicBezTo>
                  <a:cubicBezTo>
                    <a:pt x="40" y="131"/>
                    <a:pt x="40" y="130"/>
                    <a:pt x="40" y="130"/>
                  </a:cubicBezTo>
                  <a:cubicBezTo>
                    <a:pt x="39" y="131"/>
                    <a:pt x="39" y="132"/>
                    <a:pt x="40" y="133"/>
                  </a:cubicBezTo>
                  <a:close/>
                  <a:moveTo>
                    <a:pt x="43" y="132"/>
                  </a:moveTo>
                  <a:cubicBezTo>
                    <a:pt x="44" y="132"/>
                    <a:pt x="43" y="131"/>
                    <a:pt x="43" y="131"/>
                  </a:cubicBezTo>
                  <a:cubicBezTo>
                    <a:pt x="43" y="131"/>
                    <a:pt x="43" y="132"/>
                    <a:pt x="43" y="132"/>
                  </a:cubicBezTo>
                  <a:close/>
                  <a:moveTo>
                    <a:pt x="60" y="131"/>
                  </a:moveTo>
                  <a:cubicBezTo>
                    <a:pt x="60" y="131"/>
                    <a:pt x="60" y="131"/>
                    <a:pt x="59" y="131"/>
                  </a:cubicBezTo>
                  <a:cubicBezTo>
                    <a:pt x="59" y="131"/>
                    <a:pt x="60" y="131"/>
                    <a:pt x="60" y="131"/>
                  </a:cubicBezTo>
                  <a:close/>
                  <a:moveTo>
                    <a:pt x="36" y="133"/>
                  </a:moveTo>
                  <a:cubicBezTo>
                    <a:pt x="37" y="133"/>
                    <a:pt x="36" y="131"/>
                    <a:pt x="36" y="131"/>
                  </a:cubicBezTo>
                  <a:cubicBezTo>
                    <a:pt x="35" y="132"/>
                    <a:pt x="35" y="132"/>
                    <a:pt x="36" y="133"/>
                  </a:cubicBezTo>
                  <a:close/>
                  <a:moveTo>
                    <a:pt x="38" y="132"/>
                  </a:moveTo>
                  <a:cubicBezTo>
                    <a:pt x="38" y="132"/>
                    <a:pt x="38" y="132"/>
                    <a:pt x="38" y="132"/>
                  </a:cubicBezTo>
                  <a:cubicBezTo>
                    <a:pt x="38" y="132"/>
                    <a:pt x="39" y="131"/>
                    <a:pt x="38" y="131"/>
                  </a:cubicBezTo>
                  <a:cubicBezTo>
                    <a:pt x="38" y="132"/>
                    <a:pt x="38" y="132"/>
                    <a:pt x="38" y="132"/>
                  </a:cubicBezTo>
                  <a:close/>
                  <a:moveTo>
                    <a:pt x="55" y="132"/>
                  </a:moveTo>
                  <a:cubicBezTo>
                    <a:pt x="55" y="132"/>
                    <a:pt x="56" y="132"/>
                    <a:pt x="55" y="132"/>
                  </a:cubicBezTo>
                  <a:cubicBezTo>
                    <a:pt x="55" y="132"/>
                    <a:pt x="55" y="131"/>
                    <a:pt x="55" y="131"/>
                  </a:cubicBezTo>
                  <a:cubicBezTo>
                    <a:pt x="55" y="132"/>
                    <a:pt x="55" y="132"/>
                    <a:pt x="55" y="132"/>
                  </a:cubicBezTo>
                  <a:close/>
                  <a:moveTo>
                    <a:pt x="59" y="134"/>
                  </a:moveTo>
                  <a:cubicBezTo>
                    <a:pt x="58" y="134"/>
                    <a:pt x="59" y="132"/>
                    <a:pt x="58" y="131"/>
                  </a:cubicBezTo>
                  <a:cubicBezTo>
                    <a:pt x="58" y="133"/>
                    <a:pt x="58" y="134"/>
                    <a:pt x="59" y="134"/>
                  </a:cubicBezTo>
                  <a:close/>
                  <a:moveTo>
                    <a:pt x="48" y="133"/>
                  </a:moveTo>
                  <a:cubicBezTo>
                    <a:pt x="48" y="133"/>
                    <a:pt x="48" y="132"/>
                    <a:pt x="48" y="132"/>
                  </a:cubicBezTo>
                  <a:cubicBezTo>
                    <a:pt x="47" y="132"/>
                    <a:pt x="48" y="133"/>
                    <a:pt x="48" y="133"/>
                  </a:cubicBezTo>
                  <a:close/>
                  <a:moveTo>
                    <a:pt x="53" y="133"/>
                  </a:moveTo>
                  <a:cubicBezTo>
                    <a:pt x="53" y="133"/>
                    <a:pt x="53" y="132"/>
                    <a:pt x="53" y="132"/>
                  </a:cubicBezTo>
                  <a:cubicBezTo>
                    <a:pt x="53" y="132"/>
                    <a:pt x="53" y="133"/>
                    <a:pt x="53" y="133"/>
                  </a:cubicBezTo>
                  <a:close/>
                  <a:moveTo>
                    <a:pt x="39" y="134"/>
                  </a:moveTo>
                  <a:cubicBezTo>
                    <a:pt x="39" y="133"/>
                    <a:pt x="39" y="133"/>
                    <a:pt x="38" y="132"/>
                  </a:cubicBezTo>
                  <a:cubicBezTo>
                    <a:pt x="38" y="133"/>
                    <a:pt x="38" y="133"/>
                    <a:pt x="39" y="134"/>
                  </a:cubicBezTo>
                  <a:close/>
                  <a:moveTo>
                    <a:pt x="62" y="133"/>
                  </a:moveTo>
                  <a:cubicBezTo>
                    <a:pt x="62" y="133"/>
                    <a:pt x="63" y="133"/>
                    <a:pt x="62" y="132"/>
                  </a:cubicBezTo>
                  <a:cubicBezTo>
                    <a:pt x="62" y="133"/>
                    <a:pt x="62" y="133"/>
                    <a:pt x="62" y="133"/>
                  </a:cubicBezTo>
                  <a:close/>
                  <a:moveTo>
                    <a:pt x="40" y="134"/>
                  </a:moveTo>
                  <a:cubicBezTo>
                    <a:pt x="40" y="134"/>
                    <a:pt x="40" y="135"/>
                    <a:pt x="41" y="135"/>
                  </a:cubicBezTo>
                  <a:cubicBezTo>
                    <a:pt x="41" y="135"/>
                    <a:pt x="42" y="134"/>
                    <a:pt x="42" y="134"/>
                  </a:cubicBezTo>
                  <a:cubicBezTo>
                    <a:pt x="42" y="132"/>
                    <a:pt x="40" y="133"/>
                    <a:pt x="40" y="134"/>
                  </a:cubicBezTo>
                  <a:close/>
                  <a:moveTo>
                    <a:pt x="36" y="134"/>
                  </a:moveTo>
                  <a:cubicBezTo>
                    <a:pt x="37" y="134"/>
                    <a:pt x="37" y="133"/>
                    <a:pt x="37" y="133"/>
                  </a:cubicBezTo>
                  <a:cubicBezTo>
                    <a:pt x="37" y="133"/>
                    <a:pt x="37" y="133"/>
                    <a:pt x="36" y="134"/>
                  </a:cubicBezTo>
                  <a:close/>
                  <a:moveTo>
                    <a:pt x="57" y="136"/>
                  </a:moveTo>
                  <a:cubicBezTo>
                    <a:pt x="57" y="135"/>
                    <a:pt x="57" y="135"/>
                    <a:pt x="58" y="135"/>
                  </a:cubicBezTo>
                  <a:cubicBezTo>
                    <a:pt x="57" y="134"/>
                    <a:pt x="57" y="134"/>
                    <a:pt x="56" y="133"/>
                  </a:cubicBezTo>
                  <a:cubicBezTo>
                    <a:pt x="56" y="134"/>
                    <a:pt x="56" y="135"/>
                    <a:pt x="57" y="136"/>
                  </a:cubicBezTo>
                  <a:close/>
                  <a:moveTo>
                    <a:pt x="45" y="134"/>
                  </a:moveTo>
                  <a:cubicBezTo>
                    <a:pt x="45" y="134"/>
                    <a:pt x="45" y="133"/>
                    <a:pt x="45" y="133"/>
                  </a:cubicBezTo>
                  <a:cubicBezTo>
                    <a:pt x="44" y="133"/>
                    <a:pt x="44" y="134"/>
                    <a:pt x="45" y="134"/>
                  </a:cubicBezTo>
                  <a:close/>
                  <a:moveTo>
                    <a:pt x="51" y="135"/>
                  </a:moveTo>
                  <a:cubicBezTo>
                    <a:pt x="51" y="135"/>
                    <a:pt x="52" y="134"/>
                    <a:pt x="52" y="134"/>
                  </a:cubicBezTo>
                  <a:cubicBezTo>
                    <a:pt x="52" y="134"/>
                    <a:pt x="52" y="133"/>
                    <a:pt x="51" y="133"/>
                  </a:cubicBezTo>
                  <a:cubicBezTo>
                    <a:pt x="51" y="134"/>
                    <a:pt x="51" y="135"/>
                    <a:pt x="51" y="135"/>
                  </a:cubicBezTo>
                  <a:close/>
                  <a:moveTo>
                    <a:pt x="48" y="135"/>
                  </a:moveTo>
                  <a:cubicBezTo>
                    <a:pt x="47" y="134"/>
                    <a:pt x="47" y="134"/>
                    <a:pt x="47" y="134"/>
                  </a:cubicBezTo>
                  <a:cubicBezTo>
                    <a:pt x="47" y="134"/>
                    <a:pt x="47" y="134"/>
                    <a:pt x="48" y="135"/>
                  </a:cubicBezTo>
                  <a:close/>
                  <a:moveTo>
                    <a:pt x="37" y="134"/>
                  </a:moveTo>
                  <a:cubicBezTo>
                    <a:pt x="37" y="134"/>
                    <a:pt x="37" y="135"/>
                    <a:pt x="37" y="135"/>
                  </a:cubicBezTo>
                  <a:cubicBezTo>
                    <a:pt x="38" y="135"/>
                    <a:pt x="38" y="134"/>
                    <a:pt x="37" y="134"/>
                  </a:cubicBezTo>
                  <a:cubicBezTo>
                    <a:pt x="37" y="134"/>
                    <a:pt x="37" y="134"/>
                    <a:pt x="37" y="134"/>
                  </a:cubicBezTo>
                  <a:close/>
                  <a:moveTo>
                    <a:pt x="40" y="136"/>
                  </a:moveTo>
                  <a:cubicBezTo>
                    <a:pt x="40" y="135"/>
                    <a:pt x="40" y="135"/>
                    <a:pt x="39" y="135"/>
                  </a:cubicBezTo>
                  <a:cubicBezTo>
                    <a:pt x="39" y="135"/>
                    <a:pt x="40" y="136"/>
                    <a:pt x="40" y="136"/>
                  </a:cubicBezTo>
                  <a:close/>
                  <a:moveTo>
                    <a:pt x="54" y="136"/>
                  </a:moveTo>
                  <a:cubicBezTo>
                    <a:pt x="54" y="136"/>
                    <a:pt x="55" y="137"/>
                    <a:pt x="55" y="137"/>
                  </a:cubicBezTo>
                  <a:cubicBezTo>
                    <a:pt x="55" y="137"/>
                    <a:pt x="55" y="136"/>
                    <a:pt x="54" y="136"/>
                  </a:cubicBezTo>
                  <a:close/>
                  <a:moveTo>
                    <a:pt x="55" y="137"/>
                  </a:moveTo>
                  <a:cubicBezTo>
                    <a:pt x="56" y="136"/>
                    <a:pt x="55" y="134"/>
                    <a:pt x="54" y="136"/>
                  </a:cubicBezTo>
                  <a:cubicBezTo>
                    <a:pt x="55" y="136"/>
                    <a:pt x="55" y="137"/>
                    <a:pt x="55" y="137"/>
                  </a:cubicBezTo>
                  <a:close/>
                  <a:moveTo>
                    <a:pt x="42" y="137"/>
                  </a:moveTo>
                  <a:cubicBezTo>
                    <a:pt x="43" y="137"/>
                    <a:pt x="43" y="136"/>
                    <a:pt x="43" y="135"/>
                  </a:cubicBezTo>
                  <a:cubicBezTo>
                    <a:pt x="43" y="136"/>
                    <a:pt x="42" y="136"/>
                    <a:pt x="42" y="137"/>
                  </a:cubicBezTo>
                  <a:close/>
                  <a:moveTo>
                    <a:pt x="50" y="136"/>
                  </a:moveTo>
                  <a:cubicBezTo>
                    <a:pt x="50" y="136"/>
                    <a:pt x="50" y="136"/>
                    <a:pt x="50" y="135"/>
                  </a:cubicBezTo>
                  <a:cubicBezTo>
                    <a:pt x="50" y="135"/>
                    <a:pt x="50" y="135"/>
                    <a:pt x="49" y="135"/>
                  </a:cubicBezTo>
                  <a:cubicBezTo>
                    <a:pt x="49" y="136"/>
                    <a:pt x="50" y="136"/>
                    <a:pt x="50" y="136"/>
                  </a:cubicBezTo>
                  <a:close/>
                  <a:moveTo>
                    <a:pt x="39" y="138"/>
                  </a:moveTo>
                  <a:cubicBezTo>
                    <a:pt x="39" y="137"/>
                    <a:pt x="39" y="136"/>
                    <a:pt x="38" y="136"/>
                  </a:cubicBezTo>
                  <a:cubicBezTo>
                    <a:pt x="38" y="136"/>
                    <a:pt x="39" y="137"/>
                    <a:pt x="39" y="138"/>
                  </a:cubicBezTo>
                  <a:close/>
                  <a:moveTo>
                    <a:pt x="35" y="137"/>
                  </a:moveTo>
                  <a:cubicBezTo>
                    <a:pt x="35" y="138"/>
                    <a:pt x="36" y="137"/>
                    <a:pt x="36" y="137"/>
                  </a:cubicBezTo>
                  <a:cubicBezTo>
                    <a:pt x="36" y="137"/>
                    <a:pt x="36" y="136"/>
                    <a:pt x="35" y="136"/>
                  </a:cubicBezTo>
                  <a:cubicBezTo>
                    <a:pt x="35" y="136"/>
                    <a:pt x="35" y="137"/>
                    <a:pt x="35" y="137"/>
                  </a:cubicBezTo>
                  <a:close/>
                  <a:moveTo>
                    <a:pt x="62" y="138"/>
                  </a:moveTo>
                  <a:cubicBezTo>
                    <a:pt x="62" y="137"/>
                    <a:pt x="63" y="136"/>
                    <a:pt x="62" y="136"/>
                  </a:cubicBezTo>
                  <a:cubicBezTo>
                    <a:pt x="62" y="137"/>
                    <a:pt x="62" y="137"/>
                    <a:pt x="62" y="138"/>
                  </a:cubicBezTo>
                  <a:close/>
                  <a:moveTo>
                    <a:pt x="54" y="138"/>
                  </a:moveTo>
                  <a:cubicBezTo>
                    <a:pt x="54" y="138"/>
                    <a:pt x="54" y="137"/>
                    <a:pt x="53" y="137"/>
                  </a:cubicBezTo>
                  <a:cubicBezTo>
                    <a:pt x="53" y="137"/>
                    <a:pt x="53" y="138"/>
                    <a:pt x="54" y="138"/>
                  </a:cubicBezTo>
                  <a:close/>
                  <a:moveTo>
                    <a:pt x="42" y="140"/>
                  </a:moveTo>
                  <a:cubicBezTo>
                    <a:pt x="42" y="141"/>
                    <a:pt x="42" y="141"/>
                    <a:pt x="43" y="141"/>
                  </a:cubicBezTo>
                  <a:cubicBezTo>
                    <a:pt x="43" y="140"/>
                    <a:pt x="45" y="139"/>
                    <a:pt x="45" y="138"/>
                  </a:cubicBezTo>
                  <a:cubicBezTo>
                    <a:pt x="45" y="138"/>
                    <a:pt x="45" y="137"/>
                    <a:pt x="44" y="137"/>
                  </a:cubicBezTo>
                  <a:cubicBezTo>
                    <a:pt x="44" y="138"/>
                    <a:pt x="43" y="139"/>
                    <a:pt x="42" y="140"/>
                  </a:cubicBezTo>
                  <a:close/>
                  <a:moveTo>
                    <a:pt x="47" y="139"/>
                  </a:moveTo>
                  <a:cubicBezTo>
                    <a:pt x="48" y="139"/>
                    <a:pt x="48" y="138"/>
                    <a:pt x="48" y="138"/>
                  </a:cubicBezTo>
                  <a:cubicBezTo>
                    <a:pt x="47" y="138"/>
                    <a:pt x="47" y="139"/>
                    <a:pt x="47" y="139"/>
                  </a:cubicBezTo>
                  <a:close/>
                  <a:moveTo>
                    <a:pt x="35" y="142"/>
                  </a:moveTo>
                  <a:cubicBezTo>
                    <a:pt x="37" y="141"/>
                    <a:pt x="37" y="140"/>
                    <a:pt x="37" y="139"/>
                  </a:cubicBezTo>
                  <a:cubicBezTo>
                    <a:pt x="37" y="139"/>
                    <a:pt x="37" y="138"/>
                    <a:pt x="37" y="138"/>
                  </a:cubicBezTo>
                  <a:cubicBezTo>
                    <a:pt x="36" y="139"/>
                    <a:pt x="35" y="140"/>
                    <a:pt x="35" y="142"/>
                  </a:cubicBezTo>
                  <a:close/>
                  <a:moveTo>
                    <a:pt x="56" y="139"/>
                  </a:moveTo>
                  <a:cubicBezTo>
                    <a:pt x="57" y="139"/>
                    <a:pt x="57" y="139"/>
                    <a:pt x="57" y="138"/>
                  </a:cubicBezTo>
                  <a:cubicBezTo>
                    <a:pt x="57" y="138"/>
                    <a:pt x="56" y="139"/>
                    <a:pt x="56" y="139"/>
                  </a:cubicBezTo>
                  <a:close/>
                  <a:moveTo>
                    <a:pt x="52" y="140"/>
                  </a:moveTo>
                  <a:cubicBezTo>
                    <a:pt x="52" y="139"/>
                    <a:pt x="52" y="139"/>
                    <a:pt x="51" y="139"/>
                  </a:cubicBezTo>
                  <a:cubicBezTo>
                    <a:pt x="52" y="139"/>
                    <a:pt x="52" y="140"/>
                    <a:pt x="52" y="140"/>
                  </a:cubicBezTo>
                  <a:close/>
                  <a:moveTo>
                    <a:pt x="54" y="139"/>
                  </a:moveTo>
                  <a:cubicBezTo>
                    <a:pt x="54" y="139"/>
                    <a:pt x="55" y="139"/>
                    <a:pt x="55" y="139"/>
                  </a:cubicBezTo>
                  <a:cubicBezTo>
                    <a:pt x="54" y="139"/>
                    <a:pt x="54" y="139"/>
                    <a:pt x="54" y="139"/>
                  </a:cubicBezTo>
                  <a:cubicBezTo>
                    <a:pt x="54" y="139"/>
                    <a:pt x="54" y="139"/>
                    <a:pt x="54" y="139"/>
                  </a:cubicBezTo>
                  <a:close/>
                  <a:moveTo>
                    <a:pt x="6" y="140"/>
                  </a:moveTo>
                  <a:cubicBezTo>
                    <a:pt x="6" y="140"/>
                    <a:pt x="6" y="139"/>
                    <a:pt x="5" y="140"/>
                  </a:cubicBezTo>
                  <a:cubicBezTo>
                    <a:pt x="5" y="140"/>
                    <a:pt x="6" y="141"/>
                    <a:pt x="5" y="142"/>
                  </a:cubicBezTo>
                  <a:cubicBezTo>
                    <a:pt x="5" y="142"/>
                    <a:pt x="6" y="142"/>
                    <a:pt x="6" y="142"/>
                  </a:cubicBezTo>
                  <a:cubicBezTo>
                    <a:pt x="6" y="141"/>
                    <a:pt x="7" y="140"/>
                    <a:pt x="6" y="139"/>
                  </a:cubicBezTo>
                  <a:cubicBezTo>
                    <a:pt x="6" y="139"/>
                    <a:pt x="6" y="140"/>
                    <a:pt x="6" y="140"/>
                  </a:cubicBezTo>
                  <a:close/>
                  <a:moveTo>
                    <a:pt x="57" y="140"/>
                  </a:moveTo>
                  <a:cubicBezTo>
                    <a:pt x="57" y="140"/>
                    <a:pt x="58" y="140"/>
                    <a:pt x="58" y="139"/>
                  </a:cubicBezTo>
                  <a:cubicBezTo>
                    <a:pt x="58" y="139"/>
                    <a:pt x="58" y="139"/>
                    <a:pt x="57" y="139"/>
                  </a:cubicBezTo>
                  <a:cubicBezTo>
                    <a:pt x="57" y="140"/>
                    <a:pt x="57" y="140"/>
                    <a:pt x="57" y="140"/>
                  </a:cubicBezTo>
                  <a:close/>
                  <a:moveTo>
                    <a:pt x="52" y="141"/>
                  </a:moveTo>
                  <a:cubicBezTo>
                    <a:pt x="53" y="141"/>
                    <a:pt x="53" y="141"/>
                    <a:pt x="53" y="141"/>
                  </a:cubicBezTo>
                  <a:cubicBezTo>
                    <a:pt x="53" y="140"/>
                    <a:pt x="54" y="140"/>
                    <a:pt x="54" y="140"/>
                  </a:cubicBezTo>
                  <a:cubicBezTo>
                    <a:pt x="53" y="140"/>
                    <a:pt x="53" y="140"/>
                    <a:pt x="53" y="140"/>
                  </a:cubicBezTo>
                  <a:cubicBezTo>
                    <a:pt x="53" y="140"/>
                    <a:pt x="53" y="140"/>
                    <a:pt x="52" y="141"/>
                  </a:cubicBezTo>
                  <a:close/>
                  <a:moveTo>
                    <a:pt x="46" y="142"/>
                  </a:moveTo>
                  <a:cubicBezTo>
                    <a:pt x="46" y="142"/>
                    <a:pt x="47" y="141"/>
                    <a:pt x="46" y="140"/>
                  </a:cubicBezTo>
                  <a:cubicBezTo>
                    <a:pt x="46" y="141"/>
                    <a:pt x="45" y="142"/>
                    <a:pt x="46" y="142"/>
                  </a:cubicBezTo>
                  <a:close/>
                  <a:moveTo>
                    <a:pt x="57" y="141"/>
                  </a:moveTo>
                  <a:cubicBezTo>
                    <a:pt x="58" y="142"/>
                    <a:pt x="58" y="142"/>
                    <a:pt x="58" y="142"/>
                  </a:cubicBezTo>
                  <a:cubicBezTo>
                    <a:pt x="59" y="142"/>
                    <a:pt x="59" y="140"/>
                    <a:pt x="58" y="140"/>
                  </a:cubicBezTo>
                  <a:cubicBezTo>
                    <a:pt x="58" y="141"/>
                    <a:pt x="58" y="141"/>
                    <a:pt x="57" y="141"/>
                  </a:cubicBezTo>
                  <a:close/>
                  <a:moveTo>
                    <a:pt x="48" y="141"/>
                  </a:moveTo>
                  <a:cubicBezTo>
                    <a:pt x="48" y="141"/>
                    <a:pt x="49" y="141"/>
                    <a:pt x="49" y="140"/>
                  </a:cubicBezTo>
                  <a:cubicBezTo>
                    <a:pt x="48" y="140"/>
                    <a:pt x="48" y="140"/>
                    <a:pt x="48" y="140"/>
                  </a:cubicBezTo>
                  <a:cubicBezTo>
                    <a:pt x="48" y="141"/>
                    <a:pt x="48" y="141"/>
                    <a:pt x="48" y="141"/>
                  </a:cubicBezTo>
                  <a:close/>
                  <a:moveTo>
                    <a:pt x="49" y="142"/>
                  </a:moveTo>
                  <a:cubicBezTo>
                    <a:pt x="49" y="142"/>
                    <a:pt x="50" y="141"/>
                    <a:pt x="50" y="141"/>
                  </a:cubicBezTo>
                  <a:cubicBezTo>
                    <a:pt x="50" y="141"/>
                    <a:pt x="49" y="141"/>
                    <a:pt x="49" y="142"/>
                  </a:cubicBezTo>
                  <a:close/>
                  <a:moveTo>
                    <a:pt x="36" y="143"/>
                  </a:moveTo>
                  <a:cubicBezTo>
                    <a:pt x="36" y="144"/>
                    <a:pt x="36" y="144"/>
                    <a:pt x="37" y="144"/>
                  </a:cubicBezTo>
                  <a:cubicBezTo>
                    <a:pt x="37" y="144"/>
                    <a:pt x="38" y="143"/>
                    <a:pt x="39" y="142"/>
                  </a:cubicBezTo>
                  <a:cubicBezTo>
                    <a:pt x="38" y="142"/>
                    <a:pt x="39" y="141"/>
                    <a:pt x="38" y="141"/>
                  </a:cubicBezTo>
                  <a:cubicBezTo>
                    <a:pt x="38" y="142"/>
                    <a:pt x="37" y="143"/>
                    <a:pt x="36" y="143"/>
                  </a:cubicBezTo>
                  <a:close/>
                  <a:moveTo>
                    <a:pt x="54" y="142"/>
                  </a:moveTo>
                  <a:cubicBezTo>
                    <a:pt x="54" y="142"/>
                    <a:pt x="54" y="142"/>
                    <a:pt x="54" y="141"/>
                  </a:cubicBezTo>
                  <a:cubicBezTo>
                    <a:pt x="54" y="141"/>
                    <a:pt x="53" y="142"/>
                    <a:pt x="54" y="142"/>
                  </a:cubicBezTo>
                  <a:close/>
                  <a:moveTo>
                    <a:pt x="43" y="143"/>
                  </a:moveTo>
                  <a:cubicBezTo>
                    <a:pt x="43" y="143"/>
                    <a:pt x="44" y="142"/>
                    <a:pt x="44" y="142"/>
                  </a:cubicBezTo>
                  <a:cubicBezTo>
                    <a:pt x="43" y="142"/>
                    <a:pt x="43" y="143"/>
                    <a:pt x="43" y="143"/>
                  </a:cubicBezTo>
                  <a:close/>
                  <a:moveTo>
                    <a:pt x="49" y="143"/>
                  </a:moveTo>
                  <a:cubicBezTo>
                    <a:pt x="50" y="145"/>
                    <a:pt x="50" y="146"/>
                    <a:pt x="51" y="148"/>
                  </a:cubicBezTo>
                  <a:cubicBezTo>
                    <a:pt x="52" y="147"/>
                    <a:pt x="51" y="146"/>
                    <a:pt x="51" y="145"/>
                  </a:cubicBezTo>
                  <a:cubicBezTo>
                    <a:pt x="51" y="145"/>
                    <a:pt x="51" y="145"/>
                    <a:pt x="50" y="145"/>
                  </a:cubicBezTo>
                  <a:cubicBezTo>
                    <a:pt x="50" y="144"/>
                    <a:pt x="51" y="144"/>
                    <a:pt x="51" y="143"/>
                  </a:cubicBezTo>
                  <a:cubicBezTo>
                    <a:pt x="51" y="143"/>
                    <a:pt x="51" y="143"/>
                    <a:pt x="51" y="143"/>
                  </a:cubicBezTo>
                  <a:cubicBezTo>
                    <a:pt x="51" y="141"/>
                    <a:pt x="49" y="143"/>
                    <a:pt x="49" y="143"/>
                  </a:cubicBezTo>
                  <a:close/>
                  <a:moveTo>
                    <a:pt x="40" y="142"/>
                  </a:moveTo>
                  <a:cubicBezTo>
                    <a:pt x="41" y="143"/>
                    <a:pt x="41" y="143"/>
                    <a:pt x="41" y="143"/>
                  </a:cubicBezTo>
                  <a:cubicBezTo>
                    <a:pt x="41" y="142"/>
                    <a:pt x="41" y="142"/>
                    <a:pt x="40" y="142"/>
                  </a:cubicBezTo>
                  <a:close/>
                  <a:moveTo>
                    <a:pt x="54" y="143"/>
                  </a:moveTo>
                  <a:cubicBezTo>
                    <a:pt x="55" y="143"/>
                    <a:pt x="55" y="142"/>
                    <a:pt x="55" y="142"/>
                  </a:cubicBezTo>
                  <a:cubicBezTo>
                    <a:pt x="54" y="142"/>
                    <a:pt x="55" y="143"/>
                    <a:pt x="54" y="143"/>
                  </a:cubicBezTo>
                  <a:cubicBezTo>
                    <a:pt x="54" y="143"/>
                    <a:pt x="54" y="142"/>
                    <a:pt x="54" y="142"/>
                  </a:cubicBezTo>
                  <a:cubicBezTo>
                    <a:pt x="54" y="142"/>
                    <a:pt x="54" y="143"/>
                    <a:pt x="54" y="143"/>
                  </a:cubicBezTo>
                  <a:close/>
                  <a:moveTo>
                    <a:pt x="57" y="144"/>
                  </a:moveTo>
                  <a:cubicBezTo>
                    <a:pt x="57" y="143"/>
                    <a:pt x="57" y="143"/>
                    <a:pt x="57" y="143"/>
                  </a:cubicBezTo>
                  <a:cubicBezTo>
                    <a:pt x="57" y="143"/>
                    <a:pt x="57" y="142"/>
                    <a:pt x="57" y="142"/>
                  </a:cubicBezTo>
                  <a:cubicBezTo>
                    <a:pt x="56" y="143"/>
                    <a:pt x="57" y="143"/>
                    <a:pt x="57" y="144"/>
                  </a:cubicBezTo>
                  <a:close/>
                  <a:moveTo>
                    <a:pt x="62" y="144"/>
                  </a:moveTo>
                  <a:cubicBezTo>
                    <a:pt x="62" y="143"/>
                    <a:pt x="62" y="143"/>
                    <a:pt x="61" y="142"/>
                  </a:cubicBezTo>
                  <a:cubicBezTo>
                    <a:pt x="62" y="143"/>
                    <a:pt x="61" y="144"/>
                    <a:pt x="62" y="144"/>
                  </a:cubicBezTo>
                  <a:close/>
                  <a:moveTo>
                    <a:pt x="42" y="144"/>
                  </a:moveTo>
                  <a:cubicBezTo>
                    <a:pt x="42" y="145"/>
                    <a:pt x="43" y="143"/>
                    <a:pt x="42" y="143"/>
                  </a:cubicBezTo>
                  <a:cubicBezTo>
                    <a:pt x="42" y="144"/>
                    <a:pt x="42" y="144"/>
                    <a:pt x="42" y="144"/>
                  </a:cubicBezTo>
                  <a:close/>
                  <a:moveTo>
                    <a:pt x="60" y="144"/>
                  </a:moveTo>
                  <a:cubicBezTo>
                    <a:pt x="59" y="144"/>
                    <a:pt x="60" y="143"/>
                    <a:pt x="60" y="143"/>
                  </a:cubicBezTo>
                  <a:cubicBezTo>
                    <a:pt x="59" y="144"/>
                    <a:pt x="59" y="144"/>
                    <a:pt x="60" y="144"/>
                  </a:cubicBezTo>
                  <a:close/>
                  <a:moveTo>
                    <a:pt x="41" y="147"/>
                  </a:moveTo>
                  <a:cubicBezTo>
                    <a:pt x="41" y="148"/>
                    <a:pt x="40" y="148"/>
                    <a:pt x="40" y="149"/>
                  </a:cubicBezTo>
                  <a:cubicBezTo>
                    <a:pt x="42" y="147"/>
                    <a:pt x="43" y="145"/>
                    <a:pt x="44" y="143"/>
                  </a:cubicBezTo>
                  <a:cubicBezTo>
                    <a:pt x="42" y="144"/>
                    <a:pt x="42" y="146"/>
                    <a:pt x="41" y="147"/>
                  </a:cubicBezTo>
                  <a:close/>
                  <a:moveTo>
                    <a:pt x="37" y="146"/>
                  </a:moveTo>
                  <a:cubicBezTo>
                    <a:pt x="38" y="146"/>
                    <a:pt x="38" y="147"/>
                    <a:pt x="38" y="147"/>
                  </a:cubicBezTo>
                  <a:cubicBezTo>
                    <a:pt x="39" y="146"/>
                    <a:pt x="39" y="145"/>
                    <a:pt x="40" y="145"/>
                  </a:cubicBezTo>
                  <a:cubicBezTo>
                    <a:pt x="40" y="144"/>
                    <a:pt x="40" y="144"/>
                    <a:pt x="39" y="143"/>
                  </a:cubicBezTo>
                  <a:cubicBezTo>
                    <a:pt x="39" y="144"/>
                    <a:pt x="38" y="145"/>
                    <a:pt x="37" y="146"/>
                  </a:cubicBezTo>
                  <a:close/>
                  <a:moveTo>
                    <a:pt x="53" y="144"/>
                  </a:moveTo>
                  <a:cubicBezTo>
                    <a:pt x="54" y="144"/>
                    <a:pt x="53" y="144"/>
                    <a:pt x="53" y="144"/>
                  </a:cubicBezTo>
                  <a:cubicBezTo>
                    <a:pt x="53" y="144"/>
                    <a:pt x="53" y="144"/>
                    <a:pt x="53" y="144"/>
                  </a:cubicBezTo>
                  <a:close/>
                  <a:moveTo>
                    <a:pt x="63" y="146"/>
                  </a:moveTo>
                  <a:cubicBezTo>
                    <a:pt x="63" y="146"/>
                    <a:pt x="63" y="145"/>
                    <a:pt x="63" y="145"/>
                  </a:cubicBezTo>
                  <a:cubicBezTo>
                    <a:pt x="63" y="145"/>
                    <a:pt x="63" y="146"/>
                    <a:pt x="63" y="146"/>
                  </a:cubicBezTo>
                  <a:close/>
                  <a:moveTo>
                    <a:pt x="54" y="146"/>
                  </a:moveTo>
                  <a:cubicBezTo>
                    <a:pt x="55" y="146"/>
                    <a:pt x="54" y="146"/>
                    <a:pt x="54" y="145"/>
                  </a:cubicBezTo>
                  <a:cubicBezTo>
                    <a:pt x="54" y="146"/>
                    <a:pt x="54" y="146"/>
                    <a:pt x="54" y="146"/>
                  </a:cubicBezTo>
                  <a:close/>
                  <a:moveTo>
                    <a:pt x="34" y="149"/>
                  </a:moveTo>
                  <a:cubicBezTo>
                    <a:pt x="34" y="149"/>
                    <a:pt x="34" y="150"/>
                    <a:pt x="34" y="150"/>
                  </a:cubicBezTo>
                  <a:cubicBezTo>
                    <a:pt x="34" y="150"/>
                    <a:pt x="34" y="150"/>
                    <a:pt x="34" y="150"/>
                  </a:cubicBezTo>
                  <a:cubicBezTo>
                    <a:pt x="34" y="150"/>
                    <a:pt x="34" y="151"/>
                    <a:pt x="34" y="150"/>
                  </a:cubicBezTo>
                  <a:cubicBezTo>
                    <a:pt x="35" y="149"/>
                    <a:pt x="34" y="147"/>
                    <a:pt x="34" y="146"/>
                  </a:cubicBezTo>
                  <a:cubicBezTo>
                    <a:pt x="34" y="146"/>
                    <a:pt x="34" y="146"/>
                    <a:pt x="33" y="146"/>
                  </a:cubicBezTo>
                  <a:cubicBezTo>
                    <a:pt x="33" y="147"/>
                    <a:pt x="34" y="148"/>
                    <a:pt x="34" y="149"/>
                  </a:cubicBezTo>
                  <a:close/>
                  <a:moveTo>
                    <a:pt x="61" y="146"/>
                  </a:moveTo>
                  <a:cubicBezTo>
                    <a:pt x="61" y="146"/>
                    <a:pt x="61" y="147"/>
                    <a:pt x="62" y="147"/>
                  </a:cubicBezTo>
                  <a:cubicBezTo>
                    <a:pt x="62" y="146"/>
                    <a:pt x="62" y="146"/>
                    <a:pt x="62" y="146"/>
                  </a:cubicBezTo>
                  <a:cubicBezTo>
                    <a:pt x="62" y="146"/>
                    <a:pt x="61" y="146"/>
                    <a:pt x="61" y="146"/>
                  </a:cubicBezTo>
                  <a:close/>
                  <a:moveTo>
                    <a:pt x="59" y="147"/>
                  </a:moveTo>
                  <a:cubicBezTo>
                    <a:pt x="59" y="147"/>
                    <a:pt x="60" y="146"/>
                    <a:pt x="59" y="146"/>
                  </a:cubicBezTo>
                  <a:cubicBezTo>
                    <a:pt x="59" y="146"/>
                    <a:pt x="59" y="147"/>
                    <a:pt x="59" y="147"/>
                  </a:cubicBezTo>
                  <a:close/>
                  <a:moveTo>
                    <a:pt x="58" y="148"/>
                  </a:moveTo>
                  <a:cubicBezTo>
                    <a:pt x="58" y="147"/>
                    <a:pt x="58" y="147"/>
                    <a:pt x="57" y="146"/>
                  </a:cubicBezTo>
                  <a:cubicBezTo>
                    <a:pt x="58" y="147"/>
                    <a:pt x="58" y="148"/>
                    <a:pt x="58" y="148"/>
                  </a:cubicBezTo>
                  <a:close/>
                  <a:moveTo>
                    <a:pt x="36" y="148"/>
                  </a:moveTo>
                  <a:cubicBezTo>
                    <a:pt x="36" y="147"/>
                    <a:pt x="36" y="146"/>
                    <a:pt x="35" y="147"/>
                  </a:cubicBezTo>
                  <a:cubicBezTo>
                    <a:pt x="35" y="147"/>
                    <a:pt x="35" y="147"/>
                    <a:pt x="36" y="147"/>
                  </a:cubicBezTo>
                  <a:cubicBezTo>
                    <a:pt x="36" y="147"/>
                    <a:pt x="35" y="147"/>
                    <a:pt x="35" y="147"/>
                  </a:cubicBezTo>
                  <a:cubicBezTo>
                    <a:pt x="35" y="148"/>
                    <a:pt x="35" y="149"/>
                    <a:pt x="36" y="150"/>
                  </a:cubicBezTo>
                  <a:cubicBezTo>
                    <a:pt x="36" y="150"/>
                    <a:pt x="36" y="149"/>
                    <a:pt x="36" y="149"/>
                  </a:cubicBezTo>
                  <a:cubicBezTo>
                    <a:pt x="36" y="149"/>
                    <a:pt x="37" y="149"/>
                    <a:pt x="37" y="149"/>
                  </a:cubicBezTo>
                  <a:cubicBezTo>
                    <a:pt x="37" y="148"/>
                    <a:pt x="37" y="148"/>
                    <a:pt x="37" y="148"/>
                  </a:cubicBezTo>
                  <a:cubicBezTo>
                    <a:pt x="36" y="148"/>
                    <a:pt x="36" y="148"/>
                    <a:pt x="36" y="148"/>
                  </a:cubicBezTo>
                  <a:close/>
                  <a:moveTo>
                    <a:pt x="55" y="148"/>
                  </a:moveTo>
                  <a:cubicBezTo>
                    <a:pt x="55" y="147"/>
                    <a:pt x="55" y="147"/>
                    <a:pt x="55" y="147"/>
                  </a:cubicBezTo>
                  <a:cubicBezTo>
                    <a:pt x="54" y="147"/>
                    <a:pt x="54" y="147"/>
                    <a:pt x="55" y="148"/>
                  </a:cubicBezTo>
                  <a:close/>
                  <a:moveTo>
                    <a:pt x="6" y="149"/>
                  </a:moveTo>
                  <a:cubicBezTo>
                    <a:pt x="6" y="148"/>
                    <a:pt x="7" y="147"/>
                    <a:pt x="6" y="147"/>
                  </a:cubicBezTo>
                  <a:cubicBezTo>
                    <a:pt x="6" y="148"/>
                    <a:pt x="6" y="148"/>
                    <a:pt x="6" y="149"/>
                  </a:cubicBezTo>
                  <a:close/>
                  <a:moveTo>
                    <a:pt x="55" y="150"/>
                  </a:moveTo>
                  <a:cubicBezTo>
                    <a:pt x="56" y="150"/>
                    <a:pt x="56" y="150"/>
                    <a:pt x="56" y="149"/>
                  </a:cubicBezTo>
                  <a:cubicBezTo>
                    <a:pt x="55" y="149"/>
                    <a:pt x="56" y="148"/>
                    <a:pt x="55" y="148"/>
                  </a:cubicBezTo>
                  <a:cubicBezTo>
                    <a:pt x="55" y="149"/>
                    <a:pt x="54" y="150"/>
                    <a:pt x="55" y="150"/>
                  </a:cubicBezTo>
                  <a:close/>
                  <a:moveTo>
                    <a:pt x="59" y="150"/>
                  </a:moveTo>
                  <a:cubicBezTo>
                    <a:pt x="60" y="149"/>
                    <a:pt x="59" y="149"/>
                    <a:pt x="59" y="149"/>
                  </a:cubicBezTo>
                  <a:cubicBezTo>
                    <a:pt x="58" y="149"/>
                    <a:pt x="59" y="150"/>
                    <a:pt x="59" y="150"/>
                  </a:cubicBezTo>
                  <a:close/>
                  <a:moveTo>
                    <a:pt x="40" y="151"/>
                  </a:moveTo>
                  <a:cubicBezTo>
                    <a:pt x="40" y="155"/>
                    <a:pt x="39" y="158"/>
                    <a:pt x="40" y="162"/>
                  </a:cubicBezTo>
                  <a:cubicBezTo>
                    <a:pt x="40" y="162"/>
                    <a:pt x="39" y="163"/>
                    <a:pt x="39" y="163"/>
                  </a:cubicBezTo>
                  <a:cubicBezTo>
                    <a:pt x="39" y="163"/>
                    <a:pt x="40" y="163"/>
                    <a:pt x="40" y="163"/>
                  </a:cubicBezTo>
                  <a:cubicBezTo>
                    <a:pt x="40" y="158"/>
                    <a:pt x="41" y="154"/>
                    <a:pt x="42" y="149"/>
                  </a:cubicBezTo>
                  <a:cubicBezTo>
                    <a:pt x="42" y="149"/>
                    <a:pt x="42" y="149"/>
                    <a:pt x="41" y="149"/>
                  </a:cubicBezTo>
                  <a:cubicBezTo>
                    <a:pt x="41" y="150"/>
                    <a:pt x="41" y="151"/>
                    <a:pt x="40" y="151"/>
                  </a:cubicBezTo>
                  <a:close/>
                  <a:moveTo>
                    <a:pt x="39" y="150"/>
                  </a:moveTo>
                  <a:cubicBezTo>
                    <a:pt x="39" y="149"/>
                    <a:pt x="39" y="149"/>
                    <a:pt x="39" y="149"/>
                  </a:cubicBezTo>
                  <a:cubicBezTo>
                    <a:pt x="39" y="149"/>
                    <a:pt x="39" y="150"/>
                    <a:pt x="39" y="150"/>
                  </a:cubicBezTo>
                  <a:close/>
                  <a:moveTo>
                    <a:pt x="63" y="152"/>
                  </a:moveTo>
                  <a:cubicBezTo>
                    <a:pt x="63" y="151"/>
                    <a:pt x="63" y="150"/>
                    <a:pt x="63" y="150"/>
                  </a:cubicBezTo>
                  <a:cubicBezTo>
                    <a:pt x="63" y="150"/>
                    <a:pt x="62" y="151"/>
                    <a:pt x="63" y="152"/>
                  </a:cubicBezTo>
                  <a:close/>
                  <a:moveTo>
                    <a:pt x="37" y="151"/>
                  </a:moveTo>
                  <a:cubicBezTo>
                    <a:pt x="37" y="150"/>
                    <a:pt x="38" y="150"/>
                    <a:pt x="38" y="150"/>
                  </a:cubicBezTo>
                  <a:cubicBezTo>
                    <a:pt x="38" y="150"/>
                    <a:pt x="37" y="150"/>
                    <a:pt x="37" y="151"/>
                  </a:cubicBezTo>
                  <a:close/>
                  <a:moveTo>
                    <a:pt x="38" y="152"/>
                  </a:moveTo>
                  <a:cubicBezTo>
                    <a:pt x="39" y="152"/>
                    <a:pt x="38" y="151"/>
                    <a:pt x="38" y="150"/>
                  </a:cubicBezTo>
                  <a:cubicBezTo>
                    <a:pt x="38" y="151"/>
                    <a:pt x="37" y="152"/>
                    <a:pt x="38" y="152"/>
                  </a:cubicBezTo>
                  <a:close/>
                  <a:moveTo>
                    <a:pt x="37" y="152"/>
                  </a:moveTo>
                  <a:cubicBezTo>
                    <a:pt x="37" y="152"/>
                    <a:pt x="37" y="151"/>
                    <a:pt x="37" y="151"/>
                  </a:cubicBezTo>
                  <a:cubicBezTo>
                    <a:pt x="36" y="151"/>
                    <a:pt x="36" y="152"/>
                    <a:pt x="37" y="152"/>
                  </a:cubicBezTo>
                  <a:close/>
                  <a:moveTo>
                    <a:pt x="33" y="154"/>
                  </a:moveTo>
                  <a:cubicBezTo>
                    <a:pt x="34" y="154"/>
                    <a:pt x="34" y="152"/>
                    <a:pt x="33" y="151"/>
                  </a:cubicBezTo>
                  <a:cubicBezTo>
                    <a:pt x="33" y="152"/>
                    <a:pt x="33" y="153"/>
                    <a:pt x="33" y="154"/>
                  </a:cubicBezTo>
                  <a:close/>
                  <a:moveTo>
                    <a:pt x="58" y="152"/>
                  </a:moveTo>
                  <a:cubicBezTo>
                    <a:pt x="58" y="152"/>
                    <a:pt x="58" y="152"/>
                    <a:pt x="58" y="152"/>
                  </a:cubicBezTo>
                  <a:cubicBezTo>
                    <a:pt x="58" y="151"/>
                    <a:pt x="58" y="151"/>
                    <a:pt x="58" y="151"/>
                  </a:cubicBezTo>
                  <a:cubicBezTo>
                    <a:pt x="58" y="151"/>
                    <a:pt x="58" y="151"/>
                    <a:pt x="58" y="152"/>
                  </a:cubicBezTo>
                  <a:close/>
                  <a:moveTo>
                    <a:pt x="65" y="171"/>
                  </a:moveTo>
                  <a:cubicBezTo>
                    <a:pt x="65" y="171"/>
                    <a:pt x="65" y="171"/>
                    <a:pt x="65" y="171"/>
                  </a:cubicBezTo>
                  <a:cubicBezTo>
                    <a:pt x="65" y="171"/>
                    <a:pt x="65" y="171"/>
                    <a:pt x="65" y="171"/>
                  </a:cubicBezTo>
                  <a:cubicBezTo>
                    <a:pt x="66" y="165"/>
                    <a:pt x="66" y="157"/>
                    <a:pt x="65" y="151"/>
                  </a:cubicBezTo>
                  <a:cubicBezTo>
                    <a:pt x="64" y="152"/>
                    <a:pt x="64" y="155"/>
                    <a:pt x="65" y="156"/>
                  </a:cubicBezTo>
                  <a:cubicBezTo>
                    <a:pt x="65" y="157"/>
                    <a:pt x="65" y="157"/>
                    <a:pt x="64" y="157"/>
                  </a:cubicBezTo>
                  <a:cubicBezTo>
                    <a:pt x="64" y="158"/>
                    <a:pt x="64" y="160"/>
                    <a:pt x="65" y="161"/>
                  </a:cubicBezTo>
                  <a:cubicBezTo>
                    <a:pt x="65" y="161"/>
                    <a:pt x="64" y="160"/>
                    <a:pt x="64" y="161"/>
                  </a:cubicBezTo>
                  <a:cubicBezTo>
                    <a:pt x="64" y="161"/>
                    <a:pt x="64" y="161"/>
                    <a:pt x="64" y="162"/>
                  </a:cubicBezTo>
                  <a:cubicBezTo>
                    <a:pt x="64" y="162"/>
                    <a:pt x="65" y="162"/>
                    <a:pt x="65" y="162"/>
                  </a:cubicBezTo>
                  <a:cubicBezTo>
                    <a:pt x="65" y="163"/>
                    <a:pt x="64" y="164"/>
                    <a:pt x="64" y="164"/>
                  </a:cubicBezTo>
                  <a:cubicBezTo>
                    <a:pt x="63" y="166"/>
                    <a:pt x="65" y="168"/>
                    <a:pt x="64" y="170"/>
                  </a:cubicBezTo>
                  <a:cubicBezTo>
                    <a:pt x="64" y="170"/>
                    <a:pt x="64" y="169"/>
                    <a:pt x="64" y="170"/>
                  </a:cubicBezTo>
                  <a:cubicBezTo>
                    <a:pt x="64" y="170"/>
                    <a:pt x="63" y="172"/>
                    <a:pt x="64" y="172"/>
                  </a:cubicBezTo>
                  <a:cubicBezTo>
                    <a:pt x="65" y="172"/>
                    <a:pt x="65" y="171"/>
                    <a:pt x="65" y="171"/>
                  </a:cubicBezTo>
                  <a:cubicBezTo>
                    <a:pt x="65" y="171"/>
                    <a:pt x="65" y="171"/>
                    <a:pt x="65" y="171"/>
                  </a:cubicBezTo>
                  <a:cubicBezTo>
                    <a:pt x="65" y="171"/>
                    <a:pt x="65" y="171"/>
                    <a:pt x="65" y="171"/>
                  </a:cubicBezTo>
                  <a:close/>
                  <a:moveTo>
                    <a:pt x="56" y="153"/>
                  </a:moveTo>
                  <a:cubicBezTo>
                    <a:pt x="57" y="153"/>
                    <a:pt x="57" y="153"/>
                    <a:pt x="57" y="153"/>
                  </a:cubicBezTo>
                  <a:cubicBezTo>
                    <a:pt x="57" y="152"/>
                    <a:pt x="57" y="152"/>
                    <a:pt x="57" y="152"/>
                  </a:cubicBezTo>
                  <a:cubicBezTo>
                    <a:pt x="56" y="152"/>
                    <a:pt x="57" y="153"/>
                    <a:pt x="56" y="153"/>
                  </a:cubicBezTo>
                  <a:close/>
                  <a:moveTo>
                    <a:pt x="61" y="154"/>
                  </a:moveTo>
                  <a:cubicBezTo>
                    <a:pt x="61" y="154"/>
                    <a:pt x="61" y="153"/>
                    <a:pt x="62" y="153"/>
                  </a:cubicBezTo>
                  <a:cubicBezTo>
                    <a:pt x="61" y="152"/>
                    <a:pt x="61" y="152"/>
                    <a:pt x="61" y="152"/>
                  </a:cubicBezTo>
                  <a:cubicBezTo>
                    <a:pt x="61" y="153"/>
                    <a:pt x="61" y="153"/>
                    <a:pt x="61" y="154"/>
                  </a:cubicBezTo>
                  <a:close/>
                  <a:moveTo>
                    <a:pt x="36" y="153"/>
                  </a:moveTo>
                  <a:cubicBezTo>
                    <a:pt x="36" y="153"/>
                    <a:pt x="36" y="153"/>
                    <a:pt x="36" y="152"/>
                  </a:cubicBezTo>
                  <a:cubicBezTo>
                    <a:pt x="35" y="153"/>
                    <a:pt x="36" y="153"/>
                    <a:pt x="36" y="153"/>
                  </a:cubicBezTo>
                  <a:close/>
                  <a:moveTo>
                    <a:pt x="54" y="157"/>
                  </a:moveTo>
                  <a:cubicBezTo>
                    <a:pt x="55" y="156"/>
                    <a:pt x="54" y="156"/>
                    <a:pt x="54" y="155"/>
                  </a:cubicBezTo>
                  <a:cubicBezTo>
                    <a:pt x="55" y="155"/>
                    <a:pt x="55" y="153"/>
                    <a:pt x="54" y="152"/>
                  </a:cubicBezTo>
                  <a:cubicBezTo>
                    <a:pt x="53" y="154"/>
                    <a:pt x="54" y="155"/>
                    <a:pt x="54" y="157"/>
                  </a:cubicBezTo>
                  <a:close/>
                  <a:moveTo>
                    <a:pt x="59" y="153"/>
                  </a:moveTo>
                  <a:cubicBezTo>
                    <a:pt x="59" y="153"/>
                    <a:pt x="59" y="154"/>
                    <a:pt x="60" y="155"/>
                  </a:cubicBezTo>
                  <a:cubicBezTo>
                    <a:pt x="60" y="154"/>
                    <a:pt x="59" y="153"/>
                    <a:pt x="59" y="153"/>
                  </a:cubicBezTo>
                  <a:cubicBezTo>
                    <a:pt x="59" y="153"/>
                    <a:pt x="59" y="153"/>
                    <a:pt x="59" y="153"/>
                  </a:cubicBezTo>
                  <a:close/>
                  <a:moveTo>
                    <a:pt x="38" y="154"/>
                  </a:moveTo>
                  <a:cubicBezTo>
                    <a:pt x="39" y="154"/>
                    <a:pt x="38" y="155"/>
                    <a:pt x="39" y="155"/>
                  </a:cubicBezTo>
                  <a:cubicBezTo>
                    <a:pt x="39" y="154"/>
                    <a:pt x="39" y="153"/>
                    <a:pt x="39" y="153"/>
                  </a:cubicBezTo>
                  <a:cubicBezTo>
                    <a:pt x="39" y="153"/>
                    <a:pt x="38" y="153"/>
                    <a:pt x="38" y="154"/>
                  </a:cubicBezTo>
                  <a:close/>
                  <a:moveTo>
                    <a:pt x="36" y="155"/>
                  </a:moveTo>
                  <a:cubicBezTo>
                    <a:pt x="36" y="155"/>
                    <a:pt x="37" y="155"/>
                    <a:pt x="37" y="154"/>
                  </a:cubicBezTo>
                  <a:cubicBezTo>
                    <a:pt x="36" y="154"/>
                    <a:pt x="37" y="154"/>
                    <a:pt x="36" y="154"/>
                  </a:cubicBezTo>
                  <a:cubicBezTo>
                    <a:pt x="36" y="154"/>
                    <a:pt x="36" y="154"/>
                    <a:pt x="36" y="155"/>
                  </a:cubicBezTo>
                  <a:close/>
                  <a:moveTo>
                    <a:pt x="57" y="156"/>
                  </a:moveTo>
                  <a:cubicBezTo>
                    <a:pt x="57" y="156"/>
                    <a:pt x="57" y="156"/>
                    <a:pt x="57" y="157"/>
                  </a:cubicBezTo>
                  <a:cubicBezTo>
                    <a:pt x="58" y="156"/>
                    <a:pt x="58" y="156"/>
                    <a:pt x="58" y="156"/>
                  </a:cubicBezTo>
                  <a:cubicBezTo>
                    <a:pt x="58" y="155"/>
                    <a:pt x="58" y="154"/>
                    <a:pt x="58" y="154"/>
                  </a:cubicBezTo>
                  <a:cubicBezTo>
                    <a:pt x="57" y="155"/>
                    <a:pt x="57" y="155"/>
                    <a:pt x="57" y="156"/>
                  </a:cubicBezTo>
                  <a:close/>
                  <a:moveTo>
                    <a:pt x="34" y="156"/>
                  </a:moveTo>
                  <a:cubicBezTo>
                    <a:pt x="34" y="156"/>
                    <a:pt x="35" y="155"/>
                    <a:pt x="35" y="154"/>
                  </a:cubicBezTo>
                  <a:cubicBezTo>
                    <a:pt x="34" y="154"/>
                    <a:pt x="34" y="154"/>
                    <a:pt x="34" y="154"/>
                  </a:cubicBezTo>
                  <a:cubicBezTo>
                    <a:pt x="35" y="155"/>
                    <a:pt x="34" y="155"/>
                    <a:pt x="34" y="156"/>
                  </a:cubicBezTo>
                  <a:close/>
                  <a:moveTo>
                    <a:pt x="63" y="156"/>
                  </a:moveTo>
                  <a:cubicBezTo>
                    <a:pt x="63" y="156"/>
                    <a:pt x="63" y="154"/>
                    <a:pt x="63" y="155"/>
                  </a:cubicBezTo>
                  <a:cubicBezTo>
                    <a:pt x="63" y="155"/>
                    <a:pt x="62" y="155"/>
                    <a:pt x="63" y="156"/>
                  </a:cubicBezTo>
                  <a:close/>
                  <a:moveTo>
                    <a:pt x="37" y="157"/>
                  </a:moveTo>
                  <a:cubicBezTo>
                    <a:pt x="37" y="156"/>
                    <a:pt x="38" y="156"/>
                    <a:pt x="38" y="155"/>
                  </a:cubicBezTo>
                  <a:cubicBezTo>
                    <a:pt x="37" y="155"/>
                    <a:pt x="37" y="155"/>
                    <a:pt x="37" y="155"/>
                  </a:cubicBezTo>
                  <a:cubicBezTo>
                    <a:pt x="37" y="156"/>
                    <a:pt x="36" y="156"/>
                    <a:pt x="37" y="157"/>
                  </a:cubicBezTo>
                  <a:close/>
                  <a:moveTo>
                    <a:pt x="61" y="157"/>
                  </a:moveTo>
                  <a:cubicBezTo>
                    <a:pt x="61" y="157"/>
                    <a:pt x="61" y="156"/>
                    <a:pt x="61" y="156"/>
                  </a:cubicBezTo>
                  <a:cubicBezTo>
                    <a:pt x="61" y="157"/>
                    <a:pt x="61" y="157"/>
                    <a:pt x="61" y="157"/>
                  </a:cubicBezTo>
                  <a:close/>
                  <a:moveTo>
                    <a:pt x="34" y="157"/>
                  </a:moveTo>
                  <a:cubicBezTo>
                    <a:pt x="35" y="157"/>
                    <a:pt x="35" y="156"/>
                    <a:pt x="35" y="156"/>
                  </a:cubicBezTo>
                  <a:cubicBezTo>
                    <a:pt x="35" y="157"/>
                    <a:pt x="34" y="157"/>
                    <a:pt x="34" y="157"/>
                  </a:cubicBezTo>
                  <a:close/>
                  <a:moveTo>
                    <a:pt x="37" y="158"/>
                  </a:moveTo>
                  <a:cubicBezTo>
                    <a:pt x="37" y="158"/>
                    <a:pt x="37" y="158"/>
                    <a:pt x="37" y="159"/>
                  </a:cubicBezTo>
                  <a:cubicBezTo>
                    <a:pt x="38" y="159"/>
                    <a:pt x="38" y="159"/>
                    <a:pt x="38" y="159"/>
                  </a:cubicBezTo>
                  <a:cubicBezTo>
                    <a:pt x="38" y="159"/>
                    <a:pt x="39" y="157"/>
                    <a:pt x="38" y="157"/>
                  </a:cubicBezTo>
                  <a:cubicBezTo>
                    <a:pt x="38" y="157"/>
                    <a:pt x="37" y="158"/>
                    <a:pt x="37" y="158"/>
                  </a:cubicBezTo>
                  <a:close/>
                  <a:moveTo>
                    <a:pt x="58" y="159"/>
                  </a:moveTo>
                  <a:cubicBezTo>
                    <a:pt x="58" y="159"/>
                    <a:pt x="58" y="159"/>
                    <a:pt x="58" y="159"/>
                  </a:cubicBezTo>
                  <a:cubicBezTo>
                    <a:pt x="59" y="159"/>
                    <a:pt x="59" y="159"/>
                    <a:pt x="60" y="158"/>
                  </a:cubicBezTo>
                  <a:cubicBezTo>
                    <a:pt x="59" y="158"/>
                    <a:pt x="60" y="157"/>
                    <a:pt x="59" y="157"/>
                  </a:cubicBezTo>
                  <a:cubicBezTo>
                    <a:pt x="59" y="158"/>
                    <a:pt x="59" y="158"/>
                    <a:pt x="58" y="159"/>
                  </a:cubicBezTo>
                  <a:close/>
                  <a:moveTo>
                    <a:pt x="33" y="159"/>
                  </a:moveTo>
                  <a:cubicBezTo>
                    <a:pt x="34" y="159"/>
                    <a:pt x="33" y="158"/>
                    <a:pt x="34" y="158"/>
                  </a:cubicBezTo>
                  <a:cubicBezTo>
                    <a:pt x="33" y="158"/>
                    <a:pt x="33" y="158"/>
                    <a:pt x="33" y="158"/>
                  </a:cubicBezTo>
                  <a:cubicBezTo>
                    <a:pt x="33" y="159"/>
                    <a:pt x="33" y="159"/>
                    <a:pt x="33" y="159"/>
                  </a:cubicBezTo>
                  <a:close/>
                  <a:moveTo>
                    <a:pt x="55" y="159"/>
                  </a:moveTo>
                  <a:cubicBezTo>
                    <a:pt x="55" y="161"/>
                    <a:pt x="56" y="162"/>
                    <a:pt x="56" y="163"/>
                  </a:cubicBezTo>
                  <a:cubicBezTo>
                    <a:pt x="56" y="163"/>
                    <a:pt x="57" y="162"/>
                    <a:pt x="57" y="162"/>
                  </a:cubicBezTo>
                  <a:cubicBezTo>
                    <a:pt x="56" y="162"/>
                    <a:pt x="56" y="161"/>
                    <a:pt x="56" y="161"/>
                  </a:cubicBezTo>
                  <a:cubicBezTo>
                    <a:pt x="56" y="161"/>
                    <a:pt x="56" y="160"/>
                    <a:pt x="56" y="160"/>
                  </a:cubicBezTo>
                  <a:cubicBezTo>
                    <a:pt x="56" y="160"/>
                    <a:pt x="56" y="159"/>
                    <a:pt x="55" y="159"/>
                  </a:cubicBezTo>
                  <a:cubicBezTo>
                    <a:pt x="55" y="159"/>
                    <a:pt x="55" y="159"/>
                    <a:pt x="55" y="159"/>
                  </a:cubicBezTo>
                  <a:close/>
                  <a:moveTo>
                    <a:pt x="62" y="161"/>
                  </a:moveTo>
                  <a:cubicBezTo>
                    <a:pt x="62" y="161"/>
                    <a:pt x="62" y="161"/>
                    <a:pt x="62" y="161"/>
                  </a:cubicBezTo>
                  <a:cubicBezTo>
                    <a:pt x="61" y="161"/>
                    <a:pt x="61" y="159"/>
                    <a:pt x="61" y="159"/>
                  </a:cubicBezTo>
                  <a:cubicBezTo>
                    <a:pt x="61" y="160"/>
                    <a:pt x="61" y="161"/>
                    <a:pt x="62" y="161"/>
                  </a:cubicBezTo>
                  <a:close/>
                  <a:moveTo>
                    <a:pt x="33" y="161"/>
                  </a:moveTo>
                  <a:cubicBezTo>
                    <a:pt x="34" y="161"/>
                    <a:pt x="34" y="161"/>
                    <a:pt x="34" y="161"/>
                  </a:cubicBezTo>
                  <a:cubicBezTo>
                    <a:pt x="34" y="161"/>
                    <a:pt x="35" y="160"/>
                    <a:pt x="34" y="160"/>
                  </a:cubicBezTo>
                  <a:cubicBezTo>
                    <a:pt x="34" y="160"/>
                    <a:pt x="33" y="161"/>
                    <a:pt x="33" y="161"/>
                  </a:cubicBezTo>
                  <a:close/>
                  <a:moveTo>
                    <a:pt x="61" y="161"/>
                  </a:moveTo>
                  <a:cubicBezTo>
                    <a:pt x="61" y="161"/>
                    <a:pt x="61" y="160"/>
                    <a:pt x="60" y="160"/>
                  </a:cubicBezTo>
                  <a:cubicBezTo>
                    <a:pt x="60" y="160"/>
                    <a:pt x="59" y="160"/>
                    <a:pt x="59" y="161"/>
                  </a:cubicBezTo>
                  <a:cubicBezTo>
                    <a:pt x="60" y="162"/>
                    <a:pt x="60" y="163"/>
                    <a:pt x="61" y="163"/>
                  </a:cubicBezTo>
                  <a:cubicBezTo>
                    <a:pt x="61" y="162"/>
                    <a:pt x="62" y="161"/>
                    <a:pt x="61" y="161"/>
                  </a:cubicBezTo>
                  <a:cubicBezTo>
                    <a:pt x="61" y="161"/>
                    <a:pt x="61" y="161"/>
                    <a:pt x="61" y="161"/>
                  </a:cubicBezTo>
                  <a:close/>
                  <a:moveTo>
                    <a:pt x="32" y="161"/>
                  </a:moveTo>
                  <a:cubicBezTo>
                    <a:pt x="32" y="161"/>
                    <a:pt x="32" y="160"/>
                    <a:pt x="32" y="160"/>
                  </a:cubicBezTo>
                  <a:cubicBezTo>
                    <a:pt x="32" y="160"/>
                    <a:pt x="32" y="161"/>
                    <a:pt x="32" y="161"/>
                  </a:cubicBezTo>
                  <a:close/>
                  <a:moveTo>
                    <a:pt x="36" y="162"/>
                  </a:moveTo>
                  <a:cubicBezTo>
                    <a:pt x="37" y="162"/>
                    <a:pt x="37" y="161"/>
                    <a:pt x="37" y="160"/>
                  </a:cubicBezTo>
                  <a:cubicBezTo>
                    <a:pt x="37" y="161"/>
                    <a:pt x="36" y="161"/>
                    <a:pt x="36" y="162"/>
                  </a:cubicBezTo>
                  <a:close/>
                  <a:moveTo>
                    <a:pt x="58" y="163"/>
                  </a:moveTo>
                  <a:cubicBezTo>
                    <a:pt x="58" y="163"/>
                    <a:pt x="59" y="164"/>
                    <a:pt x="59" y="165"/>
                  </a:cubicBezTo>
                  <a:cubicBezTo>
                    <a:pt x="60" y="165"/>
                    <a:pt x="60" y="165"/>
                    <a:pt x="60" y="164"/>
                  </a:cubicBezTo>
                  <a:cubicBezTo>
                    <a:pt x="59" y="163"/>
                    <a:pt x="59" y="162"/>
                    <a:pt x="58" y="162"/>
                  </a:cubicBezTo>
                  <a:cubicBezTo>
                    <a:pt x="58" y="162"/>
                    <a:pt x="58" y="162"/>
                    <a:pt x="58" y="163"/>
                  </a:cubicBezTo>
                  <a:close/>
                  <a:moveTo>
                    <a:pt x="62" y="163"/>
                  </a:moveTo>
                  <a:cubicBezTo>
                    <a:pt x="63" y="163"/>
                    <a:pt x="62" y="163"/>
                    <a:pt x="63" y="163"/>
                  </a:cubicBezTo>
                  <a:cubicBezTo>
                    <a:pt x="63" y="163"/>
                    <a:pt x="63" y="162"/>
                    <a:pt x="63" y="162"/>
                  </a:cubicBezTo>
                  <a:cubicBezTo>
                    <a:pt x="63" y="162"/>
                    <a:pt x="62" y="162"/>
                    <a:pt x="62" y="163"/>
                  </a:cubicBezTo>
                  <a:close/>
                  <a:moveTo>
                    <a:pt x="37" y="164"/>
                  </a:moveTo>
                  <a:cubicBezTo>
                    <a:pt x="37" y="164"/>
                    <a:pt x="38" y="164"/>
                    <a:pt x="38" y="164"/>
                  </a:cubicBezTo>
                  <a:cubicBezTo>
                    <a:pt x="38" y="163"/>
                    <a:pt x="38" y="163"/>
                    <a:pt x="37" y="163"/>
                  </a:cubicBezTo>
                  <a:cubicBezTo>
                    <a:pt x="37" y="163"/>
                    <a:pt x="37" y="163"/>
                    <a:pt x="37" y="164"/>
                  </a:cubicBezTo>
                  <a:close/>
                  <a:moveTo>
                    <a:pt x="35" y="165"/>
                  </a:moveTo>
                  <a:cubicBezTo>
                    <a:pt x="36" y="164"/>
                    <a:pt x="36" y="163"/>
                    <a:pt x="35" y="163"/>
                  </a:cubicBezTo>
                  <a:cubicBezTo>
                    <a:pt x="35" y="163"/>
                    <a:pt x="34" y="165"/>
                    <a:pt x="35" y="165"/>
                  </a:cubicBezTo>
                  <a:close/>
                  <a:moveTo>
                    <a:pt x="62" y="163"/>
                  </a:moveTo>
                  <a:cubicBezTo>
                    <a:pt x="62" y="163"/>
                    <a:pt x="62" y="163"/>
                    <a:pt x="62" y="163"/>
                  </a:cubicBezTo>
                  <a:cubicBezTo>
                    <a:pt x="62" y="163"/>
                    <a:pt x="61" y="164"/>
                    <a:pt x="61" y="164"/>
                  </a:cubicBezTo>
                  <a:cubicBezTo>
                    <a:pt x="61" y="164"/>
                    <a:pt x="61" y="165"/>
                    <a:pt x="62" y="164"/>
                  </a:cubicBezTo>
                  <a:cubicBezTo>
                    <a:pt x="62" y="164"/>
                    <a:pt x="62" y="163"/>
                    <a:pt x="62" y="163"/>
                  </a:cubicBezTo>
                  <a:close/>
                  <a:moveTo>
                    <a:pt x="57" y="166"/>
                  </a:moveTo>
                  <a:cubicBezTo>
                    <a:pt x="57" y="165"/>
                    <a:pt x="57" y="164"/>
                    <a:pt x="57" y="164"/>
                  </a:cubicBezTo>
                  <a:cubicBezTo>
                    <a:pt x="56" y="164"/>
                    <a:pt x="57" y="166"/>
                    <a:pt x="57" y="166"/>
                  </a:cubicBezTo>
                  <a:close/>
                  <a:moveTo>
                    <a:pt x="31" y="165"/>
                  </a:moveTo>
                  <a:cubicBezTo>
                    <a:pt x="31" y="165"/>
                    <a:pt x="31" y="165"/>
                    <a:pt x="32" y="165"/>
                  </a:cubicBezTo>
                  <a:cubicBezTo>
                    <a:pt x="32" y="165"/>
                    <a:pt x="32" y="165"/>
                    <a:pt x="32" y="165"/>
                  </a:cubicBezTo>
                  <a:cubicBezTo>
                    <a:pt x="32" y="164"/>
                    <a:pt x="31" y="165"/>
                    <a:pt x="31" y="165"/>
                  </a:cubicBezTo>
                  <a:close/>
                  <a:moveTo>
                    <a:pt x="39" y="166"/>
                  </a:moveTo>
                  <a:cubicBezTo>
                    <a:pt x="39" y="168"/>
                    <a:pt x="38" y="169"/>
                    <a:pt x="39" y="171"/>
                  </a:cubicBezTo>
                  <a:cubicBezTo>
                    <a:pt x="39" y="172"/>
                    <a:pt x="39" y="172"/>
                    <a:pt x="38" y="173"/>
                  </a:cubicBezTo>
                  <a:cubicBezTo>
                    <a:pt x="39" y="176"/>
                    <a:pt x="38" y="179"/>
                    <a:pt x="38" y="181"/>
                  </a:cubicBezTo>
                  <a:cubicBezTo>
                    <a:pt x="38" y="181"/>
                    <a:pt x="38" y="182"/>
                    <a:pt x="38" y="183"/>
                  </a:cubicBezTo>
                  <a:cubicBezTo>
                    <a:pt x="38" y="184"/>
                    <a:pt x="38" y="188"/>
                    <a:pt x="38" y="189"/>
                  </a:cubicBezTo>
                  <a:cubicBezTo>
                    <a:pt x="39" y="180"/>
                    <a:pt x="40" y="173"/>
                    <a:pt x="40" y="164"/>
                  </a:cubicBezTo>
                  <a:cubicBezTo>
                    <a:pt x="39" y="165"/>
                    <a:pt x="39" y="165"/>
                    <a:pt x="39" y="166"/>
                  </a:cubicBezTo>
                  <a:close/>
                  <a:moveTo>
                    <a:pt x="60" y="166"/>
                  </a:moveTo>
                  <a:cubicBezTo>
                    <a:pt x="60" y="166"/>
                    <a:pt x="60" y="166"/>
                    <a:pt x="60" y="166"/>
                  </a:cubicBezTo>
                  <a:cubicBezTo>
                    <a:pt x="60" y="167"/>
                    <a:pt x="61" y="166"/>
                    <a:pt x="60" y="165"/>
                  </a:cubicBezTo>
                  <a:cubicBezTo>
                    <a:pt x="61" y="166"/>
                    <a:pt x="60" y="165"/>
                    <a:pt x="60" y="166"/>
                  </a:cubicBezTo>
                  <a:close/>
                  <a:moveTo>
                    <a:pt x="33" y="169"/>
                  </a:moveTo>
                  <a:cubicBezTo>
                    <a:pt x="34" y="168"/>
                    <a:pt x="35" y="167"/>
                    <a:pt x="34" y="165"/>
                  </a:cubicBezTo>
                  <a:cubicBezTo>
                    <a:pt x="33" y="166"/>
                    <a:pt x="33" y="168"/>
                    <a:pt x="33" y="169"/>
                  </a:cubicBezTo>
                  <a:close/>
                  <a:moveTo>
                    <a:pt x="36" y="168"/>
                  </a:moveTo>
                  <a:cubicBezTo>
                    <a:pt x="36" y="167"/>
                    <a:pt x="37" y="167"/>
                    <a:pt x="37" y="166"/>
                  </a:cubicBezTo>
                  <a:cubicBezTo>
                    <a:pt x="37" y="166"/>
                    <a:pt x="37" y="166"/>
                    <a:pt x="37" y="165"/>
                  </a:cubicBezTo>
                  <a:cubicBezTo>
                    <a:pt x="36" y="166"/>
                    <a:pt x="35" y="167"/>
                    <a:pt x="36" y="168"/>
                  </a:cubicBezTo>
                  <a:close/>
                  <a:moveTo>
                    <a:pt x="62" y="166"/>
                  </a:moveTo>
                  <a:cubicBezTo>
                    <a:pt x="63" y="166"/>
                    <a:pt x="63" y="167"/>
                    <a:pt x="63" y="166"/>
                  </a:cubicBezTo>
                  <a:cubicBezTo>
                    <a:pt x="63" y="166"/>
                    <a:pt x="63" y="166"/>
                    <a:pt x="63" y="166"/>
                  </a:cubicBezTo>
                  <a:cubicBezTo>
                    <a:pt x="63" y="166"/>
                    <a:pt x="62" y="166"/>
                    <a:pt x="62" y="166"/>
                  </a:cubicBezTo>
                  <a:close/>
                  <a:moveTo>
                    <a:pt x="56" y="169"/>
                  </a:moveTo>
                  <a:cubicBezTo>
                    <a:pt x="56" y="168"/>
                    <a:pt x="57" y="168"/>
                    <a:pt x="57" y="168"/>
                  </a:cubicBezTo>
                  <a:cubicBezTo>
                    <a:pt x="57" y="167"/>
                    <a:pt x="57" y="166"/>
                    <a:pt x="56" y="166"/>
                  </a:cubicBezTo>
                  <a:cubicBezTo>
                    <a:pt x="56" y="167"/>
                    <a:pt x="55" y="169"/>
                    <a:pt x="56" y="169"/>
                  </a:cubicBezTo>
                  <a:close/>
                  <a:moveTo>
                    <a:pt x="60" y="168"/>
                  </a:moveTo>
                  <a:cubicBezTo>
                    <a:pt x="60" y="167"/>
                    <a:pt x="61" y="167"/>
                    <a:pt x="61" y="166"/>
                  </a:cubicBezTo>
                  <a:cubicBezTo>
                    <a:pt x="61" y="167"/>
                    <a:pt x="59" y="167"/>
                    <a:pt x="60" y="168"/>
                  </a:cubicBezTo>
                  <a:close/>
                  <a:moveTo>
                    <a:pt x="31" y="179"/>
                  </a:moveTo>
                  <a:cubicBezTo>
                    <a:pt x="31" y="178"/>
                    <a:pt x="32" y="177"/>
                    <a:pt x="32" y="175"/>
                  </a:cubicBezTo>
                  <a:cubicBezTo>
                    <a:pt x="31" y="175"/>
                    <a:pt x="31" y="173"/>
                    <a:pt x="31" y="172"/>
                  </a:cubicBezTo>
                  <a:cubicBezTo>
                    <a:pt x="31" y="172"/>
                    <a:pt x="32" y="172"/>
                    <a:pt x="32" y="172"/>
                  </a:cubicBezTo>
                  <a:cubicBezTo>
                    <a:pt x="32" y="171"/>
                    <a:pt x="32" y="169"/>
                    <a:pt x="32" y="168"/>
                  </a:cubicBezTo>
                  <a:cubicBezTo>
                    <a:pt x="31" y="168"/>
                    <a:pt x="31" y="168"/>
                    <a:pt x="31" y="168"/>
                  </a:cubicBezTo>
                  <a:cubicBezTo>
                    <a:pt x="31" y="171"/>
                    <a:pt x="31" y="175"/>
                    <a:pt x="31" y="179"/>
                  </a:cubicBezTo>
                  <a:close/>
                  <a:moveTo>
                    <a:pt x="59" y="169"/>
                  </a:moveTo>
                  <a:cubicBezTo>
                    <a:pt x="59" y="169"/>
                    <a:pt x="60" y="169"/>
                    <a:pt x="59" y="168"/>
                  </a:cubicBezTo>
                  <a:cubicBezTo>
                    <a:pt x="58" y="168"/>
                    <a:pt x="58" y="169"/>
                    <a:pt x="59" y="169"/>
                  </a:cubicBezTo>
                  <a:close/>
                  <a:moveTo>
                    <a:pt x="61" y="168"/>
                  </a:moveTo>
                  <a:cubicBezTo>
                    <a:pt x="60" y="168"/>
                    <a:pt x="61" y="169"/>
                    <a:pt x="61" y="170"/>
                  </a:cubicBezTo>
                  <a:cubicBezTo>
                    <a:pt x="62" y="170"/>
                    <a:pt x="62" y="169"/>
                    <a:pt x="62" y="169"/>
                  </a:cubicBezTo>
                  <a:cubicBezTo>
                    <a:pt x="62" y="169"/>
                    <a:pt x="62" y="168"/>
                    <a:pt x="61" y="168"/>
                  </a:cubicBezTo>
                  <a:close/>
                  <a:moveTo>
                    <a:pt x="38" y="170"/>
                  </a:moveTo>
                  <a:cubicBezTo>
                    <a:pt x="38" y="169"/>
                    <a:pt x="37" y="169"/>
                    <a:pt x="37" y="168"/>
                  </a:cubicBezTo>
                  <a:cubicBezTo>
                    <a:pt x="37" y="169"/>
                    <a:pt x="37" y="170"/>
                    <a:pt x="38" y="170"/>
                  </a:cubicBezTo>
                  <a:close/>
                  <a:moveTo>
                    <a:pt x="34" y="171"/>
                  </a:moveTo>
                  <a:cubicBezTo>
                    <a:pt x="34" y="170"/>
                    <a:pt x="36" y="169"/>
                    <a:pt x="35" y="169"/>
                  </a:cubicBezTo>
                  <a:cubicBezTo>
                    <a:pt x="35" y="170"/>
                    <a:pt x="34" y="170"/>
                    <a:pt x="34" y="171"/>
                  </a:cubicBezTo>
                  <a:close/>
                  <a:moveTo>
                    <a:pt x="58" y="169"/>
                  </a:moveTo>
                  <a:cubicBezTo>
                    <a:pt x="57" y="170"/>
                    <a:pt x="57" y="170"/>
                    <a:pt x="56" y="170"/>
                  </a:cubicBezTo>
                  <a:cubicBezTo>
                    <a:pt x="56" y="171"/>
                    <a:pt x="57" y="171"/>
                    <a:pt x="57" y="172"/>
                  </a:cubicBezTo>
                  <a:cubicBezTo>
                    <a:pt x="58" y="171"/>
                    <a:pt x="58" y="170"/>
                    <a:pt x="58" y="169"/>
                  </a:cubicBezTo>
                  <a:cubicBezTo>
                    <a:pt x="58" y="170"/>
                    <a:pt x="58" y="169"/>
                    <a:pt x="58" y="169"/>
                  </a:cubicBezTo>
                  <a:close/>
                  <a:moveTo>
                    <a:pt x="59" y="170"/>
                  </a:moveTo>
                  <a:cubicBezTo>
                    <a:pt x="60" y="171"/>
                    <a:pt x="60" y="171"/>
                    <a:pt x="60" y="171"/>
                  </a:cubicBezTo>
                  <a:cubicBezTo>
                    <a:pt x="60" y="170"/>
                    <a:pt x="60" y="170"/>
                    <a:pt x="60" y="169"/>
                  </a:cubicBezTo>
                  <a:cubicBezTo>
                    <a:pt x="60" y="170"/>
                    <a:pt x="59" y="170"/>
                    <a:pt x="59" y="170"/>
                  </a:cubicBezTo>
                  <a:close/>
                  <a:moveTo>
                    <a:pt x="37" y="172"/>
                  </a:moveTo>
                  <a:cubicBezTo>
                    <a:pt x="37" y="172"/>
                    <a:pt x="37" y="172"/>
                    <a:pt x="37" y="172"/>
                  </a:cubicBezTo>
                  <a:cubicBezTo>
                    <a:pt x="37" y="171"/>
                    <a:pt x="37" y="171"/>
                    <a:pt x="36" y="171"/>
                  </a:cubicBezTo>
                  <a:cubicBezTo>
                    <a:pt x="37" y="171"/>
                    <a:pt x="37" y="171"/>
                    <a:pt x="37" y="172"/>
                  </a:cubicBezTo>
                  <a:close/>
                  <a:moveTo>
                    <a:pt x="62" y="171"/>
                  </a:moveTo>
                  <a:cubicBezTo>
                    <a:pt x="62" y="171"/>
                    <a:pt x="62" y="172"/>
                    <a:pt x="63" y="172"/>
                  </a:cubicBezTo>
                  <a:cubicBezTo>
                    <a:pt x="63" y="171"/>
                    <a:pt x="63" y="171"/>
                    <a:pt x="62" y="171"/>
                  </a:cubicBezTo>
                  <a:cubicBezTo>
                    <a:pt x="62" y="171"/>
                    <a:pt x="62" y="171"/>
                    <a:pt x="62" y="171"/>
                  </a:cubicBezTo>
                  <a:close/>
                  <a:moveTo>
                    <a:pt x="35" y="173"/>
                  </a:moveTo>
                  <a:cubicBezTo>
                    <a:pt x="35" y="173"/>
                    <a:pt x="35" y="174"/>
                    <a:pt x="36" y="174"/>
                  </a:cubicBezTo>
                  <a:cubicBezTo>
                    <a:pt x="36" y="173"/>
                    <a:pt x="36" y="173"/>
                    <a:pt x="36" y="172"/>
                  </a:cubicBezTo>
                  <a:cubicBezTo>
                    <a:pt x="36" y="172"/>
                    <a:pt x="36" y="172"/>
                    <a:pt x="36" y="171"/>
                  </a:cubicBezTo>
                  <a:cubicBezTo>
                    <a:pt x="36" y="171"/>
                    <a:pt x="36" y="171"/>
                    <a:pt x="36" y="171"/>
                  </a:cubicBezTo>
                  <a:cubicBezTo>
                    <a:pt x="35" y="172"/>
                    <a:pt x="35" y="172"/>
                    <a:pt x="35" y="173"/>
                  </a:cubicBezTo>
                  <a:close/>
                  <a:moveTo>
                    <a:pt x="58" y="173"/>
                  </a:moveTo>
                  <a:cubicBezTo>
                    <a:pt x="58" y="173"/>
                    <a:pt x="59" y="173"/>
                    <a:pt x="59" y="172"/>
                  </a:cubicBezTo>
                  <a:cubicBezTo>
                    <a:pt x="59" y="172"/>
                    <a:pt x="59" y="172"/>
                    <a:pt x="59" y="171"/>
                  </a:cubicBezTo>
                  <a:cubicBezTo>
                    <a:pt x="58" y="172"/>
                    <a:pt x="57" y="173"/>
                    <a:pt x="58" y="173"/>
                  </a:cubicBezTo>
                  <a:close/>
                  <a:moveTo>
                    <a:pt x="56" y="174"/>
                  </a:moveTo>
                  <a:cubicBezTo>
                    <a:pt x="56" y="174"/>
                    <a:pt x="56" y="173"/>
                    <a:pt x="57" y="173"/>
                  </a:cubicBezTo>
                  <a:cubicBezTo>
                    <a:pt x="56" y="173"/>
                    <a:pt x="56" y="173"/>
                    <a:pt x="56" y="172"/>
                  </a:cubicBezTo>
                  <a:cubicBezTo>
                    <a:pt x="56" y="172"/>
                    <a:pt x="56" y="172"/>
                    <a:pt x="56" y="172"/>
                  </a:cubicBezTo>
                  <a:cubicBezTo>
                    <a:pt x="56" y="172"/>
                    <a:pt x="56" y="173"/>
                    <a:pt x="56" y="174"/>
                  </a:cubicBezTo>
                  <a:close/>
                  <a:moveTo>
                    <a:pt x="61" y="173"/>
                  </a:moveTo>
                  <a:cubicBezTo>
                    <a:pt x="61" y="173"/>
                    <a:pt x="62" y="175"/>
                    <a:pt x="62" y="174"/>
                  </a:cubicBezTo>
                  <a:cubicBezTo>
                    <a:pt x="62" y="173"/>
                    <a:pt x="61" y="173"/>
                    <a:pt x="61" y="172"/>
                  </a:cubicBezTo>
                  <a:cubicBezTo>
                    <a:pt x="61" y="173"/>
                    <a:pt x="61" y="173"/>
                    <a:pt x="61" y="173"/>
                  </a:cubicBezTo>
                  <a:close/>
                  <a:moveTo>
                    <a:pt x="64" y="173"/>
                  </a:moveTo>
                  <a:cubicBezTo>
                    <a:pt x="64" y="174"/>
                    <a:pt x="65" y="174"/>
                    <a:pt x="65" y="174"/>
                  </a:cubicBezTo>
                  <a:cubicBezTo>
                    <a:pt x="65" y="174"/>
                    <a:pt x="65" y="174"/>
                    <a:pt x="65" y="174"/>
                  </a:cubicBezTo>
                  <a:cubicBezTo>
                    <a:pt x="65" y="173"/>
                    <a:pt x="66" y="173"/>
                    <a:pt x="65" y="173"/>
                  </a:cubicBezTo>
                  <a:cubicBezTo>
                    <a:pt x="65" y="173"/>
                    <a:pt x="65" y="173"/>
                    <a:pt x="64" y="173"/>
                  </a:cubicBezTo>
                  <a:close/>
                  <a:moveTo>
                    <a:pt x="58" y="174"/>
                  </a:moveTo>
                  <a:cubicBezTo>
                    <a:pt x="59" y="174"/>
                    <a:pt x="59" y="173"/>
                    <a:pt x="59" y="173"/>
                  </a:cubicBezTo>
                  <a:cubicBezTo>
                    <a:pt x="59" y="173"/>
                    <a:pt x="58" y="174"/>
                    <a:pt x="58" y="174"/>
                  </a:cubicBezTo>
                  <a:close/>
                  <a:moveTo>
                    <a:pt x="36" y="175"/>
                  </a:moveTo>
                  <a:cubicBezTo>
                    <a:pt x="36" y="175"/>
                    <a:pt x="37" y="174"/>
                    <a:pt x="37" y="174"/>
                  </a:cubicBezTo>
                  <a:cubicBezTo>
                    <a:pt x="36" y="174"/>
                    <a:pt x="36" y="174"/>
                    <a:pt x="36" y="175"/>
                  </a:cubicBezTo>
                  <a:close/>
                  <a:moveTo>
                    <a:pt x="33" y="176"/>
                  </a:moveTo>
                  <a:cubicBezTo>
                    <a:pt x="34" y="176"/>
                    <a:pt x="33" y="177"/>
                    <a:pt x="34" y="177"/>
                  </a:cubicBezTo>
                  <a:cubicBezTo>
                    <a:pt x="35" y="176"/>
                    <a:pt x="35" y="175"/>
                    <a:pt x="34" y="174"/>
                  </a:cubicBezTo>
                  <a:cubicBezTo>
                    <a:pt x="34" y="175"/>
                    <a:pt x="33" y="175"/>
                    <a:pt x="33" y="176"/>
                  </a:cubicBezTo>
                  <a:close/>
                  <a:moveTo>
                    <a:pt x="59" y="175"/>
                  </a:moveTo>
                  <a:cubicBezTo>
                    <a:pt x="59" y="176"/>
                    <a:pt x="59" y="176"/>
                    <a:pt x="60" y="176"/>
                  </a:cubicBezTo>
                  <a:cubicBezTo>
                    <a:pt x="60" y="176"/>
                    <a:pt x="60" y="176"/>
                    <a:pt x="61" y="175"/>
                  </a:cubicBezTo>
                  <a:cubicBezTo>
                    <a:pt x="60" y="175"/>
                    <a:pt x="60" y="174"/>
                    <a:pt x="60" y="174"/>
                  </a:cubicBezTo>
                  <a:cubicBezTo>
                    <a:pt x="60" y="175"/>
                    <a:pt x="59" y="175"/>
                    <a:pt x="59" y="175"/>
                  </a:cubicBezTo>
                  <a:close/>
                  <a:moveTo>
                    <a:pt x="57" y="175"/>
                  </a:moveTo>
                  <a:cubicBezTo>
                    <a:pt x="57" y="175"/>
                    <a:pt x="57" y="175"/>
                    <a:pt x="57" y="176"/>
                  </a:cubicBezTo>
                  <a:cubicBezTo>
                    <a:pt x="57" y="176"/>
                    <a:pt x="58" y="175"/>
                    <a:pt x="58" y="175"/>
                  </a:cubicBezTo>
                  <a:cubicBezTo>
                    <a:pt x="57" y="175"/>
                    <a:pt x="57" y="174"/>
                    <a:pt x="57" y="175"/>
                  </a:cubicBezTo>
                  <a:close/>
                  <a:moveTo>
                    <a:pt x="65" y="176"/>
                  </a:moveTo>
                  <a:cubicBezTo>
                    <a:pt x="65" y="177"/>
                    <a:pt x="64" y="176"/>
                    <a:pt x="64" y="177"/>
                  </a:cubicBezTo>
                  <a:cubicBezTo>
                    <a:pt x="65" y="177"/>
                    <a:pt x="65" y="178"/>
                    <a:pt x="65" y="178"/>
                  </a:cubicBezTo>
                  <a:cubicBezTo>
                    <a:pt x="65" y="177"/>
                    <a:pt x="65" y="176"/>
                    <a:pt x="65" y="175"/>
                  </a:cubicBezTo>
                  <a:cubicBezTo>
                    <a:pt x="65" y="176"/>
                    <a:pt x="65" y="176"/>
                    <a:pt x="65" y="176"/>
                  </a:cubicBezTo>
                  <a:close/>
                  <a:moveTo>
                    <a:pt x="60" y="176"/>
                  </a:moveTo>
                  <a:cubicBezTo>
                    <a:pt x="60" y="176"/>
                    <a:pt x="60" y="176"/>
                    <a:pt x="61" y="176"/>
                  </a:cubicBezTo>
                  <a:cubicBezTo>
                    <a:pt x="61" y="176"/>
                    <a:pt x="61" y="176"/>
                    <a:pt x="61" y="176"/>
                  </a:cubicBezTo>
                  <a:cubicBezTo>
                    <a:pt x="60" y="176"/>
                    <a:pt x="60" y="176"/>
                    <a:pt x="60" y="176"/>
                  </a:cubicBezTo>
                  <a:close/>
                  <a:moveTo>
                    <a:pt x="58" y="178"/>
                  </a:moveTo>
                  <a:cubicBezTo>
                    <a:pt x="58" y="178"/>
                    <a:pt x="58" y="178"/>
                    <a:pt x="59" y="177"/>
                  </a:cubicBezTo>
                  <a:cubicBezTo>
                    <a:pt x="58" y="177"/>
                    <a:pt x="58" y="176"/>
                    <a:pt x="58" y="176"/>
                  </a:cubicBezTo>
                  <a:cubicBezTo>
                    <a:pt x="57" y="177"/>
                    <a:pt x="57" y="177"/>
                    <a:pt x="58" y="178"/>
                  </a:cubicBezTo>
                  <a:close/>
                  <a:moveTo>
                    <a:pt x="34" y="177"/>
                  </a:moveTo>
                  <a:cubicBezTo>
                    <a:pt x="34" y="177"/>
                    <a:pt x="34" y="177"/>
                    <a:pt x="34" y="178"/>
                  </a:cubicBezTo>
                  <a:cubicBezTo>
                    <a:pt x="35" y="178"/>
                    <a:pt x="35" y="177"/>
                    <a:pt x="35" y="177"/>
                  </a:cubicBezTo>
                  <a:cubicBezTo>
                    <a:pt x="35" y="177"/>
                    <a:pt x="35" y="177"/>
                    <a:pt x="34" y="177"/>
                  </a:cubicBezTo>
                  <a:close/>
                  <a:moveTo>
                    <a:pt x="32" y="177"/>
                  </a:moveTo>
                  <a:cubicBezTo>
                    <a:pt x="33" y="177"/>
                    <a:pt x="32" y="178"/>
                    <a:pt x="33" y="178"/>
                  </a:cubicBezTo>
                  <a:cubicBezTo>
                    <a:pt x="33" y="178"/>
                    <a:pt x="33" y="177"/>
                    <a:pt x="33" y="177"/>
                  </a:cubicBezTo>
                  <a:cubicBezTo>
                    <a:pt x="33" y="177"/>
                    <a:pt x="32" y="177"/>
                    <a:pt x="32" y="177"/>
                  </a:cubicBezTo>
                  <a:close/>
                  <a:moveTo>
                    <a:pt x="60" y="178"/>
                  </a:moveTo>
                  <a:cubicBezTo>
                    <a:pt x="60" y="179"/>
                    <a:pt x="61" y="178"/>
                    <a:pt x="61" y="177"/>
                  </a:cubicBezTo>
                  <a:cubicBezTo>
                    <a:pt x="61" y="178"/>
                    <a:pt x="60" y="178"/>
                    <a:pt x="60" y="178"/>
                  </a:cubicBezTo>
                  <a:close/>
                  <a:moveTo>
                    <a:pt x="63" y="178"/>
                  </a:moveTo>
                  <a:cubicBezTo>
                    <a:pt x="64" y="179"/>
                    <a:pt x="64" y="180"/>
                    <a:pt x="65" y="180"/>
                  </a:cubicBezTo>
                  <a:cubicBezTo>
                    <a:pt x="65" y="180"/>
                    <a:pt x="65" y="180"/>
                    <a:pt x="65" y="179"/>
                  </a:cubicBezTo>
                  <a:cubicBezTo>
                    <a:pt x="64" y="179"/>
                    <a:pt x="64" y="178"/>
                    <a:pt x="64" y="177"/>
                  </a:cubicBezTo>
                  <a:cubicBezTo>
                    <a:pt x="64" y="177"/>
                    <a:pt x="63" y="177"/>
                    <a:pt x="63" y="178"/>
                  </a:cubicBezTo>
                  <a:close/>
                  <a:moveTo>
                    <a:pt x="36" y="178"/>
                  </a:moveTo>
                  <a:cubicBezTo>
                    <a:pt x="36" y="178"/>
                    <a:pt x="37" y="178"/>
                    <a:pt x="36" y="177"/>
                  </a:cubicBezTo>
                  <a:cubicBezTo>
                    <a:pt x="36" y="178"/>
                    <a:pt x="36" y="178"/>
                    <a:pt x="36" y="178"/>
                  </a:cubicBezTo>
                  <a:close/>
                  <a:moveTo>
                    <a:pt x="58" y="179"/>
                  </a:moveTo>
                  <a:cubicBezTo>
                    <a:pt x="58" y="179"/>
                    <a:pt x="58" y="179"/>
                    <a:pt x="58" y="179"/>
                  </a:cubicBezTo>
                  <a:cubicBezTo>
                    <a:pt x="59" y="179"/>
                    <a:pt x="59" y="178"/>
                    <a:pt x="59" y="178"/>
                  </a:cubicBezTo>
                  <a:cubicBezTo>
                    <a:pt x="59" y="178"/>
                    <a:pt x="58" y="178"/>
                    <a:pt x="58" y="179"/>
                  </a:cubicBezTo>
                  <a:close/>
                  <a:moveTo>
                    <a:pt x="57" y="179"/>
                  </a:moveTo>
                  <a:cubicBezTo>
                    <a:pt x="57" y="179"/>
                    <a:pt x="57" y="178"/>
                    <a:pt x="57" y="178"/>
                  </a:cubicBezTo>
                  <a:cubicBezTo>
                    <a:pt x="57" y="178"/>
                    <a:pt x="57" y="178"/>
                    <a:pt x="57" y="179"/>
                  </a:cubicBezTo>
                  <a:close/>
                  <a:moveTo>
                    <a:pt x="61" y="180"/>
                  </a:moveTo>
                  <a:cubicBezTo>
                    <a:pt x="61" y="179"/>
                    <a:pt x="61" y="179"/>
                    <a:pt x="62" y="178"/>
                  </a:cubicBezTo>
                  <a:cubicBezTo>
                    <a:pt x="61" y="178"/>
                    <a:pt x="60" y="179"/>
                    <a:pt x="61" y="180"/>
                  </a:cubicBezTo>
                  <a:close/>
                  <a:moveTo>
                    <a:pt x="33" y="181"/>
                  </a:moveTo>
                  <a:cubicBezTo>
                    <a:pt x="33" y="180"/>
                    <a:pt x="34" y="179"/>
                    <a:pt x="33" y="179"/>
                  </a:cubicBezTo>
                  <a:cubicBezTo>
                    <a:pt x="33" y="179"/>
                    <a:pt x="32" y="180"/>
                    <a:pt x="33" y="181"/>
                  </a:cubicBezTo>
                  <a:close/>
                  <a:moveTo>
                    <a:pt x="31" y="180"/>
                  </a:moveTo>
                  <a:cubicBezTo>
                    <a:pt x="31" y="180"/>
                    <a:pt x="32" y="179"/>
                    <a:pt x="32" y="179"/>
                  </a:cubicBezTo>
                  <a:cubicBezTo>
                    <a:pt x="32" y="179"/>
                    <a:pt x="31" y="180"/>
                    <a:pt x="31" y="180"/>
                  </a:cubicBezTo>
                  <a:close/>
                  <a:moveTo>
                    <a:pt x="36" y="179"/>
                  </a:moveTo>
                  <a:cubicBezTo>
                    <a:pt x="36" y="179"/>
                    <a:pt x="36" y="179"/>
                    <a:pt x="36" y="179"/>
                  </a:cubicBezTo>
                  <a:cubicBezTo>
                    <a:pt x="35" y="179"/>
                    <a:pt x="35" y="180"/>
                    <a:pt x="36" y="180"/>
                  </a:cubicBezTo>
                  <a:cubicBezTo>
                    <a:pt x="36" y="180"/>
                    <a:pt x="36" y="179"/>
                    <a:pt x="36" y="179"/>
                  </a:cubicBezTo>
                  <a:cubicBezTo>
                    <a:pt x="36" y="179"/>
                    <a:pt x="36" y="179"/>
                    <a:pt x="36" y="179"/>
                  </a:cubicBezTo>
                  <a:close/>
                  <a:moveTo>
                    <a:pt x="37" y="180"/>
                  </a:moveTo>
                  <a:cubicBezTo>
                    <a:pt x="37" y="180"/>
                    <a:pt x="37" y="180"/>
                    <a:pt x="37" y="180"/>
                  </a:cubicBezTo>
                  <a:cubicBezTo>
                    <a:pt x="37" y="180"/>
                    <a:pt x="37" y="179"/>
                    <a:pt x="37" y="179"/>
                  </a:cubicBezTo>
                  <a:cubicBezTo>
                    <a:pt x="37" y="180"/>
                    <a:pt x="37" y="180"/>
                    <a:pt x="37" y="180"/>
                  </a:cubicBezTo>
                  <a:close/>
                  <a:moveTo>
                    <a:pt x="57" y="181"/>
                  </a:moveTo>
                  <a:cubicBezTo>
                    <a:pt x="57" y="181"/>
                    <a:pt x="58" y="181"/>
                    <a:pt x="58" y="180"/>
                  </a:cubicBezTo>
                  <a:cubicBezTo>
                    <a:pt x="57" y="180"/>
                    <a:pt x="57" y="179"/>
                    <a:pt x="57" y="179"/>
                  </a:cubicBezTo>
                  <a:cubicBezTo>
                    <a:pt x="57" y="180"/>
                    <a:pt x="56" y="181"/>
                    <a:pt x="57" y="181"/>
                  </a:cubicBezTo>
                  <a:close/>
                  <a:moveTo>
                    <a:pt x="61" y="180"/>
                  </a:moveTo>
                  <a:cubicBezTo>
                    <a:pt x="62" y="181"/>
                    <a:pt x="62" y="181"/>
                    <a:pt x="62" y="182"/>
                  </a:cubicBezTo>
                  <a:cubicBezTo>
                    <a:pt x="62" y="181"/>
                    <a:pt x="62" y="180"/>
                    <a:pt x="62" y="179"/>
                  </a:cubicBezTo>
                  <a:cubicBezTo>
                    <a:pt x="62" y="180"/>
                    <a:pt x="62" y="180"/>
                    <a:pt x="61" y="180"/>
                  </a:cubicBezTo>
                  <a:close/>
                  <a:moveTo>
                    <a:pt x="59" y="181"/>
                  </a:moveTo>
                  <a:cubicBezTo>
                    <a:pt x="60" y="181"/>
                    <a:pt x="60" y="180"/>
                    <a:pt x="60" y="180"/>
                  </a:cubicBezTo>
                  <a:cubicBezTo>
                    <a:pt x="60" y="181"/>
                    <a:pt x="59" y="180"/>
                    <a:pt x="59" y="181"/>
                  </a:cubicBezTo>
                  <a:close/>
                  <a:moveTo>
                    <a:pt x="30" y="191"/>
                  </a:moveTo>
                  <a:cubicBezTo>
                    <a:pt x="30" y="191"/>
                    <a:pt x="31" y="191"/>
                    <a:pt x="31" y="191"/>
                  </a:cubicBezTo>
                  <a:cubicBezTo>
                    <a:pt x="30" y="192"/>
                    <a:pt x="31" y="193"/>
                    <a:pt x="30" y="194"/>
                  </a:cubicBezTo>
                  <a:cubicBezTo>
                    <a:pt x="31" y="194"/>
                    <a:pt x="30" y="197"/>
                    <a:pt x="31" y="198"/>
                  </a:cubicBezTo>
                  <a:cubicBezTo>
                    <a:pt x="31" y="198"/>
                    <a:pt x="31" y="197"/>
                    <a:pt x="32" y="196"/>
                  </a:cubicBezTo>
                  <a:cubicBezTo>
                    <a:pt x="32" y="196"/>
                    <a:pt x="31" y="196"/>
                    <a:pt x="31" y="195"/>
                  </a:cubicBezTo>
                  <a:cubicBezTo>
                    <a:pt x="32" y="193"/>
                    <a:pt x="32" y="190"/>
                    <a:pt x="31" y="189"/>
                  </a:cubicBezTo>
                  <a:cubicBezTo>
                    <a:pt x="32" y="187"/>
                    <a:pt x="32" y="184"/>
                    <a:pt x="32" y="181"/>
                  </a:cubicBezTo>
                  <a:cubicBezTo>
                    <a:pt x="32" y="181"/>
                    <a:pt x="32" y="181"/>
                    <a:pt x="31" y="181"/>
                  </a:cubicBezTo>
                  <a:cubicBezTo>
                    <a:pt x="29" y="184"/>
                    <a:pt x="31" y="188"/>
                    <a:pt x="30" y="191"/>
                  </a:cubicBezTo>
                  <a:close/>
                  <a:moveTo>
                    <a:pt x="64" y="185"/>
                  </a:moveTo>
                  <a:cubicBezTo>
                    <a:pt x="64" y="185"/>
                    <a:pt x="64" y="185"/>
                    <a:pt x="63" y="185"/>
                  </a:cubicBezTo>
                  <a:cubicBezTo>
                    <a:pt x="63" y="186"/>
                    <a:pt x="64" y="187"/>
                    <a:pt x="65" y="187"/>
                  </a:cubicBezTo>
                  <a:cubicBezTo>
                    <a:pt x="64" y="188"/>
                    <a:pt x="65" y="189"/>
                    <a:pt x="64" y="190"/>
                  </a:cubicBezTo>
                  <a:cubicBezTo>
                    <a:pt x="64" y="189"/>
                    <a:pt x="63" y="189"/>
                    <a:pt x="63" y="189"/>
                  </a:cubicBezTo>
                  <a:cubicBezTo>
                    <a:pt x="63" y="190"/>
                    <a:pt x="63" y="191"/>
                    <a:pt x="64" y="192"/>
                  </a:cubicBezTo>
                  <a:cubicBezTo>
                    <a:pt x="66" y="190"/>
                    <a:pt x="65" y="185"/>
                    <a:pt x="65" y="182"/>
                  </a:cubicBezTo>
                  <a:cubicBezTo>
                    <a:pt x="65" y="182"/>
                    <a:pt x="64" y="181"/>
                    <a:pt x="64" y="181"/>
                  </a:cubicBezTo>
                  <a:cubicBezTo>
                    <a:pt x="63" y="182"/>
                    <a:pt x="65" y="184"/>
                    <a:pt x="64" y="185"/>
                  </a:cubicBezTo>
                  <a:close/>
                  <a:moveTo>
                    <a:pt x="34" y="183"/>
                  </a:moveTo>
                  <a:cubicBezTo>
                    <a:pt x="34" y="182"/>
                    <a:pt x="35" y="182"/>
                    <a:pt x="35" y="181"/>
                  </a:cubicBezTo>
                  <a:cubicBezTo>
                    <a:pt x="35" y="181"/>
                    <a:pt x="34" y="181"/>
                    <a:pt x="34" y="181"/>
                  </a:cubicBezTo>
                  <a:cubicBezTo>
                    <a:pt x="34" y="182"/>
                    <a:pt x="33" y="183"/>
                    <a:pt x="34" y="183"/>
                  </a:cubicBezTo>
                  <a:close/>
                  <a:moveTo>
                    <a:pt x="60" y="182"/>
                  </a:moveTo>
                  <a:cubicBezTo>
                    <a:pt x="60" y="183"/>
                    <a:pt x="61" y="183"/>
                    <a:pt x="61" y="183"/>
                  </a:cubicBezTo>
                  <a:cubicBezTo>
                    <a:pt x="61" y="182"/>
                    <a:pt x="61" y="182"/>
                    <a:pt x="60" y="182"/>
                  </a:cubicBezTo>
                  <a:cubicBezTo>
                    <a:pt x="60" y="182"/>
                    <a:pt x="60" y="182"/>
                    <a:pt x="60" y="182"/>
                  </a:cubicBezTo>
                  <a:close/>
                  <a:moveTo>
                    <a:pt x="57" y="182"/>
                  </a:moveTo>
                  <a:cubicBezTo>
                    <a:pt x="57" y="183"/>
                    <a:pt x="58" y="183"/>
                    <a:pt x="58" y="183"/>
                  </a:cubicBezTo>
                  <a:cubicBezTo>
                    <a:pt x="58" y="183"/>
                    <a:pt x="59" y="182"/>
                    <a:pt x="59" y="182"/>
                  </a:cubicBezTo>
                  <a:cubicBezTo>
                    <a:pt x="58" y="182"/>
                    <a:pt x="58" y="182"/>
                    <a:pt x="57" y="182"/>
                  </a:cubicBezTo>
                  <a:close/>
                  <a:moveTo>
                    <a:pt x="63" y="183"/>
                  </a:moveTo>
                  <a:cubicBezTo>
                    <a:pt x="63" y="183"/>
                    <a:pt x="64" y="183"/>
                    <a:pt x="63" y="182"/>
                  </a:cubicBezTo>
                  <a:cubicBezTo>
                    <a:pt x="63" y="182"/>
                    <a:pt x="63" y="182"/>
                    <a:pt x="63" y="182"/>
                  </a:cubicBezTo>
                  <a:cubicBezTo>
                    <a:pt x="63" y="183"/>
                    <a:pt x="63" y="183"/>
                    <a:pt x="63" y="183"/>
                  </a:cubicBezTo>
                  <a:close/>
                  <a:moveTo>
                    <a:pt x="36" y="184"/>
                  </a:moveTo>
                  <a:cubicBezTo>
                    <a:pt x="36" y="183"/>
                    <a:pt x="37" y="183"/>
                    <a:pt x="37" y="182"/>
                  </a:cubicBezTo>
                  <a:cubicBezTo>
                    <a:pt x="36" y="182"/>
                    <a:pt x="36" y="183"/>
                    <a:pt x="36" y="184"/>
                  </a:cubicBezTo>
                  <a:close/>
                  <a:moveTo>
                    <a:pt x="35" y="184"/>
                  </a:moveTo>
                  <a:cubicBezTo>
                    <a:pt x="35" y="184"/>
                    <a:pt x="36" y="183"/>
                    <a:pt x="35" y="183"/>
                  </a:cubicBezTo>
                  <a:cubicBezTo>
                    <a:pt x="35" y="183"/>
                    <a:pt x="34" y="184"/>
                    <a:pt x="35" y="184"/>
                  </a:cubicBezTo>
                  <a:close/>
                  <a:moveTo>
                    <a:pt x="58" y="185"/>
                  </a:moveTo>
                  <a:cubicBezTo>
                    <a:pt x="59" y="185"/>
                    <a:pt x="59" y="184"/>
                    <a:pt x="59" y="184"/>
                  </a:cubicBezTo>
                  <a:cubicBezTo>
                    <a:pt x="59" y="184"/>
                    <a:pt x="59" y="183"/>
                    <a:pt x="59" y="183"/>
                  </a:cubicBezTo>
                  <a:cubicBezTo>
                    <a:pt x="59" y="184"/>
                    <a:pt x="58" y="184"/>
                    <a:pt x="58" y="185"/>
                  </a:cubicBezTo>
                  <a:close/>
                  <a:moveTo>
                    <a:pt x="62" y="185"/>
                  </a:moveTo>
                  <a:cubicBezTo>
                    <a:pt x="62" y="185"/>
                    <a:pt x="62" y="184"/>
                    <a:pt x="62" y="184"/>
                  </a:cubicBezTo>
                  <a:cubicBezTo>
                    <a:pt x="62" y="184"/>
                    <a:pt x="62" y="184"/>
                    <a:pt x="62" y="184"/>
                  </a:cubicBezTo>
                  <a:cubicBezTo>
                    <a:pt x="61" y="184"/>
                    <a:pt x="61" y="185"/>
                    <a:pt x="62" y="185"/>
                  </a:cubicBezTo>
                  <a:close/>
                  <a:moveTo>
                    <a:pt x="33" y="185"/>
                  </a:moveTo>
                  <a:cubicBezTo>
                    <a:pt x="33" y="185"/>
                    <a:pt x="33" y="185"/>
                    <a:pt x="33" y="185"/>
                  </a:cubicBezTo>
                  <a:cubicBezTo>
                    <a:pt x="33" y="185"/>
                    <a:pt x="33" y="184"/>
                    <a:pt x="33" y="184"/>
                  </a:cubicBezTo>
                  <a:cubicBezTo>
                    <a:pt x="33" y="184"/>
                    <a:pt x="32" y="185"/>
                    <a:pt x="33" y="185"/>
                  </a:cubicBezTo>
                  <a:close/>
                  <a:moveTo>
                    <a:pt x="35" y="186"/>
                  </a:moveTo>
                  <a:cubicBezTo>
                    <a:pt x="36" y="185"/>
                    <a:pt x="36" y="184"/>
                    <a:pt x="36" y="184"/>
                  </a:cubicBezTo>
                  <a:cubicBezTo>
                    <a:pt x="36" y="184"/>
                    <a:pt x="35" y="185"/>
                    <a:pt x="35" y="186"/>
                  </a:cubicBezTo>
                  <a:close/>
                  <a:moveTo>
                    <a:pt x="60" y="187"/>
                  </a:moveTo>
                  <a:cubicBezTo>
                    <a:pt x="60" y="187"/>
                    <a:pt x="61" y="186"/>
                    <a:pt x="60" y="186"/>
                  </a:cubicBezTo>
                  <a:cubicBezTo>
                    <a:pt x="60" y="186"/>
                    <a:pt x="59" y="187"/>
                    <a:pt x="60" y="187"/>
                  </a:cubicBezTo>
                  <a:close/>
                  <a:moveTo>
                    <a:pt x="36" y="187"/>
                  </a:moveTo>
                  <a:cubicBezTo>
                    <a:pt x="36" y="187"/>
                    <a:pt x="36" y="188"/>
                    <a:pt x="37" y="188"/>
                  </a:cubicBezTo>
                  <a:cubicBezTo>
                    <a:pt x="37" y="187"/>
                    <a:pt x="37" y="186"/>
                    <a:pt x="36" y="186"/>
                  </a:cubicBezTo>
                  <a:cubicBezTo>
                    <a:pt x="36" y="187"/>
                    <a:pt x="36" y="187"/>
                    <a:pt x="36" y="187"/>
                  </a:cubicBezTo>
                  <a:close/>
                  <a:moveTo>
                    <a:pt x="57" y="188"/>
                  </a:moveTo>
                  <a:cubicBezTo>
                    <a:pt x="58" y="187"/>
                    <a:pt x="58" y="187"/>
                    <a:pt x="58" y="187"/>
                  </a:cubicBezTo>
                  <a:cubicBezTo>
                    <a:pt x="58" y="187"/>
                    <a:pt x="58" y="187"/>
                    <a:pt x="57" y="187"/>
                  </a:cubicBezTo>
                  <a:cubicBezTo>
                    <a:pt x="58" y="187"/>
                    <a:pt x="57" y="187"/>
                    <a:pt x="57" y="188"/>
                  </a:cubicBezTo>
                  <a:close/>
                  <a:moveTo>
                    <a:pt x="63" y="187"/>
                  </a:moveTo>
                  <a:cubicBezTo>
                    <a:pt x="63" y="187"/>
                    <a:pt x="63" y="187"/>
                    <a:pt x="63" y="187"/>
                  </a:cubicBezTo>
                  <a:cubicBezTo>
                    <a:pt x="63" y="187"/>
                    <a:pt x="63" y="188"/>
                    <a:pt x="63" y="187"/>
                  </a:cubicBezTo>
                  <a:close/>
                  <a:moveTo>
                    <a:pt x="34" y="188"/>
                  </a:moveTo>
                  <a:cubicBezTo>
                    <a:pt x="34" y="188"/>
                    <a:pt x="35" y="188"/>
                    <a:pt x="35" y="187"/>
                  </a:cubicBezTo>
                  <a:cubicBezTo>
                    <a:pt x="34" y="187"/>
                    <a:pt x="34" y="187"/>
                    <a:pt x="34" y="187"/>
                  </a:cubicBezTo>
                  <a:cubicBezTo>
                    <a:pt x="34" y="187"/>
                    <a:pt x="34" y="187"/>
                    <a:pt x="34" y="187"/>
                  </a:cubicBezTo>
                  <a:cubicBezTo>
                    <a:pt x="34" y="187"/>
                    <a:pt x="34" y="188"/>
                    <a:pt x="34" y="188"/>
                  </a:cubicBezTo>
                  <a:close/>
                  <a:moveTo>
                    <a:pt x="58" y="189"/>
                  </a:moveTo>
                  <a:cubicBezTo>
                    <a:pt x="58" y="189"/>
                    <a:pt x="59" y="189"/>
                    <a:pt x="59" y="188"/>
                  </a:cubicBezTo>
                  <a:cubicBezTo>
                    <a:pt x="58" y="188"/>
                    <a:pt x="58" y="188"/>
                    <a:pt x="58" y="189"/>
                  </a:cubicBezTo>
                  <a:close/>
                  <a:moveTo>
                    <a:pt x="60" y="189"/>
                  </a:moveTo>
                  <a:cubicBezTo>
                    <a:pt x="60" y="189"/>
                    <a:pt x="61" y="190"/>
                    <a:pt x="61" y="190"/>
                  </a:cubicBezTo>
                  <a:cubicBezTo>
                    <a:pt x="61" y="189"/>
                    <a:pt x="62" y="189"/>
                    <a:pt x="62" y="189"/>
                  </a:cubicBezTo>
                  <a:cubicBezTo>
                    <a:pt x="61" y="189"/>
                    <a:pt x="61" y="188"/>
                    <a:pt x="61" y="188"/>
                  </a:cubicBezTo>
                  <a:cubicBezTo>
                    <a:pt x="61" y="188"/>
                    <a:pt x="61" y="189"/>
                    <a:pt x="60" y="189"/>
                  </a:cubicBezTo>
                  <a:close/>
                  <a:moveTo>
                    <a:pt x="33" y="192"/>
                  </a:moveTo>
                  <a:cubicBezTo>
                    <a:pt x="33" y="191"/>
                    <a:pt x="34" y="189"/>
                    <a:pt x="33" y="189"/>
                  </a:cubicBezTo>
                  <a:cubicBezTo>
                    <a:pt x="32" y="190"/>
                    <a:pt x="33" y="190"/>
                    <a:pt x="33" y="192"/>
                  </a:cubicBezTo>
                  <a:close/>
                  <a:moveTo>
                    <a:pt x="36" y="190"/>
                  </a:moveTo>
                  <a:cubicBezTo>
                    <a:pt x="36" y="190"/>
                    <a:pt x="36" y="191"/>
                    <a:pt x="37" y="191"/>
                  </a:cubicBezTo>
                  <a:cubicBezTo>
                    <a:pt x="37" y="191"/>
                    <a:pt x="37" y="190"/>
                    <a:pt x="36" y="189"/>
                  </a:cubicBezTo>
                  <a:cubicBezTo>
                    <a:pt x="36" y="190"/>
                    <a:pt x="36" y="190"/>
                    <a:pt x="36" y="190"/>
                  </a:cubicBezTo>
                  <a:close/>
                  <a:moveTo>
                    <a:pt x="59" y="191"/>
                  </a:moveTo>
                  <a:cubicBezTo>
                    <a:pt x="60" y="192"/>
                    <a:pt x="60" y="190"/>
                    <a:pt x="59" y="190"/>
                  </a:cubicBezTo>
                  <a:cubicBezTo>
                    <a:pt x="59" y="190"/>
                    <a:pt x="59" y="190"/>
                    <a:pt x="59" y="191"/>
                  </a:cubicBezTo>
                  <a:close/>
                  <a:moveTo>
                    <a:pt x="38" y="196"/>
                  </a:moveTo>
                  <a:cubicBezTo>
                    <a:pt x="38" y="194"/>
                    <a:pt x="38" y="192"/>
                    <a:pt x="38" y="190"/>
                  </a:cubicBezTo>
                  <a:cubicBezTo>
                    <a:pt x="38" y="190"/>
                    <a:pt x="38" y="190"/>
                    <a:pt x="38" y="190"/>
                  </a:cubicBezTo>
                  <a:cubicBezTo>
                    <a:pt x="38" y="192"/>
                    <a:pt x="37" y="194"/>
                    <a:pt x="38" y="196"/>
                  </a:cubicBezTo>
                  <a:close/>
                  <a:moveTo>
                    <a:pt x="57" y="192"/>
                  </a:moveTo>
                  <a:cubicBezTo>
                    <a:pt x="57" y="191"/>
                    <a:pt x="58" y="191"/>
                    <a:pt x="58" y="191"/>
                  </a:cubicBezTo>
                  <a:cubicBezTo>
                    <a:pt x="57" y="191"/>
                    <a:pt x="57" y="191"/>
                    <a:pt x="57" y="192"/>
                  </a:cubicBezTo>
                  <a:close/>
                  <a:moveTo>
                    <a:pt x="60" y="193"/>
                  </a:moveTo>
                  <a:cubicBezTo>
                    <a:pt x="60" y="193"/>
                    <a:pt x="61" y="193"/>
                    <a:pt x="61" y="194"/>
                  </a:cubicBezTo>
                  <a:cubicBezTo>
                    <a:pt x="61" y="194"/>
                    <a:pt x="61" y="194"/>
                    <a:pt x="62" y="194"/>
                  </a:cubicBezTo>
                  <a:cubicBezTo>
                    <a:pt x="61" y="193"/>
                    <a:pt x="61" y="192"/>
                    <a:pt x="61" y="192"/>
                  </a:cubicBezTo>
                  <a:cubicBezTo>
                    <a:pt x="61" y="192"/>
                    <a:pt x="60" y="192"/>
                    <a:pt x="60" y="193"/>
                  </a:cubicBezTo>
                  <a:close/>
                  <a:moveTo>
                    <a:pt x="65" y="195"/>
                  </a:moveTo>
                  <a:cubicBezTo>
                    <a:pt x="64" y="194"/>
                    <a:pt x="65" y="193"/>
                    <a:pt x="64" y="192"/>
                  </a:cubicBezTo>
                  <a:cubicBezTo>
                    <a:pt x="64" y="193"/>
                    <a:pt x="64" y="195"/>
                    <a:pt x="65" y="195"/>
                  </a:cubicBezTo>
                  <a:close/>
                  <a:moveTo>
                    <a:pt x="34" y="195"/>
                  </a:moveTo>
                  <a:cubicBezTo>
                    <a:pt x="34" y="194"/>
                    <a:pt x="35" y="194"/>
                    <a:pt x="35" y="193"/>
                  </a:cubicBezTo>
                  <a:cubicBezTo>
                    <a:pt x="35" y="194"/>
                    <a:pt x="34" y="194"/>
                    <a:pt x="34" y="195"/>
                  </a:cubicBezTo>
                  <a:close/>
                  <a:moveTo>
                    <a:pt x="58" y="194"/>
                  </a:moveTo>
                  <a:cubicBezTo>
                    <a:pt x="58" y="194"/>
                    <a:pt x="58" y="193"/>
                    <a:pt x="59" y="193"/>
                  </a:cubicBezTo>
                  <a:cubicBezTo>
                    <a:pt x="58" y="193"/>
                    <a:pt x="58" y="194"/>
                    <a:pt x="58" y="194"/>
                  </a:cubicBezTo>
                  <a:close/>
                  <a:moveTo>
                    <a:pt x="59" y="196"/>
                  </a:moveTo>
                  <a:cubicBezTo>
                    <a:pt x="59" y="196"/>
                    <a:pt x="60" y="196"/>
                    <a:pt x="60" y="196"/>
                  </a:cubicBezTo>
                  <a:cubicBezTo>
                    <a:pt x="60" y="195"/>
                    <a:pt x="60" y="194"/>
                    <a:pt x="59" y="194"/>
                  </a:cubicBezTo>
                  <a:cubicBezTo>
                    <a:pt x="58" y="195"/>
                    <a:pt x="58" y="195"/>
                    <a:pt x="59" y="196"/>
                  </a:cubicBezTo>
                  <a:close/>
                  <a:moveTo>
                    <a:pt x="35" y="196"/>
                  </a:moveTo>
                  <a:cubicBezTo>
                    <a:pt x="35" y="196"/>
                    <a:pt x="35" y="195"/>
                    <a:pt x="35" y="194"/>
                  </a:cubicBezTo>
                  <a:cubicBezTo>
                    <a:pt x="35" y="194"/>
                    <a:pt x="35" y="194"/>
                    <a:pt x="35" y="194"/>
                  </a:cubicBezTo>
                  <a:cubicBezTo>
                    <a:pt x="35" y="195"/>
                    <a:pt x="34" y="196"/>
                    <a:pt x="35" y="196"/>
                  </a:cubicBezTo>
                  <a:close/>
                  <a:moveTo>
                    <a:pt x="37" y="196"/>
                  </a:moveTo>
                  <a:cubicBezTo>
                    <a:pt x="37" y="196"/>
                    <a:pt x="37" y="195"/>
                    <a:pt x="36" y="195"/>
                  </a:cubicBezTo>
                  <a:cubicBezTo>
                    <a:pt x="36" y="195"/>
                    <a:pt x="36" y="196"/>
                    <a:pt x="37" y="196"/>
                  </a:cubicBezTo>
                  <a:close/>
                  <a:moveTo>
                    <a:pt x="59" y="196"/>
                  </a:moveTo>
                  <a:cubicBezTo>
                    <a:pt x="59" y="197"/>
                    <a:pt x="59" y="197"/>
                    <a:pt x="59" y="197"/>
                  </a:cubicBezTo>
                  <a:cubicBezTo>
                    <a:pt x="60" y="197"/>
                    <a:pt x="60" y="196"/>
                    <a:pt x="60" y="196"/>
                  </a:cubicBezTo>
                  <a:cubicBezTo>
                    <a:pt x="60" y="196"/>
                    <a:pt x="59" y="196"/>
                    <a:pt x="59" y="196"/>
                  </a:cubicBezTo>
                  <a:close/>
                  <a:moveTo>
                    <a:pt x="58" y="197"/>
                  </a:moveTo>
                  <a:cubicBezTo>
                    <a:pt x="58" y="197"/>
                    <a:pt x="58" y="196"/>
                    <a:pt x="58" y="196"/>
                  </a:cubicBezTo>
                  <a:cubicBezTo>
                    <a:pt x="57" y="196"/>
                    <a:pt x="57" y="197"/>
                    <a:pt x="58" y="197"/>
                  </a:cubicBezTo>
                  <a:close/>
                  <a:moveTo>
                    <a:pt x="33" y="197"/>
                  </a:moveTo>
                  <a:cubicBezTo>
                    <a:pt x="33" y="197"/>
                    <a:pt x="33" y="196"/>
                    <a:pt x="33" y="196"/>
                  </a:cubicBezTo>
                  <a:cubicBezTo>
                    <a:pt x="33" y="196"/>
                    <a:pt x="33" y="197"/>
                    <a:pt x="33" y="197"/>
                  </a:cubicBezTo>
                  <a:close/>
                  <a:moveTo>
                    <a:pt x="35" y="197"/>
                  </a:moveTo>
                  <a:cubicBezTo>
                    <a:pt x="36" y="198"/>
                    <a:pt x="36" y="197"/>
                    <a:pt x="36" y="197"/>
                  </a:cubicBezTo>
                  <a:cubicBezTo>
                    <a:pt x="36" y="197"/>
                    <a:pt x="36" y="197"/>
                    <a:pt x="36" y="196"/>
                  </a:cubicBezTo>
                  <a:cubicBezTo>
                    <a:pt x="36" y="197"/>
                    <a:pt x="35" y="197"/>
                    <a:pt x="35" y="197"/>
                  </a:cubicBezTo>
                  <a:close/>
                  <a:moveTo>
                    <a:pt x="59" y="198"/>
                  </a:moveTo>
                  <a:cubicBezTo>
                    <a:pt x="59" y="198"/>
                    <a:pt x="59" y="197"/>
                    <a:pt x="58" y="197"/>
                  </a:cubicBezTo>
                  <a:cubicBezTo>
                    <a:pt x="58" y="198"/>
                    <a:pt x="58" y="198"/>
                    <a:pt x="59" y="198"/>
                  </a:cubicBezTo>
                  <a:close/>
                  <a:moveTo>
                    <a:pt x="64" y="198"/>
                  </a:moveTo>
                  <a:cubicBezTo>
                    <a:pt x="64" y="199"/>
                    <a:pt x="64" y="199"/>
                    <a:pt x="65" y="199"/>
                  </a:cubicBezTo>
                  <a:cubicBezTo>
                    <a:pt x="64" y="198"/>
                    <a:pt x="64" y="198"/>
                    <a:pt x="64" y="197"/>
                  </a:cubicBezTo>
                  <a:cubicBezTo>
                    <a:pt x="64" y="198"/>
                    <a:pt x="63" y="198"/>
                    <a:pt x="64" y="198"/>
                  </a:cubicBezTo>
                  <a:close/>
                  <a:moveTo>
                    <a:pt x="33" y="198"/>
                  </a:moveTo>
                  <a:cubicBezTo>
                    <a:pt x="34" y="198"/>
                    <a:pt x="34" y="198"/>
                    <a:pt x="33" y="198"/>
                  </a:cubicBezTo>
                  <a:cubicBezTo>
                    <a:pt x="33" y="198"/>
                    <a:pt x="33" y="198"/>
                    <a:pt x="33" y="198"/>
                  </a:cubicBezTo>
                  <a:close/>
                  <a:moveTo>
                    <a:pt x="60" y="199"/>
                  </a:moveTo>
                  <a:cubicBezTo>
                    <a:pt x="61" y="199"/>
                    <a:pt x="60" y="200"/>
                    <a:pt x="61" y="200"/>
                  </a:cubicBezTo>
                  <a:cubicBezTo>
                    <a:pt x="61" y="199"/>
                    <a:pt x="61" y="199"/>
                    <a:pt x="62" y="199"/>
                  </a:cubicBezTo>
                  <a:cubicBezTo>
                    <a:pt x="61" y="199"/>
                    <a:pt x="61" y="198"/>
                    <a:pt x="61" y="198"/>
                  </a:cubicBezTo>
                  <a:cubicBezTo>
                    <a:pt x="61" y="198"/>
                    <a:pt x="60" y="199"/>
                    <a:pt x="60" y="199"/>
                  </a:cubicBezTo>
                  <a:close/>
                  <a:moveTo>
                    <a:pt x="57" y="199"/>
                  </a:moveTo>
                  <a:cubicBezTo>
                    <a:pt x="58" y="200"/>
                    <a:pt x="58" y="199"/>
                    <a:pt x="58" y="199"/>
                  </a:cubicBezTo>
                  <a:cubicBezTo>
                    <a:pt x="58" y="199"/>
                    <a:pt x="58" y="199"/>
                    <a:pt x="58" y="198"/>
                  </a:cubicBezTo>
                  <a:cubicBezTo>
                    <a:pt x="57" y="198"/>
                    <a:pt x="57" y="198"/>
                    <a:pt x="57" y="198"/>
                  </a:cubicBezTo>
                  <a:cubicBezTo>
                    <a:pt x="57" y="199"/>
                    <a:pt x="57" y="199"/>
                    <a:pt x="57" y="199"/>
                  </a:cubicBezTo>
                  <a:close/>
                  <a:moveTo>
                    <a:pt x="34" y="200"/>
                  </a:moveTo>
                  <a:cubicBezTo>
                    <a:pt x="34" y="200"/>
                    <a:pt x="34" y="199"/>
                    <a:pt x="34" y="199"/>
                  </a:cubicBezTo>
                  <a:cubicBezTo>
                    <a:pt x="34" y="199"/>
                    <a:pt x="34" y="200"/>
                    <a:pt x="34" y="200"/>
                  </a:cubicBezTo>
                  <a:close/>
                  <a:moveTo>
                    <a:pt x="35" y="200"/>
                  </a:moveTo>
                  <a:cubicBezTo>
                    <a:pt x="35" y="200"/>
                    <a:pt x="36" y="199"/>
                    <a:pt x="35" y="199"/>
                  </a:cubicBezTo>
                  <a:cubicBezTo>
                    <a:pt x="35" y="199"/>
                    <a:pt x="35" y="200"/>
                    <a:pt x="35" y="200"/>
                  </a:cubicBezTo>
                  <a:close/>
                  <a:moveTo>
                    <a:pt x="63" y="200"/>
                  </a:moveTo>
                  <a:cubicBezTo>
                    <a:pt x="64" y="200"/>
                    <a:pt x="63" y="199"/>
                    <a:pt x="63" y="199"/>
                  </a:cubicBezTo>
                  <a:cubicBezTo>
                    <a:pt x="63" y="200"/>
                    <a:pt x="63" y="200"/>
                    <a:pt x="63" y="200"/>
                  </a:cubicBezTo>
                  <a:close/>
                  <a:moveTo>
                    <a:pt x="61" y="201"/>
                  </a:moveTo>
                  <a:cubicBezTo>
                    <a:pt x="61" y="201"/>
                    <a:pt x="62" y="201"/>
                    <a:pt x="62" y="201"/>
                  </a:cubicBezTo>
                  <a:cubicBezTo>
                    <a:pt x="62" y="201"/>
                    <a:pt x="62" y="201"/>
                    <a:pt x="63" y="201"/>
                  </a:cubicBezTo>
                  <a:cubicBezTo>
                    <a:pt x="62" y="200"/>
                    <a:pt x="62" y="200"/>
                    <a:pt x="61" y="201"/>
                  </a:cubicBezTo>
                  <a:close/>
                  <a:moveTo>
                    <a:pt x="30" y="208"/>
                  </a:moveTo>
                  <a:cubicBezTo>
                    <a:pt x="31" y="208"/>
                    <a:pt x="31" y="209"/>
                    <a:pt x="31" y="209"/>
                  </a:cubicBezTo>
                  <a:cubicBezTo>
                    <a:pt x="31" y="207"/>
                    <a:pt x="32" y="206"/>
                    <a:pt x="32" y="205"/>
                  </a:cubicBezTo>
                  <a:cubicBezTo>
                    <a:pt x="32" y="205"/>
                    <a:pt x="32" y="205"/>
                    <a:pt x="31" y="205"/>
                  </a:cubicBezTo>
                  <a:cubicBezTo>
                    <a:pt x="30" y="204"/>
                    <a:pt x="32" y="202"/>
                    <a:pt x="32" y="200"/>
                  </a:cubicBezTo>
                  <a:cubicBezTo>
                    <a:pt x="32" y="200"/>
                    <a:pt x="32" y="200"/>
                    <a:pt x="32" y="200"/>
                  </a:cubicBezTo>
                  <a:cubicBezTo>
                    <a:pt x="30" y="202"/>
                    <a:pt x="30" y="205"/>
                    <a:pt x="30" y="208"/>
                  </a:cubicBezTo>
                  <a:close/>
                  <a:moveTo>
                    <a:pt x="57" y="201"/>
                  </a:moveTo>
                  <a:cubicBezTo>
                    <a:pt x="58" y="202"/>
                    <a:pt x="57" y="202"/>
                    <a:pt x="58" y="203"/>
                  </a:cubicBezTo>
                  <a:cubicBezTo>
                    <a:pt x="59" y="203"/>
                    <a:pt x="59" y="202"/>
                    <a:pt x="59" y="202"/>
                  </a:cubicBezTo>
                  <a:cubicBezTo>
                    <a:pt x="59" y="201"/>
                    <a:pt x="59" y="201"/>
                    <a:pt x="59" y="200"/>
                  </a:cubicBezTo>
                  <a:cubicBezTo>
                    <a:pt x="58" y="201"/>
                    <a:pt x="58" y="201"/>
                    <a:pt x="57" y="201"/>
                  </a:cubicBezTo>
                  <a:close/>
                  <a:moveTo>
                    <a:pt x="36" y="203"/>
                  </a:moveTo>
                  <a:cubicBezTo>
                    <a:pt x="36" y="202"/>
                    <a:pt x="36" y="201"/>
                    <a:pt x="36" y="201"/>
                  </a:cubicBezTo>
                  <a:cubicBezTo>
                    <a:pt x="36" y="201"/>
                    <a:pt x="36" y="201"/>
                    <a:pt x="36" y="201"/>
                  </a:cubicBezTo>
                  <a:cubicBezTo>
                    <a:pt x="36" y="201"/>
                    <a:pt x="36" y="202"/>
                    <a:pt x="36" y="203"/>
                  </a:cubicBezTo>
                  <a:close/>
                  <a:moveTo>
                    <a:pt x="63" y="202"/>
                  </a:moveTo>
                  <a:cubicBezTo>
                    <a:pt x="64" y="202"/>
                    <a:pt x="64" y="202"/>
                    <a:pt x="64" y="203"/>
                  </a:cubicBezTo>
                  <a:cubicBezTo>
                    <a:pt x="64" y="202"/>
                    <a:pt x="65" y="203"/>
                    <a:pt x="65" y="203"/>
                  </a:cubicBezTo>
                  <a:cubicBezTo>
                    <a:pt x="65" y="201"/>
                    <a:pt x="64" y="200"/>
                    <a:pt x="63" y="202"/>
                  </a:cubicBezTo>
                  <a:close/>
                  <a:moveTo>
                    <a:pt x="61" y="202"/>
                  </a:moveTo>
                  <a:cubicBezTo>
                    <a:pt x="61" y="202"/>
                    <a:pt x="61" y="201"/>
                    <a:pt x="60" y="202"/>
                  </a:cubicBezTo>
                  <a:cubicBezTo>
                    <a:pt x="61" y="202"/>
                    <a:pt x="60" y="202"/>
                    <a:pt x="61" y="202"/>
                  </a:cubicBezTo>
                  <a:close/>
                  <a:moveTo>
                    <a:pt x="59" y="204"/>
                  </a:moveTo>
                  <a:cubicBezTo>
                    <a:pt x="59" y="204"/>
                    <a:pt x="59" y="204"/>
                    <a:pt x="59" y="204"/>
                  </a:cubicBezTo>
                  <a:cubicBezTo>
                    <a:pt x="60" y="204"/>
                    <a:pt x="60" y="204"/>
                    <a:pt x="60" y="203"/>
                  </a:cubicBezTo>
                  <a:cubicBezTo>
                    <a:pt x="60" y="203"/>
                    <a:pt x="60" y="203"/>
                    <a:pt x="60" y="203"/>
                  </a:cubicBezTo>
                  <a:cubicBezTo>
                    <a:pt x="59" y="203"/>
                    <a:pt x="59" y="203"/>
                    <a:pt x="59" y="204"/>
                  </a:cubicBezTo>
                  <a:close/>
                  <a:moveTo>
                    <a:pt x="61" y="204"/>
                  </a:moveTo>
                  <a:cubicBezTo>
                    <a:pt x="61" y="204"/>
                    <a:pt x="62" y="204"/>
                    <a:pt x="62" y="204"/>
                  </a:cubicBezTo>
                  <a:cubicBezTo>
                    <a:pt x="62" y="204"/>
                    <a:pt x="62" y="204"/>
                    <a:pt x="62" y="204"/>
                  </a:cubicBezTo>
                  <a:cubicBezTo>
                    <a:pt x="62" y="204"/>
                    <a:pt x="62" y="203"/>
                    <a:pt x="62" y="203"/>
                  </a:cubicBezTo>
                  <a:cubicBezTo>
                    <a:pt x="62" y="203"/>
                    <a:pt x="62" y="204"/>
                    <a:pt x="61" y="204"/>
                  </a:cubicBezTo>
                  <a:close/>
                  <a:moveTo>
                    <a:pt x="35" y="205"/>
                  </a:moveTo>
                  <a:cubicBezTo>
                    <a:pt x="35" y="204"/>
                    <a:pt x="35" y="204"/>
                    <a:pt x="35" y="204"/>
                  </a:cubicBezTo>
                  <a:cubicBezTo>
                    <a:pt x="34" y="204"/>
                    <a:pt x="35" y="205"/>
                    <a:pt x="35" y="205"/>
                  </a:cubicBezTo>
                  <a:close/>
                  <a:moveTo>
                    <a:pt x="62" y="205"/>
                  </a:moveTo>
                  <a:cubicBezTo>
                    <a:pt x="62" y="205"/>
                    <a:pt x="62" y="206"/>
                    <a:pt x="63" y="206"/>
                  </a:cubicBezTo>
                  <a:cubicBezTo>
                    <a:pt x="63" y="205"/>
                    <a:pt x="63" y="205"/>
                    <a:pt x="63" y="205"/>
                  </a:cubicBezTo>
                  <a:cubicBezTo>
                    <a:pt x="63" y="205"/>
                    <a:pt x="63" y="205"/>
                    <a:pt x="63" y="204"/>
                  </a:cubicBezTo>
                  <a:cubicBezTo>
                    <a:pt x="63" y="205"/>
                    <a:pt x="63" y="205"/>
                    <a:pt x="62" y="205"/>
                  </a:cubicBezTo>
                  <a:close/>
                  <a:moveTo>
                    <a:pt x="61" y="205"/>
                  </a:moveTo>
                  <a:cubicBezTo>
                    <a:pt x="59" y="206"/>
                    <a:pt x="62" y="206"/>
                    <a:pt x="61" y="205"/>
                  </a:cubicBezTo>
                  <a:close/>
                  <a:moveTo>
                    <a:pt x="64" y="206"/>
                  </a:moveTo>
                  <a:cubicBezTo>
                    <a:pt x="64" y="207"/>
                    <a:pt x="65" y="207"/>
                    <a:pt x="65" y="208"/>
                  </a:cubicBezTo>
                  <a:cubicBezTo>
                    <a:pt x="65" y="207"/>
                    <a:pt x="65" y="206"/>
                    <a:pt x="65" y="205"/>
                  </a:cubicBezTo>
                  <a:cubicBezTo>
                    <a:pt x="64" y="205"/>
                    <a:pt x="64" y="206"/>
                    <a:pt x="64" y="206"/>
                  </a:cubicBezTo>
                  <a:close/>
                  <a:moveTo>
                    <a:pt x="34" y="206"/>
                  </a:moveTo>
                  <a:cubicBezTo>
                    <a:pt x="34" y="206"/>
                    <a:pt x="35" y="205"/>
                    <a:pt x="35" y="205"/>
                  </a:cubicBezTo>
                  <a:cubicBezTo>
                    <a:pt x="35" y="205"/>
                    <a:pt x="35" y="205"/>
                    <a:pt x="34" y="205"/>
                  </a:cubicBezTo>
                  <a:cubicBezTo>
                    <a:pt x="34" y="205"/>
                    <a:pt x="34" y="205"/>
                    <a:pt x="34" y="205"/>
                  </a:cubicBezTo>
                  <a:cubicBezTo>
                    <a:pt x="34" y="205"/>
                    <a:pt x="34" y="206"/>
                    <a:pt x="34" y="206"/>
                  </a:cubicBezTo>
                  <a:close/>
                  <a:moveTo>
                    <a:pt x="61" y="206"/>
                  </a:moveTo>
                  <a:cubicBezTo>
                    <a:pt x="61" y="207"/>
                    <a:pt x="61" y="207"/>
                    <a:pt x="62" y="207"/>
                  </a:cubicBezTo>
                  <a:cubicBezTo>
                    <a:pt x="62" y="207"/>
                    <a:pt x="61" y="207"/>
                    <a:pt x="62" y="206"/>
                  </a:cubicBezTo>
                  <a:cubicBezTo>
                    <a:pt x="61" y="206"/>
                    <a:pt x="61" y="206"/>
                    <a:pt x="61" y="206"/>
                  </a:cubicBezTo>
                  <a:close/>
                  <a:moveTo>
                    <a:pt x="58" y="208"/>
                  </a:moveTo>
                  <a:cubicBezTo>
                    <a:pt x="59" y="208"/>
                    <a:pt x="59" y="207"/>
                    <a:pt x="60" y="207"/>
                  </a:cubicBezTo>
                  <a:cubicBezTo>
                    <a:pt x="59" y="207"/>
                    <a:pt x="59" y="207"/>
                    <a:pt x="59" y="206"/>
                  </a:cubicBezTo>
                  <a:cubicBezTo>
                    <a:pt x="59" y="207"/>
                    <a:pt x="58" y="207"/>
                    <a:pt x="58" y="208"/>
                  </a:cubicBezTo>
                  <a:close/>
                  <a:moveTo>
                    <a:pt x="63" y="207"/>
                  </a:moveTo>
                  <a:cubicBezTo>
                    <a:pt x="63" y="207"/>
                    <a:pt x="64" y="208"/>
                    <a:pt x="64" y="208"/>
                  </a:cubicBezTo>
                  <a:cubicBezTo>
                    <a:pt x="64" y="208"/>
                    <a:pt x="64" y="207"/>
                    <a:pt x="63" y="206"/>
                  </a:cubicBezTo>
                  <a:cubicBezTo>
                    <a:pt x="63" y="207"/>
                    <a:pt x="63" y="207"/>
                    <a:pt x="63" y="207"/>
                  </a:cubicBezTo>
                  <a:close/>
                  <a:moveTo>
                    <a:pt x="36" y="208"/>
                  </a:moveTo>
                  <a:cubicBezTo>
                    <a:pt x="36" y="207"/>
                    <a:pt x="37" y="207"/>
                    <a:pt x="36" y="207"/>
                  </a:cubicBezTo>
                  <a:cubicBezTo>
                    <a:pt x="36" y="207"/>
                    <a:pt x="36" y="208"/>
                    <a:pt x="36" y="208"/>
                  </a:cubicBezTo>
                  <a:close/>
                  <a:moveTo>
                    <a:pt x="62" y="208"/>
                  </a:moveTo>
                  <a:cubicBezTo>
                    <a:pt x="62" y="209"/>
                    <a:pt x="62" y="209"/>
                    <a:pt x="63" y="210"/>
                  </a:cubicBezTo>
                  <a:cubicBezTo>
                    <a:pt x="63" y="209"/>
                    <a:pt x="63" y="209"/>
                    <a:pt x="63" y="209"/>
                  </a:cubicBezTo>
                  <a:cubicBezTo>
                    <a:pt x="63" y="209"/>
                    <a:pt x="63" y="208"/>
                    <a:pt x="62" y="208"/>
                  </a:cubicBezTo>
                  <a:cubicBezTo>
                    <a:pt x="62" y="208"/>
                    <a:pt x="62" y="208"/>
                    <a:pt x="62" y="208"/>
                  </a:cubicBezTo>
                  <a:close/>
                  <a:moveTo>
                    <a:pt x="61" y="211"/>
                  </a:moveTo>
                  <a:cubicBezTo>
                    <a:pt x="61" y="211"/>
                    <a:pt x="61" y="211"/>
                    <a:pt x="61" y="211"/>
                  </a:cubicBezTo>
                  <a:cubicBezTo>
                    <a:pt x="61" y="209"/>
                    <a:pt x="60" y="210"/>
                    <a:pt x="61" y="211"/>
                  </a:cubicBezTo>
                  <a:close/>
                  <a:moveTo>
                    <a:pt x="32" y="212"/>
                  </a:moveTo>
                  <a:cubicBezTo>
                    <a:pt x="32" y="211"/>
                    <a:pt x="33" y="210"/>
                    <a:pt x="32" y="210"/>
                  </a:cubicBezTo>
                  <a:cubicBezTo>
                    <a:pt x="32" y="210"/>
                    <a:pt x="31" y="210"/>
                    <a:pt x="31" y="210"/>
                  </a:cubicBezTo>
                  <a:cubicBezTo>
                    <a:pt x="31" y="211"/>
                    <a:pt x="31" y="211"/>
                    <a:pt x="32" y="212"/>
                  </a:cubicBezTo>
                  <a:close/>
                  <a:moveTo>
                    <a:pt x="36" y="214"/>
                  </a:moveTo>
                  <a:cubicBezTo>
                    <a:pt x="36" y="212"/>
                    <a:pt x="35" y="211"/>
                    <a:pt x="34" y="210"/>
                  </a:cubicBezTo>
                  <a:cubicBezTo>
                    <a:pt x="34" y="211"/>
                    <a:pt x="35" y="212"/>
                    <a:pt x="36" y="214"/>
                  </a:cubicBezTo>
                  <a:close/>
                  <a:moveTo>
                    <a:pt x="30" y="216"/>
                  </a:moveTo>
                  <a:cubicBezTo>
                    <a:pt x="28" y="216"/>
                    <a:pt x="27" y="218"/>
                    <a:pt x="27" y="219"/>
                  </a:cubicBezTo>
                  <a:cubicBezTo>
                    <a:pt x="29" y="218"/>
                    <a:pt x="30" y="216"/>
                    <a:pt x="32" y="214"/>
                  </a:cubicBezTo>
                  <a:cubicBezTo>
                    <a:pt x="31" y="213"/>
                    <a:pt x="31" y="211"/>
                    <a:pt x="30" y="210"/>
                  </a:cubicBezTo>
                  <a:cubicBezTo>
                    <a:pt x="30" y="212"/>
                    <a:pt x="30" y="214"/>
                    <a:pt x="30" y="216"/>
                  </a:cubicBezTo>
                  <a:close/>
                  <a:moveTo>
                    <a:pt x="65" y="211"/>
                  </a:moveTo>
                  <a:cubicBezTo>
                    <a:pt x="65" y="211"/>
                    <a:pt x="65" y="212"/>
                    <a:pt x="66" y="213"/>
                  </a:cubicBezTo>
                  <a:cubicBezTo>
                    <a:pt x="66" y="212"/>
                    <a:pt x="66" y="211"/>
                    <a:pt x="65" y="211"/>
                  </a:cubicBezTo>
                  <a:cubicBezTo>
                    <a:pt x="65" y="211"/>
                    <a:pt x="65" y="211"/>
                    <a:pt x="65" y="211"/>
                  </a:cubicBezTo>
                  <a:close/>
                  <a:moveTo>
                    <a:pt x="65" y="213"/>
                  </a:moveTo>
                  <a:cubicBezTo>
                    <a:pt x="65" y="213"/>
                    <a:pt x="65" y="213"/>
                    <a:pt x="66" y="213"/>
                  </a:cubicBezTo>
                  <a:cubicBezTo>
                    <a:pt x="66" y="213"/>
                    <a:pt x="65" y="213"/>
                    <a:pt x="65" y="212"/>
                  </a:cubicBezTo>
                  <a:cubicBezTo>
                    <a:pt x="65" y="212"/>
                    <a:pt x="65" y="212"/>
                    <a:pt x="65" y="213"/>
                  </a:cubicBezTo>
                  <a:close/>
                  <a:moveTo>
                    <a:pt x="64" y="211"/>
                  </a:moveTo>
                  <a:cubicBezTo>
                    <a:pt x="63" y="212"/>
                    <a:pt x="64" y="212"/>
                    <a:pt x="65" y="213"/>
                  </a:cubicBezTo>
                  <a:cubicBezTo>
                    <a:pt x="64" y="212"/>
                    <a:pt x="64" y="211"/>
                    <a:pt x="64" y="211"/>
                  </a:cubicBezTo>
                  <a:close/>
                  <a:moveTo>
                    <a:pt x="33" y="215"/>
                  </a:moveTo>
                  <a:cubicBezTo>
                    <a:pt x="34" y="215"/>
                    <a:pt x="35" y="216"/>
                    <a:pt x="36" y="215"/>
                  </a:cubicBezTo>
                  <a:cubicBezTo>
                    <a:pt x="35" y="214"/>
                    <a:pt x="35" y="212"/>
                    <a:pt x="33" y="211"/>
                  </a:cubicBezTo>
                  <a:cubicBezTo>
                    <a:pt x="33" y="212"/>
                    <a:pt x="33" y="213"/>
                    <a:pt x="33" y="215"/>
                  </a:cubicBezTo>
                  <a:close/>
                  <a:moveTo>
                    <a:pt x="58" y="213"/>
                  </a:moveTo>
                  <a:cubicBezTo>
                    <a:pt x="59" y="213"/>
                    <a:pt x="59" y="213"/>
                    <a:pt x="59" y="212"/>
                  </a:cubicBezTo>
                  <a:cubicBezTo>
                    <a:pt x="59" y="211"/>
                    <a:pt x="58" y="212"/>
                    <a:pt x="58" y="213"/>
                  </a:cubicBezTo>
                  <a:close/>
                  <a:moveTo>
                    <a:pt x="62" y="214"/>
                  </a:moveTo>
                  <a:cubicBezTo>
                    <a:pt x="62" y="215"/>
                    <a:pt x="63" y="215"/>
                    <a:pt x="63" y="215"/>
                  </a:cubicBezTo>
                  <a:cubicBezTo>
                    <a:pt x="63" y="214"/>
                    <a:pt x="63" y="214"/>
                    <a:pt x="62" y="214"/>
                  </a:cubicBezTo>
                  <a:cubicBezTo>
                    <a:pt x="62" y="214"/>
                    <a:pt x="62" y="214"/>
                    <a:pt x="62" y="214"/>
                  </a:cubicBezTo>
                  <a:close/>
                  <a:moveTo>
                    <a:pt x="59" y="215"/>
                  </a:moveTo>
                  <a:cubicBezTo>
                    <a:pt x="59" y="215"/>
                    <a:pt x="59" y="214"/>
                    <a:pt x="59" y="214"/>
                  </a:cubicBezTo>
                  <a:cubicBezTo>
                    <a:pt x="59" y="214"/>
                    <a:pt x="59" y="214"/>
                    <a:pt x="59" y="215"/>
                  </a:cubicBezTo>
                  <a:close/>
                  <a:moveTo>
                    <a:pt x="64" y="216"/>
                  </a:moveTo>
                  <a:cubicBezTo>
                    <a:pt x="65" y="216"/>
                    <a:pt x="65" y="216"/>
                    <a:pt x="65" y="216"/>
                  </a:cubicBezTo>
                  <a:cubicBezTo>
                    <a:pt x="64" y="215"/>
                    <a:pt x="64" y="214"/>
                    <a:pt x="64" y="214"/>
                  </a:cubicBezTo>
                  <a:cubicBezTo>
                    <a:pt x="64" y="215"/>
                    <a:pt x="64" y="215"/>
                    <a:pt x="64" y="216"/>
                  </a:cubicBezTo>
                  <a:close/>
                  <a:moveTo>
                    <a:pt x="59" y="216"/>
                  </a:moveTo>
                  <a:cubicBezTo>
                    <a:pt x="59" y="216"/>
                    <a:pt x="58" y="215"/>
                    <a:pt x="57" y="215"/>
                  </a:cubicBezTo>
                  <a:cubicBezTo>
                    <a:pt x="57" y="215"/>
                    <a:pt x="56" y="216"/>
                    <a:pt x="56" y="217"/>
                  </a:cubicBezTo>
                  <a:cubicBezTo>
                    <a:pt x="57" y="218"/>
                    <a:pt x="59" y="217"/>
                    <a:pt x="59" y="216"/>
                  </a:cubicBezTo>
                  <a:close/>
                  <a:moveTo>
                    <a:pt x="60" y="217"/>
                  </a:moveTo>
                  <a:cubicBezTo>
                    <a:pt x="61" y="216"/>
                    <a:pt x="61" y="216"/>
                    <a:pt x="61" y="216"/>
                  </a:cubicBezTo>
                  <a:cubicBezTo>
                    <a:pt x="61" y="216"/>
                    <a:pt x="61" y="216"/>
                    <a:pt x="60" y="217"/>
                  </a:cubicBezTo>
                  <a:close/>
                  <a:moveTo>
                    <a:pt x="37" y="217"/>
                  </a:moveTo>
                  <a:cubicBezTo>
                    <a:pt x="37" y="217"/>
                    <a:pt x="37" y="216"/>
                    <a:pt x="36" y="216"/>
                  </a:cubicBezTo>
                  <a:cubicBezTo>
                    <a:pt x="37" y="216"/>
                    <a:pt x="37" y="217"/>
                    <a:pt x="37" y="217"/>
                  </a:cubicBezTo>
                  <a:close/>
                  <a:moveTo>
                    <a:pt x="31" y="218"/>
                  </a:moveTo>
                  <a:cubicBezTo>
                    <a:pt x="32" y="219"/>
                    <a:pt x="32" y="217"/>
                    <a:pt x="33" y="218"/>
                  </a:cubicBezTo>
                  <a:cubicBezTo>
                    <a:pt x="32" y="217"/>
                    <a:pt x="33" y="217"/>
                    <a:pt x="33" y="217"/>
                  </a:cubicBezTo>
                  <a:cubicBezTo>
                    <a:pt x="32" y="217"/>
                    <a:pt x="30" y="217"/>
                    <a:pt x="31" y="218"/>
                  </a:cubicBezTo>
                  <a:close/>
                  <a:moveTo>
                    <a:pt x="65" y="217"/>
                  </a:moveTo>
                  <a:cubicBezTo>
                    <a:pt x="65" y="217"/>
                    <a:pt x="66" y="217"/>
                    <a:pt x="66" y="217"/>
                  </a:cubicBezTo>
                  <a:cubicBezTo>
                    <a:pt x="66" y="217"/>
                    <a:pt x="66" y="217"/>
                    <a:pt x="66" y="217"/>
                  </a:cubicBezTo>
                  <a:cubicBezTo>
                    <a:pt x="65" y="217"/>
                    <a:pt x="65" y="217"/>
                    <a:pt x="65" y="217"/>
                  </a:cubicBezTo>
                  <a:close/>
                  <a:moveTo>
                    <a:pt x="68" y="218"/>
                  </a:moveTo>
                  <a:cubicBezTo>
                    <a:pt x="68" y="217"/>
                    <a:pt x="68" y="217"/>
                    <a:pt x="68" y="217"/>
                  </a:cubicBezTo>
                  <a:cubicBezTo>
                    <a:pt x="68" y="217"/>
                    <a:pt x="67" y="216"/>
                    <a:pt x="67" y="217"/>
                  </a:cubicBezTo>
                  <a:cubicBezTo>
                    <a:pt x="67" y="217"/>
                    <a:pt x="67" y="218"/>
                    <a:pt x="68" y="218"/>
                  </a:cubicBezTo>
                  <a:close/>
                  <a:moveTo>
                    <a:pt x="36" y="218"/>
                  </a:moveTo>
                  <a:cubicBezTo>
                    <a:pt x="36" y="218"/>
                    <a:pt x="35" y="217"/>
                    <a:pt x="35" y="217"/>
                  </a:cubicBezTo>
                  <a:cubicBezTo>
                    <a:pt x="35" y="217"/>
                    <a:pt x="35" y="218"/>
                    <a:pt x="36" y="218"/>
                  </a:cubicBezTo>
                  <a:close/>
                  <a:moveTo>
                    <a:pt x="33" y="219"/>
                  </a:moveTo>
                  <a:cubicBezTo>
                    <a:pt x="33" y="219"/>
                    <a:pt x="34" y="219"/>
                    <a:pt x="34" y="219"/>
                  </a:cubicBezTo>
                  <a:cubicBezTo>
                    <a:pt x="34" y="219"/>
                    <a:pt x="34" y="219"/>
                    <a:pt x="35" y="219"/>
                  </a:cubicBezTo>
                  <a:cubicBezTo>
                    <a:pt x="35" y="218"/>
                    <a:pt x="34" y="218"/>
                    <a:pt x="34" y="218"/>
                  </a:cubicBezTo>
                  <a:cubicBezTo>
                    <a:pt x="34" y="218"/>
                    <a:pt x="33" y="218"/>
                    <a:pt x="33" y="219"/>
                  </a:cubicBezTo>
                  <a:close/>
                  <a:moveTo>
                    <a:pt x="63" y="219"/>
                  </a:moveTo>
                  <a:cubicBezTo>
                    <a:pt x="63" y="219"/>
                    <a:pt x="64" y="219"/>
                    <a:pt x="63" y="218"/>
                  </a:cubicBezTo>
                  <a:cubicBezTo>
                    <a:pt x="63" y="219"/>
                    <a:pt x="62" y="219"/>
                    <a:pt x="63" y="219"/>
                  </a:cubicBezTo>
                  <a:close/>
                  <a:moveTo>
                    <a:pt x="29" y="220"/>
                  </a:moveTo>
                  <a:cubicBezTo>
                    <a:pt x="30" y="220"/>
                    <a:pt x="31" y="219"/>
                    <a:pt x="30" y="218"/>
                  </a:cubicBezTo>
                  <a:cubicBezTo>
                    <a:pt x="29" y="219"/>
                    <a:pt x="28" y="220"/>
                    <a:pt x="29" y="220"/>
                  </a:cubicBezTo>
                  <a:close/>
                  <a:moveTo>
                    <a:pt x="66" y="220"/>
                  </a:moveTo>
                  <a:cubicBezTo>
                    <a:pt x="67" y="219"/>
                    <a:pt x="66" y="219"/>
                    <a:pt x="65" y="219"/>
                  </a:cubicBezTo>
                  <a:cubicBezTo>
                    <a:pt x="65" y="219"/>
                    <a:pt x="66" y="220"/>
                    <a:pt x="66" y="220"/>
                  </a:cubicBezTo>
                  <a:close/>
                  <a:moveTo>
                    <a:pt x="57" y="222"/>
                  </a:moveTo>
                  <a:cubicBezTo>
                    <a:pt x="59" y="222"/>
                    <a:pt x="60" y="220"/>
                    <a:pt x="61" y="219"/>
                  </a:cubicBezTo>
                  <a:cubicBezTo>
                    <a:pt x="59" y="219"/>
                    <a:pt x="58" y="221"/>
                    <a:pt x="57" y="222"/>
                  </a:cubicBezTo>
                  <a:close/>
                  <a:moveTo>
                    <a:pt x="32" y="219"/>
                  </a:moveTo>
                  <a:cubicBezTo>
                    <a:pt x="32" y="220"/>
                    <a:pt x="32" y="220"/>
                    <a:pt x="32" y="221"/>
                  </a:cubicBezTo>
                  <a:cubicBezTo>
                    <a:pt x="33" y="220"/>
                    <a:pt x="32" y="219"/>
                    <a:pt x="32" y="219"/>
                  </a:cubicBezTo>
                  <a:close/>
                  <a:moveTo>
                    <a:pt x="54" y="222"/>
                  </a:moveTo>
                  <a:cubicBezTo>
                    <a:pt x="55" y="221"/>
                    <a:pt x="56" y="220"/>
                    <a:pt x="56" y="220"/>
                  </a:cubicBezTo>
                  <a:cubicBezTo>
                    <a:pt x="56" y="220"/>
                    <a:pt x="55" y="221"/>
                    <a:pt x="54" y="222"/>
                  </a:cubicBezTo>
                  <a:close/>
                  <a:moveTo>
                    <a:pt x="68" y="220"/>
                  </a:moveTo>
                  <a:cubicBezTo>
                    <a:pt x="68" y="220"/>
                    <a:pt x="67" y="220"/>
                    <a:pt x="67" y="221"/>
                  </a:cubicBezTo>
                  <a:cubicBezTo>
                    <a:pt x="67" y="222"/>
                    <a:pt x="68" y="222"/>
                    <a:pt x="68" y="222"/>
                  </a:cubicBezTo>
                  <a:cubicBezTo>
                    <a:pt x="69" y="222"/>
                    <a:pt x="68" y="223"/>
                    <a:pt x="69" y="223"/>
                  </a:cubicBezTo>
                  <a:cubicBezTo>
                    <a:pt x="69" y="224"/>
                    <a:pt x="69" y="223"/>
                    <a:pt x="69" y="224"/>
                  </a:cubicBezTo>
                  <a:cubicBezTo>
                    <a:pt x="69" y="225"/>
                    <a:pt x="67" y="225"/>
                    <a:pt x="67" y="227"/>
                  </a:cubicBezTo>
                  <a:cubicBezTo>
                    <a:pt x="69" y="228"/>
                    <a:pt x="72" y="226"/>
                    <a:pt x="71" y="224"/>
                  </a:cubicBezTo>
                  <a:cubicBezTo>
                    <a:pt x="71" y="224"/>
                    <a:pt x="71" y="225"/>
                    <a:pt x="70" y="225"/>
                  </a:cubicBezTo>
                  <a:cubicBezTo>
                    <a:pt x="70" y="225"/>
                    <a:pt x="70" y="225"/>
                    <a:pt x="69" y="224"/>
                  </a:cubicBezTo>
                  <a:cubicBezTo>
                    <a:pt x="69" y="223"/>
                    <a:pt x="69" y="221"/>
                    <a:pt x="68" y="220"/>
                  </a:cubicBezTo>
                  <a:close/>
                  <a:moveTo>
                    <a:pt x="38" y="223"/>
                  </a:moveTo>
                  <a:cubicBezTo>
                    <a:pt x="36" y="223"/>
                    <a:pt x="36" y="219"/>
                    <a:pt x="35" y="220"/>
                  </a:cubicBezTo>
                  <a:cubicBezTo>
                    <a:pt x="36" y="221"/>
                    <a:pt x="36" y="222"/>
                    <a:pt x="37" y="223"/>
                  </a:cubicBezTo>
                  <a:cubicBezTo>
                    <a:pt x="37" y="223"/>
                    <a:pt x="37" y="223"/>
                    <a:pt x="38" y="223"/>
                  </a:cubicBezTo>
                  <a:cubicBezTo>
                    <a:pt x="38" y="223"/>
                    <a:pt x="38" y="223"/>
                    <a:pt x="38" y="224"/>
                  </a:cubicBezTo>
                  <a:cubicBezTo>
                    <a:pt x="38" y="224"/>
                    <a:pt x="38" y="224"/>
                    <a:pt x="38" y="224"/>
                  </a:cubicBezTo>
                  <a:cubicBezTo>
                    <a:pt x="38" y="224"/>
                    <a:pt x="39" y="225"/>
                    <a:pt x="39" y="225"/>
                  </a:cubicBezTo>
                  <a:cubicBezTo>
                    <a:pt x="39" y="224"/>
                    <a:pt x="39" y="223"/>
                    <a:pt x="38" y="223"/>
                  </a:cubicBezTo>
                  <a:close/>
                  <a:moveTo>
                    <a:pt x="62" y="222"/>
                  </a:moveTo>
                  <a:cubicBezTo>
                    <a:pt x="63" y="221"/>
                    <a:pt x="64" y="221"/>
                    <a:pt x="65" y="220"/>
                  </a:cubicBezTo>
                  <a:cubicBezTo>
                    <a:pt x="64" y="220"/>
                    <a:pt x="63" y="221"/>
                    <a:pt x="62" y="222"/>
                  </a:cubicBezTo>
                  <a:close/>
                  <a:moveTo>
                    <a:pt x="29" y="221"/>
                  </a:moveTo>
                  <a:cubicBezTo>
                    <a:pt x="29" y="222"/>
                    <a:pt x="30" y="222"/>
                    <a:pt x="30" y="223"/>
                  </a:cubicBezTo>
                  <a:cubicBezTo>
                    <a:pt x="31" y="222"/>
                    <a:pt x="31" y="222"/>
                    <a:pt x="31" y="222"/>
                  </a:cubicBezTo>
                  <a:cubicBezTo>
                    <a:pt x="31" y="220"/>
                    <a:pt x="30" y="220"/>
                    <a:pt x="29" y="221"/>
                  </a:cubicBezTo>
                  <a:close/>
                  <a:moveTo>
                    <a:pt x="59" y="223"/>
                  </a:moveTo>
                  <a:cubicBezTo>
                    <a:pt x="60" y="222"/>
                    <a:pt x="61" y="221"/>
                    <a:pt x="62" y="220"/>
                  </a:cubicBezTo>
                  <a:cubicBezTo>
                    <a:pt x="60" y="220"/>
                    <a:pt x="59" y="222"/>
                    <a:pt x="59" y="223"/>
                  </a:cubicBezTo>
                  <a:close/>
                  <a:moveTo>
                    <a:pt x="71" y="222"/>
                  </a:moveTo>
                  <a:cubicBezTo>
                    <a:pt x="70" y="222"/>
                    <a:pt x="70" y="224"/>
                    <a:pt x="71" y="224"/>
                  </a:cubicBezTo>
                  <a:cubicBezTo>
                    <a:pt x="71" y="222"/>
                    <a:pt x="70" y="222"/>
                    <a:pt x="71" y="220"/>
                  </a:cubicBezTo>
                  <a:cubicBezTo>
                    <a:pt x="70" y="220"/>
                    <a:pt x="70" y="220"/>
                    <a:pt x="70" y="220"/>
                  </a:cubicBezTo>
                  <a:cubicBezTo>
                    <a:pt x="70" y="221"/>
                    <a:pt x="70" y="221"/>
                    <a:pt x="71" y="222"/>
                  </a:cubicBezTo>
                  <a:close/>
                  <a:moveTo>
                    <a:pt x="27" y="222"/>
                  </a:moveTo>
                  <a:cubicBezTo>
                    <a:pt x="28" y="222"/>
                    <a:pt x="28" y="221"/>
                    <a:pt x="28" y="221"/>
                  </a:cubicBezTo>
                  <a:cubicBezTo>
                    <a:pt x="28" y="221"/>
                    <a:pt x="28" y="221"/>
                    <a:pt x="28" y="221"/>
                  </a:cubicBezTo>
                  <a:cubicBezTo>
                    <a:pt x="27" y="221"/>
                    <a:pt x="27" y="221"/>
                    <a:pt x="27" y="222"/>
                  </a:cubicBezTo>
                  <a:close/>
                  <a:moveTo>
                    <a:pt x="65" y="221"/>
                  </a:moveTo>
                  <a:cubicBezTo>
                    <a:pt x="64" y="222"/>
                    <a:pt x="63" y="222"/>
                    <a:pt x="63" y="223"/>
                  </a:cubicBezTo>
                  <a:cubicBezTo>
                    <a:pt x="64" y="222"/>
                    <a:pt x="65" y="221"/>
                    <a:pt x="65" y="221"/>
                  </a:cubicBezTo>
                  <a:cubicBezTo>
                    <a:pt x="65" y="221"/>
                    <a:pt x="65" y="221"/>
                    <a:pt x="65" y="221"/>
                  </a:cubicBezTo>
                  <a:close/>
                  <a:moveTo>
                    <a:pt x="55" y="223"/>
                  </a:moveTo>
                  <a:cubicBezTo>
                    <a:pt x="55" y="222"/>
                    <a:pt x="56" y="222"/>
                    <a:pt x="56" y="221"/>
                  </a:cubicBezTo>
                  <a:cubicBezTo>
                    <a:pt x="55" y="222"/>
                    <a:pt x="55" y="222"/>
                    <a:pt x="55" y="223"/>
                  </a:cubicBezTo>
                  <a:close/>
                  <a:moveTo>
                    <a:pt x="33" y="222"/>
                  </a:moveTo>
                  <a:cubicBezTo>
                    <a:pt x="34" y="222"/>
                    <a:pt x="34" y="222"/>
                    <a:pt x="34" y="221"/>
                  </a:cubicBezTo>
                  <a:cubicBezTo>
                    <a:pt x="34" y="221"/>
                    <a:pt x="33" y="221"/>
                    <a:pt x="33" y="221"/>
                  </a:cubicBezTo>
                  <a:cubicBezTo>
                    <a:pt x="33" y="222"/>
                    <a:pt x="33" y="222"/>
                    <a:pt x="33" y="222"/>
                  </a:cubicBezTo>
                  <a:close/>
                  <a:moveTo>
                    <a:pt x="64" y="224"/>
                  </a:moveTo>
                  <a:cubicBezTo>
                    <a:pt x="65" y="225"/>
                    <a:pt x="66" y="223"/>
                    <a:pt x="67" y="223"/>
                  </a:cubicBezTo>
                  <a:cubicBezTo>
                    <a:pt x="66" y="220"/>
                    <a:pt x="64" y="223"/>
                    <a:pt x="64" y="224"/>
                  </a:cubicBezTo>
                  <a:close/>
                  <a:moveTo>
                    <a:pt x="54" y="222"/>
                  </a:moveTo>
                  <a:cubicBezTo>
                    <a:pt x="54" y="222"/>
                    <a:pt x="53" y="223"/>
                    <a:pt x="53" y="223"/>
                  </a:cubicBezTo>
                  <a:cubicBezTo>
                    <a:pt x="53" y="223"/>
                    <a:pt x="54" y="222"/>
                    <a:pt x="54" y="222"/>
                  </a:cubicBezTo>
                  <a:close/>
                  <a:moveTo>
                    <a:pt x="28" y="223"/>
                  </a:moveTo>
                  <a:cubicBezTo>
                    <a:pt x="28" y="223"/>
                    <a:pt x="28" y="224"/>
                    <a:pt x="29" y="224"/>
                  </a:cubicBezTo>
                  <a:cubicBezTo>
                    <a:pt x="30" y="224"/>
                    <a:pt x="28" y="222"/>
                    <a:pt x="28" y="222"/>
                  </a:cubicBezTo>
                  <a:cubicBezTo>
                    <a:pt x="28" y="222"/>
                    <a:pt x="28" y="223"/>
                    <a:pt x="28" y="223"/>
                  </a:cubicBezTo>
                  <a:close/>
                  <a:moveTo>
                    <a:pt x="56" y="224"/>
                  </a:moveTo>
                  <a:cubicBezTo>
                    <a:pt x="56" y="223"/>
                    <a:pt x="57" y="223"/>
                    <a:pt x="57" y="222"/>
                  </a:cubicBezTo>
                  <a:cubicBezTo>
                    <a:pt x="56" y="222"/>
                    <a:pt x="55" y="223"/>
                    <a:pt x="56" y="224"/>
                  </a:cubicBezTo>
                  <a:close/>
                  <a:moveTo>
                    <a:pt x="31" y="224"/>
                  </a:moveTo>
                  <a:cubicBezTo>
                    <a:pt x="31" y="224"/>
                    <a:pt x="33" y="223"/>
                    <a:pt x="32" y="222"/>
                  </a:cubicBezTo>
                  <a:cubicBezTo>
                    <a:pt x="32" y="223"/>
                    <a:pt x="31" y="223"/>
                    <a:pt x="31" y="224"/>
                  </a:cubicBezTo>
                  <a:close/>
                  <a:moveTo>
                    <a:pt x="35" y="225"/>
                  </a:moveTo>
                  <a:cubicBezTo>
                    <a:pt x="35" y="224"/>
                    <a:pt x="35" y="223"/>
                    <a:pt x="34" y="223"/>
                  </a:cubicBezTo>
                  <a:cubicBezTo>
                    <a:pt x="34" y="224"/>
                    <a:pt x="35" y="225"/>
                    <a:pt x="35" y="225"/>
                  </a:cubicBezTo>
                  <a:close/>
                  <a:moveTo>
                    <a:pt x="61" y="225"/>
                  </a:moveTo>
                  <a:cubicBezTo>
                    <a:pt x="61" y="225"/>
                    <a:pt x="62" y="224"/>
                    <a:pt x="62" y="223"/>
                  </a:cubicBezTo>
                  <a:cubicBezTo>
                    <a:pt x="61" y="224"/>
                    <a:pt x="60" y="224"/>
                    <a:pt x="61" y="225"/>
                  </a:cubicBezTo>
                  <a:close/>
                  <a:moveTo>
                    <a:pt x="67" y="224"/>
                  </a:moveTo>
                  <a:cubicBezTo>
                    <a:pt x="67" y="224"/>
                    <a:pt x="68" y="224"/>
                    <a:pt x="68" y="223"/>
                  </a:cubicBezTo>
                  <a:cubicBezTo>
                    <a:pt x="67" y="223"/>
                    <a:pt x="67" y="224"/>
                    <a:pt x="67" y="224"/>
                  </a:cubicBezTo>
                  <a:close/>
                  <a:moveTo>
                    <a:pt x="56" y="225"/>
                  </a:moveTo>
                  <a:cubicBezTo>
                    <a:pt x="57" y="225"/>
                    <a:pt x="57" y="224"/>
                    <a:pt x="58" y="224"/>
                  </a:cubicBezTo>
                  <a:cubicBezTo>
                    <a:pt x="57" y="224"/>
                    <a:pt x="57" y="224"/>
                    <a:pt x="56" y="225"/>
                  </a:cubicBezTo>
                  <a:close/>
                  <a:moveTo>
                    <a:pt x="26" y="225"/>
                  </a:moveTo>
                  <a:cubicBezTo>
                    <a:pt x="26" y="225"/>
                    <a:pt x="26" y="226"/>
                    <a:pt x="27" y="226"/>
                  </a:cubicBezTo>
                  <a:cubicBezTo>
                    <a:pt x="27" y="225"/>
                    <a:pt x="27" y="225"/>
                    <a:pt x="27" y="225"/>
                  </a:cubicBezTo>
                  <a:cubicBezTo>
                    <a:pt x="27" y="224"/>
                    <a:pt x="26" y="223"/>
                    <a:pt x="26" y="225"/>
                  </a:cubicBezTo>
                  <a:close/>
                  <a:moveTo>
                    <a:pt x="53" y="226"/>
                  </a:moveTo>
                  <a:cubicBezTo>
                    <a:pt x="54" y="225"/>
                    <a:pt x="55" y="225"/>
                    <a:pt x="55" y="224"/>
                  </a:cubicBezTo>
                  <a:cubicBezTo>
                    <a:pt x="54" y="225"/>
                    <a:pt x="54" y="225"/>
                    <a:pt x="53" y="226"/>
                  </a:cubicBezTo>
                  <a:close/>
                  <a:moveTo>
                    <a:pt x="33" y="226"/>
                  </a:moveTo>
                  <a:cubicBezTo>
                    <a:pt x="33" y="226"/>
                    <a:pt x="34" y="226"/>
                    <a:pt x="34" y="225"/>
                  </a:cubicBezTo>
                  <a:cubicBezTo>
                    <a:pt x="33" y="225"/>
                    <a:pt x="34" y="225"/>
                    <a:pt x="33" y="225"/>
                  </a:cubicBezTo>
                  <a:cubicBezTo>
                    <a:pt x="33" y="225"/>
                    <a:pt x="33" y="226"/>
                    <a:pt x="33" y="226"/>
                  </a:cubicBezTo>
                  <a:close/>
                  <a:moveTo>
                    <a:pt x="67" y="225"/>
                  </a:moveTo>
                  <a:cubicBezTo>
                    <a:pt x="67" y="225"/>
                    <a:pt x="68" y="225"/>
                    <a:pt x="67" y="225"/>
                  </a:cubicBezTo>
                  <a:cubicBezTo>
                    <a:pt x="67" y="225"/>
                    <a:pt x="67" y="225"/>
                    <a:pt x="67" y="225"/>
                  </a:cubicBezTo>
                  <a:close/>
                  <a:moveTo>
                    <a:pt x="57" y="226"/>
                  </a:moveTo>
                  <a:cubicBezTo>
                    <a:pt x="57" y="226"/>
                    <a:pt x="58" y="226"/>
                    <a:pt x="58" y="225"/>
                  </a:cubicBezTo>
                  <a:cubicBezTo>
                    <a:pt x="57" y="225"/>
                    <a:pt x="57" y="226"/>
                    <a:pt x="57" y="226"/>
                  </a:cubicBezTo>
                  <a:close/>
                  <a:moveTo>
                    <a:pt x="61" y="226"/>
                  </a:moveTo>
                  <a:cubicBezTo>
                    <a:pt x="61" y="226"/>
                    <a:pt x="62" y="226"/>
                    <a:pt x="62" y="226"/>
                  </a:cubicBezTo>
                  <a:cubicBezTo>
                    <a:pt x="62" y="226"/>
                    <a:pt x="63" y="226"/>
                    <a:pt x="63" y="225"/>
                  </a:cubicBezTo>
                  <a:cubicBezTo>
                    <a:pt x="63" y="226"/>
                    <a:pt x="62" y="226"/>
                    <a:pt x="61" y="226"/>
                  </a:cubicBezTo>
                  <a:close/>
                  <a:moveTo>
                    <a:pt x="37" y="227"/>
                  </a:moveTo>
                  <a:cubicBezTo>
                    <a:pt x="36" y="227"/>
                    <a:pt x="36" y="226"/>
                    <a:pt x="36" y="226"/>
                  </a:cubicBezTo>
                  <a:cubicBezTo>
                    <a:pt x="36" y="226"/>
                    <a:pt x="36" y="227"/>
                    <a:pt x="37" y="227"/>
                  </a:cubicBezTo>
                  <a:close/>
                  <a:moveTo>
                    <a:pt x="25" y="227"/>
                  </a:moveTo>
                  <a:cubicBezTo>
                    <a:pt x="25" y="226"/>
                    <a:pt x="25" y="226"/>
                    <a:pt x="25" y="226"/>
                  </a:cubicBezTo>
                  <a:cubicBezTo>
                    <a:pt x="24" y="226"/>
                    <a:pt x="25" y="227"/>
                    <a:pt x="25" y="227"/>
                  </a:cubicBezTo>
                  <a:close/>
                  <a:moveTo>
                    <a:pt x="59" y="227"/>
                  </a:moveTo>
                  <a:cubicBezTo>
                    <a:pt x="59" y="227"/>
                    <a:pt x="59" y="227"/>
                    <a:pt x="59" y="227"/>
                  </a:cubicBezTo>
                  <a:cubicBezTo>
                    <a:pt x="60" y="227"/>
                    <a:pt x="60" y="226"/>
                    <a:pt x="60" y="226"/>
                  </a:cubicBezTo>
                  <a:cubicBezTo>
                    <a:pt x="60" y="226"/>
                    <a:pt x="59" y="226"/>
                    <a:pt x="59" y="227"/>
                  </a:cubicBezTo>
                  <a:close/>
                  <a:moveTo>
                    <a:pt x="31" y="227"/>
                  </a:moveTo>
                  <a:cubicBezTo>
                    <a:pt x="32" y="227"/>
                    <a:pt x="32" y="227"/>
                    <a:pt x="32" y="227"/>
                  </a:cubicBezTo>
                  <a:cubicBezTo>
                    <a:pt x="32" y="226"/>
                    <a:pt x="30" y="226"/>
                    <a:pt x="31" y="227"/>
                  </a:cubicBezTo>
                  <a:close/>
                  <a:moveTo>
                    <a:pt x="35" y="227"/>
                  </a:moveTo>
                  <a:cubicBezTo>
                    <a:pt x="35" y="227"/>
                    <a:pt x="35" y="228"/>
                    <a:pt x="36" y="229"/>
                  </a:cubicBezTo>
                  <a:cubicBezTo>
                    <a:pt x="36" y="229"/>
                    <a:pt x="37" y="229"/>
                    <a:pt x="37" y="228"/>
                  </a:cubicBezTo>
                  <a:cubicBezTo>
                    <a:pt x="36" y="228"/>
                    <a:pt x="36" y="226"/>
                    <a:pt x="35" y="227"/>
                  </a:cubicBezTo>
                  <a:close/>
                  <a:moveTo>
                    <a:pt x="28" y="228"/>
                  </a:moveTo>
                  <a:cubicBezTo>
                    <a:pt x="29" y="228"/>
                    <a:pt x="29" y="227"/>
                    <a:pt x="29" y="227"/>
                  </a:cubicBezTo>
                  <a:cubicBezTo>
                    <a:pt x="28" y="227"/>
                    <a:pt x="28" y="227"/>
                    <a:pt x="28" y="228"/>
                  </a:cubicBezTo>
                  <a:close/>
                  <a:moveTo>
                    <a:pt x="65" y="227"/>
                  </a:moveTo>
                  <a:cubicBezTo>
                    <a:pt x="65" y="227"/>
                    <a:pt x="65" y="227"/>
                    <a:pt x="65" y="227"/>
                  </a:cubicBezTo>
                  <a:cubicBezTo>
                    <a:pt x="65" y="227"/>
                    <a:pt x="65" y="227"/>
                    <a:pt x="65" y="227"/>
                  </a:cubicBezTo>
                  <a:close/>
                  <a:moveTo>
                    <a:pt x="34" y="228"/>
                  </a:moveTo>
                  <a:cubicBezTo>
                    <a:pt x="34" y="228"/>
                    <a:pt x="34" y="227"/>
                    <a:pt x="34" y="227"/>
                  </a:cubicBezTo>
                  <a:cubicBezTo>
                    <a:pt x="34" y="228"/>
                    <a:pt x="34" y="228"/>
                    <a:pt x="34" y="228"/>
                  </a:cubicBezTo>
                  <a:close/>
                  <a:moveTo>
                    <a:pt x="33" y="229"/>
                  </a:moveTo>
                  <a:cubicBezTo>
                    <a:pt x="33" y="229"/>
                    <a:pt x="34" y="229"/>
                    <a:pt x="34" y="229"/>
                  </a:cubicBezTo>
                  <a:cubicBezTo>
                    <a:pt x="33" y="229"/>
                    <a:pt x="34" y="228"/>
                    <a:pt x="33" y="228"/>
                  </a:cubicBezTo>
                  <a:cubicBezTo>
                    <a:pt x="33" y="229"/>
                    <a:pt x="33" y="229"/>
                    <a:pt x="33"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5790"/>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17"/>
            <p:cNvSpPr>
              <a:spLocks noEditPoints="1"/>
            </p:cNvSpPr>
            <p:nvPr/>
          </p:nvSpPr>
          <p:spPr bwMode="auto">
            <a:xfrm>
              <a:off x="8842375" y="3035301"/>
              <a:ext cx="134938" cy="184150"/>
            </a:xfrm>
            <a:custGeom>
              <a:avLst/>
              <a:gdLst>
                <a:gd name="T0" fmla="*/ 24 w 36"/>
                <a:gd name="T1" fmla="*/ 47 h 49"/>
                <a:gd name="T2" fmla="*/ 10 w 36"/>
                <a:gd name="T3" fmla="*/ 2 h 49"/>
                <a:gd name="T4" fmla="*/ 14 w 36"/>
                <a:gd name="T5" fmla="*/ 3 h 49"/>
                <a:gd name="T6" fmla="*/ 14 w 36"/>
                <a:gd name="T7" fmla="*/ 4 h 49"/>
                <a:gd name="T8" fmla="*/ 19 w 36"/>
                <a:gd name="T9" fmla="*/ 6 h 49"/>
                <a:gd name="T10" fmla="*/ 24 w 36"/>
                <a:gd name="T11" fmla="*/ 8 h 49"/>
                <a:gd name="T12" fmla="*/ 17 w 36"/>
                <a:gd name="T13" fmla="*/ 8 h 49"/>
                <a:gd name="T14" fmla="*/ 31 w 36"/>
                <a:gd name="T15" fmla="*/ 12 h 49"/>
                <a:gd name="T16" fmla="*/ 17 w 36"/>
                <a:gd name="T17" fmla="*/ 10 h 49"/>
                <a:gd name="T18" fmla="*/ 22 w 36"/>
                <a:gd name="T19" fmla="*/ 10 h 49"/>
                <a:gd name="T20" fmla="*/ 13 w 36"/>
                <a:gd name="T21" fmla="*/ 13 h 49"/>
                <a:gd name="T22" fmla="*/ 23 w 36"/>
                <a:gd name="T23" fmla="*/ 12 h 49"/>
                <a:gd name="T24" fmla="*/ 21 w 36"/>
                <a:gd name="T25" fmla="*/ 12 h 49"/>
                <a:gd name="T26" fmla="*/ 17 w 36"/>
                <a:gd name="T27" fmla="*/ 12 h 49"/>
                <a:gd name="T28" fmla="*/ 28 w 36"/>
                <a:gd name="T29" fmla="*/ 14 h 49"/>
                <a:gd name="T30" fmla="*/ 5 w 36"/>
                <a:gd name="T31" fmla="*/ 15 h 49"/>
                <a:gd name="T32" fmla="*/ 18 w 36"/>
                <a:gd name="T33" fmla="*/ 15 h 49"/>
                <a:gd name="T34" fmla="*/ 15 w 36"/>
                <a:gd name="T35" fmla="*/ 17 h 49"/>
                <a:gd name="T36" fmla="*/ 13 w 36"/>
                <a:gd name="T37" fmla="*/ 15 h 49"/>
                <a:gd name="T38" fmla="*/ 26 w 36"/>
                <a:gd name="T39" fmla="*/ 16 h 49"/>
                <a:gd name="T40" fmla="*/ 20 w 36"/>
                <a:gd name="T41" fmla="*/ 17 h 49"/>
                <a:gd name="T42" fmla="*/ 29 w 36"/>
                <a:gd name="T43" fmla="*/ 19 h 49"/>
                <a:gd name="T44" fmla="*/ 17 w 36"/>
                <a:gd name="T45" fmla="*/ 18 h 49"/>
                <a:gd name="T46" fmla="*/ 20 w 36"/>
                <a:gd name="T47" fmla="*/ 20 h 49"/>
                <a:gd name="T48" fmla="*/ 27 w 36"/>
                <a:gd name="T49" fmla="*/ 20 h 49"/>
                <a:gd name="T50" fmla="*/ 12 w 36"/>
                <a:gd name="T51" fmla="*/ 21 h 49"/>
                <a:gd name="T52" fmla="*/ 30 w 36"/>
                <a:gd name="T53" fmla="*/ 20 h 49"/>
                <a:gd name="T54" fmla="*/ 26 w 36"/>
                <a:gd name="T55" fmla="*/ 22 h 49"/>
                <a:gd name="T56" fmla="*/ 1 w 36"/>
                <a:gd name="T57" fmla="*/ 26 h 49"/>
                <a:gd name="T58" fmla="*/ 3 w 36"/>
                <a:gd name="T59" fmla="*/ 22 h 49"/>
                <a:gd name="T60" fmla="*/ 6 w 36"/>
                <a:gd name="T61" fmla="*/ 25 h 49"/>
                <a:gd name="T62" fmla="*/ 10 w 36"/>
                <a:gd name="T63" fmla="*/ 23 h 49"/>
                <a:gd name="T64" fmla="*/ 18 w 36"/>
                <a:gd name="T65" fmla="*/ 27 h 49"/>
                <a:gd name="T66" fmla="*/ 11 w 36"/>
                <a:gd name="T67" fmla="*/ 26 h 49"/>
                <a:gd name="T68" fmla="*/ 16 w 36"/>
                <a:gd name="T69" fmla="*/ 25 h 49"/>
                <a:gd name="T70" fmla="*/ 34 w 36"/>
                <a:gd name="T71" fmla="*/ 27 h 49"/>
                <a:gd name="T72" fmla="*/ 19 w 36"/>
                <a:gd name="T73" fmla="*/ 27 h 49"/>
                <a:gd name="T74" fmla="*/ 26 w 36"/>
                <a:gd name="T75" fmla="*/ 29 h 49"/>
                <a:gd name="T76" fmla="*/ 6 w 36"/>
                <a:gd name="T77" fmla="*/ 27 h 49"/>
                <a:gd name="T78" fmla="*/ 11 w 36"/>
                <a:gd name="T79" fmla="*/ 28 h 49"/>
                <a:gd name="T80" fmla="*/ 17 w 36"/>
                <a:gd name="T81" fmla="*/ 30 h 49"/>
                <a:gd name="T82" fmla="*/ 20 w 36"/>
                <a:gd name="T83" fmla="*/ 32 h 49"/>
                <a:gd name="T84" fmla="*/ 24 w 36"/>
                <a:gd name="T85" fmla="*/ 29 h 49"/>
                <a:gd name="T86" fmla="*/ 5 w 36"/>
                <a:gd name="T87" fmla="*/ 30 h 49"/>
                <a:gd name="T88" fmla="*/ 18 w 36"/>
                <a:gd name="T89" fmla="*/ 33 h 49"/>
                <a:gd name="T90" fmla="*/ 17 w 36"/>
                <a:gd name="T91" fmla="*/ 32 h 49"/>
                <a:gd name="T92" fmla="*/ 23 w 36"/>
                <a:gd name="T93" fmla="*/ 32 h 49"/>
                <a:gd name="T94" fmla="*/ 19 w 36"/>
                <a:gd name="T95" fmla="*/ 35 h 49"/>
                <a:gd name="T96" fmla="*/ 16 w 36"/>
                <a:gd name="T97" fmla="*/ 33 h 49"/>
                <a:gd name="T98" fmla="*/ 13 w 36"/>
                <a:gd name="T99" fmla="*/ 36 h 49"/>
                <a:gd name="T100" fmla="*/ 23 w 36"/>
                <a:gd name="T101" fmla="*/ 37 h 49"/>
                <a:gd name="T102" fmla="*/ 18 w 36"/>
                <a:gd name="T103" fmla="*/ 35 h 49"/>
                <a:gd name="T104" fmla="*/ 8 w 36"/>
                <a:gd name="T105" fmla="*/ 38 h 49"/>
                <a:gd name="T106" fmla="*/ 28 w 36"/>
                <a:gd name="T107" fmla="*/ 39 h 49"/>
                <a:gd name="T108" fmla="*/ 19 w 36"/>
                <a:gd name="T109" fmla="*/ 40 h 49"/>
                <a:gd name="T110" fmla="*/ 25 w 36"/>
                <a:gd name="T111" fmla="*/ 42 h 49"/>
                <a:gd name="T112" fmla="*/ 10 w 36"/>
                <a:gd name="T113" fmla="*/ 40 h 49"/>
                <a:gd name="T114" fmla="*/ 17 w 36"/>
                <a:gd name="T115" fmla="*/ 43 h 49"/>
                <a:gd name="T116" fmla="*/ 14 w 36"/>
                <a:gd name="T117" fmla="*/ 45 h 49"/>
                <a:gd name="T118" fmla="*/ 22 w 36"/>
                <a:gd name="T119"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 h="49">
                  <a:moveTo>
                    <a:pt x="22" y="1"/>
                  </a:moveTo>
                  <a:cubicBezTo>
                    <a:pt x="22" y="2"/>
                    <a:pt x="22" y="1"/>
                    <a:pt x="22" y="2"/>
                  </a:cubicBezTo>
                  <a:cubicBezTo>
                    <a:pt x="22" y="2"/>
                    <a:pt x="23" y="2"/>
                    <a:pt x="23" y="2"/>
                  </a:cubicBezTo>
                  <a:cubicBezTo>
                    <a:pt x="24" y="2"/>
                    <a:pt x="23" y="2"/>
                    <a:pt x="24" y="2"/>
                  </a:cubicBezTo>
                  <a:cubicBezTo>
                    <a:pt x="27" y="3"/>
                    <a:pt x="29" y="4"/>
                    <a:pt x="30" y="6"/>
                  </a:cubicBezTo>
                  <a:cubicBezTo>
                    <a:pt x="33" y="8"/>
                    <a:pt x="34" y="12"/>
                    <a:pt x="35" y="16"/>
                  </a:cubicBezTo>
                  <a:cubicBezTo>
                    <a:pt x="36" y="17"/>
                    <a:pt x="36" y="19"/>
                    <a:pt x="36" y="20"/>
                  </a:cubicBezTo>
                  <a:cubicBezTo>
                    <a:pt x="36" y="22"/>
                    <a:pt x="36" y="22"/>
                    <a:pt x="36" y="24"/>
                  </a:cubicBezTo>
                  <a:cubicBezTo>
                    <a:pt x="36" y="26"/>
                    <a:pt x="36" y="27"/>
                    <a:pt x="36" y="28"/>
                  </a:cubicBezTo>
                  <a:cubicBezTo>
                    <a:pt x="36" y="29"/>
                    <a:pt x="36" y="31"/>
                    <a:pt x="35" y="32"/>
                  </a:cubicBezTo>
                  <a:cubicBezTo>
                    <a:pt x="35" y="35"/>
                    <a:pt x="33" y="39"/>
                    <a:pt x="31" y="41"/>
                  </a:cubicBezTo>
                  <a:cubicBezTo>
                    <a:pt x="29" y="44"/>
                    <a:pt x="26" y="45"/>
                    <a:pt x="24" y="47"/>
                  </a:cubicBezTo>
                  <a:cubicBezTo>
                    <a:pt x="23" y="48"/>
                    <a:pt x="24" y="49"/>
                    <a:pt x="23" y="49"/>
                  </a:cubicBezTo>
                  <a:cubicBezTo>
                    <a:pt x="22" y="49"/>
                    <a:pt x="23" y="48"/>
                    <a:pt x="23" y="47"/>
                  </a:cubicBezTo>
                  <a:cubicBezTo>
                    <a:pt x="19" y="47"/>
                    <a:pt x="16" y="48"/>
                    <a:pt x="13" y="47"/>
                  </a:cubicBezTo>
                  <a:cubicBezTo>
                    <a:pt x="13" y="47"/>
                    <a:pt x="13" y="47"/>
                    <a:pt x="13" y="47"/>
                  </a:cubicBezTo>
                  <a:cubicBezTo>
                    <a:pt x="12" y="47"/>
                    <a:pt x="12" y="47"/>
                    <a:pt x="12" y="46"/>
                  </a:cubicBezTo>
                  <a:cubicBezTo>
                    <a:pt x="10" y="45"/>
                    <a:pt x="9" y="45"/>
                    <a:pt x="8" y="44"/>
                  </a:cubicBezTo>
                  <a:cubicBezTo>
                    <a:pt x="5" y="41"/>
                    <a:pt x="4" y="38"/>
                    <a:pt x="2" y="34"/>
                  </a:cubicBezTo>
                  <a:cubicBezTo>
                    <a:pt x="2" y="33"/>
                    <a:pt x="2" y="32"/>
                    <a:pt x="1" y="31"/>
                  </a:cubicBezTo>
                  <a:cubicBezTo>
                    <a:pt x="1" y="30"/>
                    <a:pt x="0" y="29"/>
                    <a:pt x="0" y="28"/>
                  </a:cubicBezTo>
                  <a:cubicBezTo>
                    <a:pt x="0" y="27"/>
                    <a:pt x="0" y="26"/>
                    <a:pt x="0" y="25"/>
                  </a:cubicBezTo>
                  <a:cubicBezTo>
                    <a:pt x="1" y="19"/>
                    <a:pt x="2" y="14"/>
                    <a:pt x="4" y="9"/>
                  </a:cubicBezTo>
                  <a:cubicBezTo>
                    <a:pt x="6" y="7"/>
                    <a:pt x="8" y="4"/>
                    <a:pt x="10" y="2"/>
                  </a:cubicBezTo>
                  <a:cubicBezTo>
                    <a:pt x="13" y="1"/>
                    <a:pt x="19" y="0"/>
                    <a:pt x="22" y="1"/>
                  </a:cubicBezTo>
                  <a:close/>
                  <a:moveTo>
                    <a:pt x="20" y="2"/>
                  </a:moveTo>
                  <a:cubicBezTo>
                    <a:pt x="20" y="2"/>
                    <a:pt x="21" y="3"/>
                    <a:pt x="22" y="2"/>
                  </a:cubicBezTo>
                  <a:cubicBezTo>
                    <a:pt x="21" y="2"/>
                    <a:pt x="20" y="2"/>
                    <a:pt x="20" y="2"/>
                  </a:cubicBezTo>
                  <a:close/>
                  <a:moveTo>
                    <a:pt x="15" y="6"/>
                  </a:moveTo>
                  <a:cubicBezTo>
                    <a:pt x="15" y="5"/>
                    <a:pt x="16" y="5"/>
                    <a:pt x="16" y="4"/>
                  </a:cubicBezTo>
                  <a:cubicBezTo>
                    <a:pt x="16" y="4"/>
                    <a:pt x="16" y="4"/>
                    <a:pt x="16" y="3"/>
                  </a:cubicBezTo>
                  <a:cubicBezTo>
                    <a:pt x="17" y="3"/>
                    <a:pt x="17" y="3"/>
                    <a:pt x="17" y="3"/>
                  </a:cubicBezTo>
                  <a:cubicBezTo>
                    <a:pt x="17" y="3"/>
                    <a:pt x="17" y="3"/>
                    <a:pt x="17" y="4"/>
                  </a:cubicBezTo>
                  <a:cubicBezTo>
                    <a:pt x="18" y="3"/>
                    <a:pt x="18" y="3"/>
                    <a:pt x="18" y="3"/>
                  </a:cubicBezTo>
                  <a:cubicBezTo>
                    <a:pt x="16" y="2"/>
                    <a:pt x="15" y="5"/>
                    <a:pt x="15" y="6"/>
                  </a:cubicBezTo>
                  <a:close/>
                  <a:moveTo>
                    <a:pt x="14" y="3"/>
                  </a:moveTo>
                  <a:cubicBezTo>
                    <a:pt x="14" y="3"/>
                    <a:pt x="15" y="3"/>
                    <a:pt x="15" y="3"/>
                  </a:cubicBezTo>
                  <a:cubicBezTo>
                    <a:pt x="15" y="3"/>
                    <a:pt x="14" y="3"/>
                    <a:pt x="14" y="3"/>
                  </a:cubicBezTo>
                  <a:close/>
                  <a:moveTo>
                    <a:pt x="19" y="4"/>
                  </a:moveTo>
                  <a:cubicBezTo>
                    <a:pt x="19" y="4"/>
                    <a:pt x="20" y="5"/>
                    <a:pt x="20" y="4"/>
                  </a:cubicBezTo>
                  <a:cubicBezTo>
                    <a:pt x="20" y="4"/>
                    <a:pt x="20" y="3"/>
                    <a:pt x="19" y="3"/>
                  </a:cubicBezTo>
                  <a:cubicBezTo>
                    <a:pt x="19" y="4"/>
                    <a:pt x="19" y="4"/>
                    <a:pt x="19" y="4"/>
                  </a:cubicBezTo>
                  <a:close/>
                  <a:moveTo>
                    <a:pt x="26" y="6"/>
                  </a:moveTo>
                  <a:cubicBezTo>
                    <a:pt x="29" y="5"/>
                    <a:pt x="30" y="9"/>
                    <a:pt x="32" y="10"/>
                  </a:cubicBezTo>
                  <a:cubicBezTo>
                    <a:pt x="30" y="7"/>
                    <a:pt x="27" y="3"/>
                    <a:pt x="23" y="3"/>
                  </a:cubicBezTo>
                  <a:cubicBezTo>
                    <a:pt x="24" y="4"/>
                    <a:pt x="25" y="5"/>
                    <a:pt x="26" y="6"/>
                  </a:cubicBezTo>
                  <a:close/>
                  <a:moveTo>
                    <a:pt x="13" y="6"/>
                  </a:moveTo>
                  <a:cubicBezTo>
                    <a:pt x="13" y="5"/>
                    <a:pt x="13" y="5"/>
                    <a:pt x="14" y="4"/>
                  </a:cubicBezTo>
                  <a:cubicBezTo>
                    <a:pt x="13" y="4"/>
                    <a:pt x="12" y="5"/>
                    <a:pt x="13" y="6"/>
                  </a:cubicBezTo>
                  <a:close/>
                  <a:moveTo>
                    <a:pt x="20" y="7"/>
                  </a:moveTo>
                  <a:cubicBezTo>
                    <a:pt x="21" y="6"/>
                    <a:pt x="22" y="6"/>
                    <a:pt x="23" y="5"/>
                  </a:cubicBezTo>
                  <a:cubicBezTo>
                    <a:pt x="22" y="5"/>
                    <a:pt x="22" y="4"/>
                    <a:pt x="21" y="4"/>
                  </a:cubicBezTo>
                  <a:cubicBezTo>
                    <a:pt x="21" y="5"/>
                    <a:pt x="20" y="6"/>
                    <a:pt x="20" y="7"/>
                  </a:cubicBezTo>
                  <a:close/>
                  <a:moveTo>
                    <a:pt x="11" y="5"/>
                  </a:moveTo>
                  <a:cubicBezTo>
                    <a:pt x="11" y="5"/>
                    <a:pt x="11" y="5"/>
                    <a:pt x="11" y="5"/>
                  </a:cubicBezTo>
                  <a:cubicBezTo>
                    <a:pt x="9" y="6"/>
                    <a:pt x="7" y="7"/>
                    <a:pt x="7" y="9"/>
                  </a:cubicBezTo>
                  <a:cubicBezTo>
                    <a:pt x="9" y="8"/>
                    <a:pt x="9" y="6"/>
                    <a:pt x="11" y="5"/>
                  </a:cubicBezTo>
                  <a:close/>
                  <a:moveTo>
                    <a:pt x="19" y="6"/>
                  </a:moveTo>
                  <a:cubicBezTo>
                    <a:pt x="19" y="6"/>
                    <a:pt x="19" y="5"/>
                    <a:pt x="19" y="5"/>
                  </a:cubicBezTo>
                  <a:cubicBezTo>
                    <a:pt x="18" y="5"/>
                    <a:pt x="18" y="5"/>
                    <a:pt x="19" y="6"/>
                  </a:cubicBezTo>
                  <a:close/>
                  <a:moveTo>
                    <a:pt x="13" y="7"/>
                  </a:moveTo>
                  <a:cubicBezTo>
                    <a:pt x="14" y="7"/>
                    <a:pt x="14" y="5"/>
                    <a:pt x="14" y="5"/>
                  </a:cubicBezTo>
                  <a:cubicBezTo>
                    <a:pt x="14" y="5"/>
                    <a:pt x="13" y="6"/>
                    <a:pt x="13" y="7"/>
                  </a:cubicBezTo>
                  <a:close/>
                  <a:moveTo>
                    <a:pt x="14" y="7"/>
                  </a:moveTo>
                  <a:cubicBezTo>
                    <a:pt x="14" y="7"/>
                    <a:pt x="14" y="7"/>
                    <a:pt x="14" y="7"/>
                  </a:cubicBezTo>
                  <a:cubicBezTo>
                    <a:pt x="13" y="8"/>
                    <a:pt x="14" y="10"/>
                    <a:pt x="14" y="10"/>
                  </a:cubicBezTo>
                  <a:cubicBezTo>
                    <a:pt x="15" y="9"/>
                    <a:pt x="16" y="7"/>
                    <a:pt x="17" y="5"/>
                  </a:cubicBezTo>
                  <a:cubicBezTo>
                    <a:pt x="17" y="5"/>
                    <a:pt x="17" y="5"/>
                    <a:pt x="17" y="5"/>
                  </a:cubicBezTo>
                  <a:cubicBezTo>
                    <a:pt x="16" y="6"/>
                    <a:pt x="15" y="7"/>
                    <a:pt x="14" y="7"/>
                  </a:cubicBezTo>
                  <a:close/>
                  <a:moveTo>
                    <a:pt x="24" y="6"/>
                  </a:moveTo>
                  <a:cubicBezTo>
                    <a:pt x="23" y="7"/>
                    <a:pt x="23" y="8"/>
                    <a:pt x="24" y="9"/>
                  </a:cubicBezTo>
                  <a:cubicBezTo>
                    <a:pt x="24" y="9"/>
                    <a:pt x="24" y="8"/>
                    <a:pt x="24" y="8"/>
                  </a:cubicBezTo>
                  <a:cubicBezTo>
                    <a:pt x="25" y="8"/>
                    <a:pt x="25" y="8"/>
                    <a:pt x="25" y="9"/>
                  </a:cubicBezTo>
                  <a:cubicBezTo>
                    <a:pt x="25" y="9"/>
                    <a:pt x="24" y="9"/>
                    <a:pt x="24" y="10"/>
                  </a:cubicBezTo>
                  <a:cubicBezTo>
                    <a:pt x="24" y="11"/>
                    <a:pt x="25" y="12"/>
                    <a:pt x="25" y="13"/>
                  </a:cubicBezTo>
                  <a:cubicBezTo>
                    <a:pt x="26" y="13"/>
                    <a:pt x="26" y="12"/>
                    <a:pt x="27" y="12"/>
                  </a:cubicBezTo>
                  <a:cubicBezTo>
                    <a:pt x="26" y="10"/>
                    <a:pt x="25" y="9"/>
                    <a:pt x="26" y="7"/>
                  </a:cubicBezTo>
                  <a:cubicBezTo>
                    <a:pt x="25" y="7"/>
                    <a:pt x="25" y="6"/>
                    <a:pt x="24" y="6"/>
                  </a:cubicBezTo>
                  <a:close/>
                  <a:moveTo>
                    <a:pt x="11" y="8"/>
                  </a:moveTo>
                  <a:cubicBezTo>
                    <a:pt x="11" y="7"/>
                    <a:pt x="12" y="7"/>
                    <a:pt x="12" y="7"/>
                  </a:cubicBezTo>
                  <a:cubicBezTo>
                    <a:pt x="12" y="7"/>
                    <a:pt x="11" y="7"/>
                    <a:pt x="11" y="8"/>
                  </a:cubicBezTo>
                  <a:close/>
                  <a:moveTo>
                    <a:pt x="17" y="8"/>
                  </a:moveTo>
                  <a:cubicBezTo>
                    <a:pt x="17" y="7"/>
                    <a:pt x="17" y="7"/>
                    <a:pt x="17" y="7"/>
                  </a:cubicBezTo>
                  <a:cubicBezTo>
                    <a:pt x="17" y="7"/>
                    <a:pt x="17" y="7"/>
                    <a:pt x="17" y="8"/>
                  </a:cubicBezTo>
                  <a:close/>
                  <a:moveTo>
                    <a:pt x="9" y="9"/>
                  </a:moveTo>
                  <a:cubicBezTo>
                    <a:pt x="10" y="9"/>
                    <a:pt x="10" y="8"/>
                    <a:pt x="10" y="7"/>
                  </a:cubicBezTo>
                  <a:cubicBezTo>
                    <a:pt x="10" y="7"/>
                    <a:pt x="9" y="8"/>
                    <a:pt x="9" y="9"/>
                  </a:cubicBezTo>
                  <a:close/>
                  <a:moveTo>
                    <a:pt x="21" y="8"/>
                  </a:moveTo>
                  <a:cubicBezTo>
                    <a:pt x="21" y="8"/>
                    <a:pt x="21" y="8"/>
                    <a:pt x="21" y="8"/>
                  </a:cubicBezTo>
                  <a:cubicBezTo>
                    <a:pt x="22" y="8"/>
                    <a:pt x="22" y="8"/>
                    <a:pt x="22" y="7"/>
                  </a:cubicBezTo>
                  <a:cubicBezTo>
                    <a:pt x="21" y="7"/>
                    <a:pt x="21" y="7"/>
                    <a:pt x="21" y="8"/>
                  </a:cubicBezTo>
                  <a:close/>
                  <a:moveTo>
                    <a:pt x="29" y="9"/>
                  </a:moveTo>
                  <a:cubicBezTo>
                    <a:pt x="29" y="10"/>
                    <a:pt x="29" y="9"/>
                    <a:pt x="29" y="9"/>
                  </a:cubicBezTo>
                  <a:cubicBezTo>
                    <a:pt x="29" y="10"/>
                    <a:pt x="29" y="10"/>
                    <a:pt x="29" y="10"/>
                  </a:cubicBezTo>
                  <a:cubicBezTo>
                    <a:pt x="29" y="10"/>
                    <a:pt x="30" y="10"/>
                    <a:pt x="30" y="10"/>
                  </a:cubicBezTo>
                  <a:cubicBezTo>
                    <a:pt x="29" y="11"/>
                    <a:pt x="30" y="12"/>
                    <a:pt x="31" y="12"/>
                  </a:cubicBezTo>
                  <a:cubicBezTo>
                    <a:pt x="30" y="13"/>
                    <a:pt x="32" y="13"/>
                    <a:pt x="32" y="14"/>
                  </a:cubicBezTo>
                  <a:cubicBezTo>
                    <a:pt x="32" y="14"/>
                    <a:pt x="32" y="14"/>
                    <a:pt x="32" y="15"/>
                  </a:cubicBezTo>
                  <a:cubicBezTo>
                    <a:pt x="32" y="15"/>
                    <a:pt x="33" y="16"/>
                    <a:pt x="33" y="16"/>
                  </a:cubicBezTo>
                  <a:cubicBezTo>
                    <a:pt x="34" y="18"/>
                    <a:pt x="34" y="19"/>
                    <a:pt x="35" y="20"/>
                  </a:cubicBezTo>
                  <a:cubicBezTo>
                    <a:pt x="35" y="14"/>
                    <a:pt x="31" y="10"/>
                    <a:pt x="28" y="7"/>
                  </a:cubicBezTo>
                  <a:cubicBezTo>
                    <a:pt x="28" y="8"/>
                    <a:pt x="29" y="9"/>
                    <a:pt x="29" y="9"/>
                  </a:cubicBezTo>
                  <a:close/>
                  <a:moveTo>
                    <a:pt x="17" y="9"/>
                  </a:moveTo>
                  <a:cubicBezTo>
                    <a:pt x="16" y="9"/>
                    <a:pt x="17" y="8"/>
                    <a:pt x="16" y="8"/>
                  </a:cubicBezTo>
                  <a:cubicBezTo>
                    <a:pt x="16" y="9"/>
                    <a:pt x="15" y="10"/>
                    <a:pt x="16" y="10"/>
                  </a:cubicBezTo>
                  <a:cubicBezTo>
                    <a:pt x="14" y="11"/>
                    <a:pt x="15" y="13"/>
                    <a:pt x="16" y="13"/>
                  </a:cubicBezTo>
                  <a:cubicBezTo>
                    <a:pt x="17" y="12"/>
                    <a:pt x="16" y="11"/>
                    <a:pt x="16" y="10"/>
                  </a:cubicBezTo>
                  <a:cubicBezTo>
                    <a:pt x="17" y="10"/>
                    <a:pt x="17" y="10"/>
                    <a:pt x="17" y="10"/>
                  </a:cubicBezTo>
                  <a:cubicBezTo>
                    <a:pt x="18" y="9"/>
                    <a:pt x="18" y="9"/>
                    <a:pt x="18" y="8"/>
                  </a:cubicBezTo>
                  <a:cubicBezTo>
                    <a:pt x="18" y="7"/>
                    <a:pt x="17" y="8"/>
                    <a:pt x="17" y="9"/>
                  </a:cubicBezTo>
                  <a:close/>
                  <a:moveTo>
                    <a:pt x="11" y="9"/>
                  </a:moveTo>
                  <a:cubicBezTo>
                    <a:pt x="11" y="8"/>
                    <a:pt x="11" y="8"/>
                    <a:pt x="11" y="8"/>
                  </a:cubicBezTo>
                  <a:cubicBezTo>
                    <a:pt x="11" y="8"/>
                    <a:pt x="10" y="8"/>
                    <a:pt x="11" y="9"/>
                  </a:cubicBezTo>
                  <a:close/>
                  <a:moveTo>
                    <a:pt x="11" y="10"/>
                  </a:moveTo>
                  <a:cubicBezTo>
                    <a:pt x="12" y="10"/>
                    <a:pt x="12" y="9"/>
                    <a:pt x="12" y="8"/>
                  </a:cubicBezTo>
                  <a:cubicBezTo>
                    <a:pt x="12" y="8"/>
                    <a:pt x="12" y="8"/>
                    <a:pt x="12" y="8"/>
                  </a:cubicBezTo>
                  <a:cubicBezTo>
                    <a:pt x="12" y="9"/>
                    <a:pt x="11" y="9"/>
                    <a:pt x="11" y="10"/>
                  </a:cubicBezTo>
                  <a:close/>
                  <a:moveTo>
                    <a:pt x="22" y="10"/>
                  </a:moveTo>
                  <a:cubicBezTo>
                    <a:pt x="23" y="10"/>
                    <a:pt x="23" y="9"/>
                    <a:pt x="22" y="8"/>
                  </a:cubicBezTo>
                  <a:cubicBezTo>
                    <a:pt x="21" y="9"/>
                    <a:pt x="22" y="10"/>
                    <a:pt x="22" y="10"/>
                  </a:cubicBezTo>
                  <a:close/>
                  <a:moveTo>
                    <a:pt x="20" y="10"/>
                  </a:moveTo>
                  <a:cubicBezTo>
                    <a:pt x="21" y="10"/>
                    <a:pt x="20" y="9"/>
                    <a:pt x="20" y="9"/>
                  </a:cubicBezTo>
                  <a:cubicBezTo>
                    <a:pt x="20" y="9"/>
                    <a:pt x="20" y="10"/>
                    <a:pt x="20" y="10"/>
                  </a:cubicBezTo>
                  <a:close/>
                  <a:moveTo>
                    <a:pt x="19" y="9"/>
                  </a:moveTo>
                  <a:cubicBezTo>
                    <a:pt x="18" y="10"/>
                    <a:pt x="18" y="10"/>
                    <a:pt x="18" y="11"/>
                  </a:cubicBezTo>
                  <a:cubicBezTo>
                    <a:pt x="18" y="11"/>
                    <a:pt x="18" y="12"/>
                    <a:pt x="19" y="13"/>
                  </a:cubicBezTo>
                  <a:cubicBezTo>
                    <a:pt x="19" y="12"/>
                    <a:pt x="19" y="12"/>
                    <a:pt x="20" y="11"/>
                  </a:cubicBezTo>
                  <a:cubicBezTo>
                    <a:pt x="20" y="11"/>
                    <a:pt x="19" y="11"/>
                    <a:pt x="19" y="10"/>
                  </a:cubicBezTo>
                  <a:cubicBezTo>
                    <a:pt x="18" y="10"/>
                    <a:pt x="20" y="10"/>
                    <a:pt x="19" y="9"/>
                  </a:cubicBezTo>
                  <a:close/>
                  <a:moveTo>
                    <a:pt x="13" y="13"/>
                  </a:moveTo>
                  <a:cubicBezTo>
                    <a:pt x="14" y="12"/>
                    <a:pt x="14" y="10"/>
                    <a:pt x="13" y="9"/>
                  </a:cubicBezTo>
                  <a:cubicBezTo>
                    <a:pt x="11" y="10"/>
                    <a:pt x="12" y="13"/>
                    <a:pt x="13" y="13"/>
                  </a:cubicBezTo>
                  <a:close/>
                  <a:moveTo>
                    <a:pt x="8" y="11"/>
                  </a:moveTo>
                  <a:cubicBezTo>
                    <a:pt x="9" y="11"/>
                    <a:pt x="9" y="10"/>
                    <a:pt x="9" y="10"/>
                  </a:cubicBezTo>
                  <a:cubicBezTo>
                    <a:pt x="9" y="10"/>
                    <a:pt x="8" y="10"/>
                    <a:pt x="8" y="10"/>
                  </a:cubicBezTo>
                  <a:cubicBezTo>
                    <a:pt x="8" y="10"/>
                    <a:pt x="8" y="11"/>
                    <a:pt x="8" y="11"/>
                  </a:cubicBezTo>
                  <a:close/>
                  <a:moveTo>
                    <a:pt x="4" y="14"/>
                  </a:moveTo>
                  <a:cubicBezTo>
                    <a:pt x="4" y="13"/>
                    <a:pt x="5" y="11"/>
                    <a:pt x="6" y="10"/>
                  </a:cubicBezTo>
                  <a:cubicBezTo>
                    <a:pt x="5" y="11"/>
                    <a:pt x="4" y="13"/>
                    <a:pt x="4" y="14"/>
                  </a:cubicBezTo>
                  <a:close/>
                  <a:moveTo>
                    <a:pt x="21" y="11"/>
                  </a:moveTo>
                  <a:cubicBezTo>
                    <a:pt x="21" y="11"/>
                    <a:pt x="21" y="11"/>
                    <a:pt x="21" y="11"/>
                  </a:cubicBezTo>
                  <a:cubicBezTo>
                    <a:pt x="21" y="11"/>
                    <a:pt x="21" y="10"/>
                    <a:pt x="21" y="10"/>
                  </a:cubicBezTo>
                  <a:cubicBezTo>
                    <a:pt x="21" y="10"/>
                    <a:pt x="21" y="10"/>
                    <a:pt x="21" y="11"/>
                  </a:cubicBezTo>
                  <a:close/>
                  <a:moveTo>
                    <a:pt x="23" y="12"/>
                  </a:moveTo>
                  <a:cubicBezTo>
                    <a:pt x="23" y="12"/>
                    <a:pt x="24" y="12"/>
                    <a:pt x="24" y="11"/>
                  </a:cubicBezTo>
                  <a:cubicBezTo>
                    <a:pt x="24" y="11"/>
                    <a:pt x="23" y="11"/>
                    <a:pt x="23" y="11"/>
                  </a:cubicBezTo>
                  <a:cubicBezTo>
                    <a:pt x="23" y="11"/>
                    <a:pt x="23" y="12"/>
                    <a:pt x="23" y="12"/>
                  </a:cubicBezTo>
                  <a:close/>
                  <a:moveTo>
                    <a:pt x="9" y="14"/>
                  </a:moveTo>
                  <a:cubicBezTo>
                    <a:pt x="10" y="13"/>
                    <a:pt x="11" y="12"/>
                    <a:pt x="10" y="11"/>
                  </a:cubicBezTo>
                  <a:cubicBezTo>
                    <a:pt x="10" y="12"/>
                    <a:pt x="8" y="13"/>
                    <a:pt x="9" y="14"/>
                  </a:cubicBezTo>
                  <a:close/>
                  <a:moveTo>
                    <a:pt x="30" y="16"/>
                  </a:moveTo>
                  <a:cubicBezTo>
                    <a:pt x="30" y="16"/>
                    <a:pt x="30" y="15"/>
                    <a:pt x="31" y="15"/>
                  </a:cubicBezTo>
                  <a:cubicBezTo>
                    <a:pt x="30" y="14"/>
                    <a:pt x="30" y="12"/>
                    <a:pt x="28" y="11"/>
                  </a:cubicBezTo>
                  <a:cubicBezTo>
                    <a:pt x="29" y="13"/>
                    <a:pt x="29" y="14"/>
                    <a:pt x="30" y="16"/>
                  </a:cubicBezTo>
                  <a:close/>
                  <a:moveTo>
                    <a:pt x="21" y="12"/>
                  </a:moveTo>
                  <a:cubicBezTo>
                    <a:pt x="22" y="13"/>
                    <a:pt x="22" y="12"/>
                    <a:pt x="21" y="12"/>
                  </a:cubicBezTo>
                  <a:cubicBezTo>
                    <a:pt x="21" y="12"/>
                    <a:pt x="21" y="12"/>
                    <a:pt x="21" y="12"/>
                  </a:cubicBezTo>
                  <a:close/>
                  <a:moveTo>
                    <a:pt x="19" y="14"/>
                  </a:moveTo>
                  <a:cubicBezTo>
                    <a:pt x="19" y="13"/>
                    <a:pt x="20" y="13"/>
                    <a:pt x="20" y="12"/>
                  </a:cubicBezTo>
                  <a:cubicBezTo>
                    <a:pt x="20" y="12"/>
                    <a:pt x="19" y="13"/>
                    <a:pt x="19" y="14"/>
                  </a:cubicBezTo>
                  <a:close/>
                  <a:moveTo>
                    <a:pt x="14" y="15"/>
                  </a:moveTo>
                  <a:cubicBezTo>
                    <a:pt x="15" y="15"/>
                    <a:pt x="15" y="15"/>
                    <a:pt x="15" y="14"/>
                  </a:cubicBezTo>
                  <a:cubicBezTo>
                    <a:pt x="15" y="13"/>
                    <a:pt x="15" y="13"/>
                    <a:pt x="14" y="12"/>
                  </a:cubicBezTo>
                  <a:cubicBezTo>
                    <a:pt x="14" y="14"/>
                    <a:pt x="13" y="15"/>
                    <a:pt x="14" y="15"/>
                  </a:cubicBezTo>
                  <a:close/>
                  <a:moveTo>
                    <a:pt x="16" y="14"/>
                  </a:moveTo>
                  <a:cubicBezTo>
                    <a:pt x="16" y="14"/>
                    <a:pt x="16" y="15"/>
                    <a:pt x="17" y="16"/>
                  </a:cubicBezTo>
                  <a:cubicBezTo>
                    <a:pt x="17" y="15"/>
                    <a:pt x="18" y="14"/>
                    <a:pt x="18" y="14"/>
                  </a:cubicBezTo>
                  <a:cubicBezTo>
                    <a:pt x="17" y="13"/>
                    <a:pt x="18" y="12"/>
                    <a:pt x="17" y="12"/>
                  </a:cubicBezTo>
                  <a:cubicBezTo>
                    <a:pt x="17" y="13"/>
                    <a:pt x="16" y="13"/>
                    <a:pt x="16" y="14"/>
                  </a:cubicBezTo>
                  <a:close/>
                  <a:moveTo>
                    <a:pt x="24" y="15"/>
                  </a:moveTo>
                  <a:cubicBezTo>
                    <a:pt x="25" y="14"/>
                    <a:pt x="25" y="13"/>
                    <a:pt x="24" y="13"/>
                  </a:cubicBezTo>
                  <a:cubicBezTo>
                    <a:pt x="24" y="13"/>
                    <a:pt x="24" y="14"/>
                    <a:pt x="24" y="15"/>
                  </a:cubicBezTo>
                  <a:close/>
                  <a:moveTo>
                    <a:pt x="20" y="15"/>
                  </a:moveTo>
                  <a:cubicBezTo>
                    <a:pt x="21" y="14"/>
                    <a:pt x="21" y="13"/>
                    <a:pt x="20" y="13"/>
                  </a:cubicBezTo>
                  <a:cubicBezTo>
                    <a:pt x="20" y="13"/>
                    <a:pt x="19" y="15"/>
                    <a:pt x="20" y="15"/>
                  </a:cubicBezTo>
                  <a:close/>
                  <a:moveTo>
                    <a:pt x="12" y="15"/>
                  </a:moveTo>
                  <a:cubicBezTo>
                    <a:pt x="12" y="14"/>
                    <a:pt x="12" y="14"/>
                    <a:pt x="11" y="13"/>
                  </a:cubicBezTo>
                  <a:cubicBezTo>
                    <a:pt x="12" y="14"/>
                    <a:pt x="11" y="14"/>
                    <a:pt x="12" y="15"/>
                  </a:cubicBezTo>
                  <a:close/>
                  <a:moveTo>
                    <a:pt x="27" y="15"/>
                  </a:moveTo>
                  <a:cubicBezTo>
                    <a:pt x="27" y="15"/>
                    <a:pt x="27" y="14"/>
                    <a:pt x="28" y="14"/>
                  </a:cubicBezTo>
                  <a:cubicBezTo>
                    <a:pt x="27" y="14"/>
                    <a:pt x="28" y="13"/>
                    <a:pt x="27" y="13"/>
                  </a:cubicBezTo>
                  <a:cubicBezTo>
                    <a:pt x="27" y="14"/>
                    <a:pt x="26" y="14"/>
                    <a:pt x="27" y="15"/>
                  </a:cubicBezTo>
                  <a:close/>
                  <a:moveTo>
                    <a:pt x="11" y="17"/>
                  </a:moveTo>
                  <a:cubicBezTo>
                    <a:pt x="11" y="16"/>
                    <a:pt x="12" y="16"/>
                    <a:pt x="12" y="15"/>
                  </a:cubicBezTo>
                  <a:cubicBezTo>
                    <a:pt x="11" y="15"/>
                    <a:pt x="11" y="14"/>
                    <a:pt x="10" y="13"/>
                  </a:cubicBezTo>
                  <a:cubicBezTo>
                    <a:pt x="9" y="14"/>
                    <a:pt x="10" y="16"/>
                    <a:pt x="11" y="17"/>
                  </a:cubicBezTo>
                  <a:close/>
                  <a:moveTo>
                    <a:pt x="24" y="15"/>
                  </a:moveTo>
                  <a:cubicBezTo>
                    <a:pt x="24" y="15"/>
                    <a:pt x="24" y="16"/>
                    <a:pt x="25" y="16"/>
                  </a:cubicBezTo>
                  <a:cubicBezTo>
                    <a:pt x="25" y="15"/>
                    <a:pt x="25" y="15"/>
                    <a:pt x="25" y="15"/>
                  </a:cubicBezTo>
                  <a:cubicBezTo>
                    <a:pt x="25" y="15"/>
                    <a:pt x="25" y="14"/>
                    <a:pt x="25" y="14"/>
                  </a:cubicBezTo>
                  <a:cubicBezTo>
                    <a:pt x="25" y="14"/>
                    <a:pt x="25" y="15"/>
                    <a:pt x="24" y="15"/>
                  </a:cubicBezTo>
                  <a:close/>
                  <a:moveTo>
                    <a:pt x="5" y="15"/>
                  </a:moveTo>
                  <a:cubicBezTo>
                    <a:pt x="5" y="15"/>
                    <a:pt x="5" y="15"/>
                    <a:pt x="5" y="14"/>
                  </a:cubicBezTo>
                  <a:cubicBezTo>
                    <a:pt x="5" y="15"/>
                    <a:pt x="4" y="15"/>
                    <a:pt x="5" y="15"/>
                  </a:cubicBezTo>
                  <a:close/>
                  <a:moveTo>
                    <a:pt x="7" y="15"/>
                  </a:moveTo>
                  <a:cubicBezTo>
                    <a:pt x="7" y="15"/>
                    <a:pt x="7" y="15"/>
                    <a:pt x="7" y="15"/>
                  </a:cubicBezTo>
                  <a:cubicBezTo>
                    <a:pt x="7" y="15"/>
                    <a:pt x="7" y="15"/>
                    <a:pt x="7" y="15"/>
                  </a:cubicBezTo>
                  <a:cubicBezTo>
                    <a:pt x="7" y="15"/>
                    <a:pt x="6" y="15"/>
                    <a:pt x="7" y="15"/>
                  </a:cubicBezTo>
                  <a:close/>
                  <a:moveTo>
                    <a:pt x="18" y="15"/>
                  </a:moveTo>
                  <a:cubicBezTo>
                    <a:pt x="18" y="16"/>
                    <a:pt x="17" y="17"/>
                    <a:pt x="18" y="17"/>
                  </a:cubicBezTo>
                  <a:cubicBezTo>
                    <a:pt x="18" y="17"/>
                    <a:pt x="18" y="18"/>
                    <a:pt x="18" y="18"/>
                  </a:cubicBezTo>
                  <a:cubicBezTo>
                    <a:pt x="19" y="17"/>
                    <a:pt x="19" y="17"/>
                    <a:pt x="20" y="16"/>
                  </a:cubicBezTo>
                  <a:cubicBezTo>
                    <a:pt x="19" y="16"/>
                    <a:pt x="19" y="15"/>
                    <a:pt x="18" y="15"/>
                  </a:cubicBezTo>
                  <a:cubicBezTo>
                    <a:pt x="18" y="15"/>
                    <a:pt x="18" y="15"/>
                    <a:pt x="18" y="15"/>
                  </a:cubicBezTo>
                  <a:close/>
                  <a:moveTo>
                    <a:pt x="23" y="15"/>
                  </a:moveTo>
                  <a:cubicBezTo>
                    <a:pt x="23" y="15"/>
                    <a:pt x="23" y="15"/>
                    <a:pt x="23" y="15"/>
                  </a:cubicBezTo>
                  <a:cubicBezTo>
                    <a:pt x="23" y="15"/>
                    <a:pt x="23" y="15"/>
                    <a:pt x="23" y="15"/>
                  </a:cubicBezTo>
                  <a:close/>
                  <a:moveTo>
                    <a:pt x="7" y="18"/>
                  </a:moveTo>
                  <a:cubicBezTo>
                    <a:pt x="8" y="17"/>
                    <a:pt x="9" y="16"/>
                    <a:pt x="8" y="15"/>
                  </a:cubicBezTo>
                  <a:cubicBezTo>
                    <a:pt x="8" y="15"/>
                    <a:pt x="8" y="15"/>
                    <a:pt x="8" y="15"/>
                  </a:cubicBezTo>
                  <a:cubicBezTo>
                    <a:pt x="8" y="16"/>
                    <a:pt x="6" y="17"/>
                    <a:pt x="7" y="18"/>
                  </a:cubicBezTo>
                  <a:close/>
                  <a:moveTo>
                    <a:pt x="21" y="16"/>
                  </a:moveTo>
                  <a:cubicBezTo>
                    <a:pt x="21" y="16"/>
                    <a:pt x="22" y="16"/>
                    <a:pt x="22" y="15"/>
                  </a:cubicBezTo>
                  <a:cubicBezTo>
                    <a:pt x="22" y="15"/>
                    <a:pt x="22" y="15"/>
                    <a:pt x="21" y="15"/>
                  </a:cubicBezTo>
                  <a:cubicBezTo>
                    <a:pt x="21" y="15"/>
                    <a:pt x="20" y="16"/>
                    <a:pt x="21" y="16"/>
                  </a:cubicBezTo>
                  <a:close/>
                  <a:moveTo>
                    <a:pt x="15" y="17"/>
                  </a:moveTo>
                  <a:cubicBezTo>
                    <a:pt x="15" y="17"/>
                    <a:pt x="15" y="18"/>
                    <a:pt x="16" y="18"/>
                  </a:cubicBezTo>
                  <a:cubicBezTo>
                    <a:pt x="16" y="18"/>
                    <a:pt x="16" y="17"/>
                    <a:pt x="16" y="17"/>
                  </a:cubicBezTo>
                  <a:cubicBezTo>
                    <a:pt x="16" y="16"/>
                    <a:pt x="16" y="15"/>
                    <a:pt x="15" y="15"/>
                  </a:cubicBezTo>
                  <a:cubicBezTo>
                    <a:pt x="15" y="15"/>
                    <a:pt x="15" y="16"/>
                    <a:pt x="15" y="17"/>
                  </a:cubicBezTo>
                  <a:close/>
                  <a:moveTo>
                    <a:pt x="29" y="16"/>
                  </a:moveTo>
                  <a:cubicBezTo>
                    <a:pt x="28" y="16"/>
                    <a:pt x="28" y="15"/>
                    <a:pt x="28" y="15"/>
                  </a:cubicBezTo>
                  <a:cubicBezTo>
                    <a:pt x="27" y="16"/>
                    <a:pt x="28" y="18"/>
                    <a:pt x="29" y="16"/>
                  </a:cubicBezTo>
                  <a:close/>
                  <a:moveTo>
                    <a:pt x="3" y="20"/>
                  </a:moveTo>
                  <a:cubicBezTo>
                    <a:pt x="4" y="19"/>
                    <a:pt x="4" y="16"/>
                    <a:pt x="3" y="15"/>
                  </a:cubicBezTo>
                  <a:cubicBezTo>
                    <a:pt x="3" y="17"/>
                    <a:pt x="2" y="18"/>
                    <a:pt x="3" y="20"/>
                  </a:cubicBezTo>
                  <a:close/>
                  <a:moveTo>
                    <a:pt x="13" y="18"/>
                  </a:moveTo>
                  <a:cubicBezTo>
                    <a:pt x="14" y="17"/>
                    <a:pt x="13" y="16"/>
                    <a:pt x="13" y="15"/>
                  </a:cubicBezTo>
                  <a:cubicBezTo>
                    <a:pt x="12" y="16"/>
                    <a:pt x="11" y="18"/>
                    <a:pt x="12" y="19"/>
                  </a:cubicBezTo>
                  <a:cubicBezTo>
                    <a:pt x="13" y="18"/>
                    <a:pt x="12" y="17"/>
                    <a:pt x="13" y="16"/>
                  </a:cubicBezTo>
                  <a:cubicBezTo>
                    <a:pt x="13" y="17"/>
                    <a:pt x="13" y="17"/>
                    <a:pt x="13" y="18"/>
                  </a:cubicBezTo>
                  <a:close/>
                  <a:moveTo>
                    <a:pt x="22" y="18"/>
                  </a:moveTo>
                  <a:cubicBezTo>
                    <a:pt x="22" y="17"/>
                    <a:pt x="22" y="17"/>
                    <a:pt x="23" y="16"/>
                  </a:cubicBezTo>
                  <a:cubicBezTo>
                    <a:pt x="22" y="16"/>
                    <a:pt x="22" y="16"/>
                    <a:pt x="22" y="16"/>
                  </a:cubicBezTo>
                  <a:cubicBezTo>
                    <a:pt x="22" y="17"/>
                    <a:pt x="21" y="17"/>
                    <a:pt x="22" y="18"/>
                  </a:cubicBezTo>
                  <a:close/>
                  <a:moveTo>
                    <a:pt x="24" y="17"/>
                  </a:moveTo>
                  <a:cubicBezTo>
                    <a:pt x="24" y="17"/>
                    <a:pt x="24" y="16"/>
                    <a:pt x="24" y="16"/>
                  </a:cubicBezTo>
                  <a:cubicBezTo>
                    <a:pt x="24" y="17"/>
                    <a:pt x="24" y="17"/>
                    <a:pt x="24" y="17"/>
                  </a:cubicBezTo>
                  <a:close/>
                  <a:moveTo>
                    <a:pt x="26" y="17"/>
                  </a:moveTo>
                  <a:cubicBezTo>
                    <a:pt x="26" y="17"/>
                    <a:pt x="27" y="16"/>
                    <a:pt x="26" y="16"/>
                  </a:cubicBezTo>
                  <a:cubicBezTo>
                    <a:pt x="26" y="17"/>
                    <a:pt x="25" y="17"/>
                    <a:pt x="26" y="17"/>
                  </a:cubicBezTo>
                  <a:close/>
                  <a:moveTo>
                    <a:pt x="8" y="18"/>
                  </a:moveTo>
                  <a:cubicBezTo>
                    <a:pt x="8" y="19"/>
                    <a:pt x="8" y="20"/>
                    <a:pt x="9" y="20"/>
                  </a:cubicBezTo>
                  <a:cubicBezTo>
                    <a:pt x="10" y="20"/>
                    <a:pt x="10" y="19"/>
                    <a:pt x="10" y="18"/>
                  </a:cubicBezTo>
                  <a:cubicBezTo>
                    <a:pt x="9" y="18"/>
                    <a:pt x="9" y="17"/>
                    <a:pt x="9" y="16"/>
                  </a:cubicBezTo>
                  <a:cubicBezTo>
                    <a:pt x="9" y="17"/>
                    <a:pt x="8" y="17"/>
                    <a:pt x="8" y="18"/>
                  </a:cubicBezTo>
                  <a:close/>
                  <a:moveTo>
                    <a:pt x="31" y="18"/>
                  </a:moveTo>
                  <a:cubicBezTo>
                    <a:pt x="31" y="18"/>
                    <a:pt x="32" y="18"/>
                    <a:pt x="32" y="18"/>
                  </a:cubicBezTo>
                  <a:cubicBezTo>
                    <a:pt x="32" y="17"/>
                    <a:pt x="32" y="17"/>
                    <a:pt x="31" y="16"/>
                  </a:cubicBezTo>
                  <a:cubicBezTo>
                    <a:pt x="31" y="17"/>
                    <a:pt x="30" y="18"/>
                    <a:pt x="31" y="18"/>
                  </a:cubicBezTo>
                  <a:close/>
                  <a:moveTo>
                    <a:pt x="19" y="19"/>
                  </a:moveTo>
                  <a:cubicBezTo>
                    <a:pt x="20" y="19"/>
                    <a:pt x="21" y="18"/>
                    <a:pt x="20" y="17"/>
                  </a:cubicBezTo>
                  <a:cubicBezTo>
                    <a:pt x="20" y="18"/>
                    <a:pt x="19" y="19"/>
                    <a:pt x="19" y="19"/>
                  </a:cubicBezTo>
                  <a:close/>
                  <a:moveTo>
                    <a:pt x="22" y="18"/>
                  </a:moveTo>
                  <a:cubicBezTo>
                    <a:pt x="22" y="19"/>
                    <a:pt x="22" y="19"/>
                    <a:pt x="23" y="19"/>
                  </a:cubicBezTo>
                  <a:cubicBezTo>
                    <a:pt x="23" y="19"/>
                    <a:pt x="23" y="18"/>
                    <a:pt x="23" y="18"/>
                  </a:cubicBezTo>
                  <a:cubicBezTo>
                    <a:pt x="23" y="18"/>
                    <a:pt x="23" y="17"/>
                    <a:pt x="23" y="17"/>
                  </a:cubicBezTo>
                  <a:cubicBezTo>
                    <a:pt x="23" y="18"/>
                    <a:pt x="22" y="18"/>
                    <a:pt x="22" y="18"/>
                  </a:cubicBezTo>
                  <a:close/>
                  <a:moveTo>
                    <a:pt x="26" y="19"/>
                  </a:moveTo>
                  <a:cubicBezTo>
                    <a:pt x="27" y="19"/>
                    <a:pt x="26" y="18"/>
                    <a:pt x="27" y="18"/>
                  </a:cubicBezTo>
                  <a:cubicBezTo>
                    <a:pt x="27" y="18"/>
                    <a:pt x="27" y="17"/>
                    <a:pt x="27" y="17"/>
                  </a:cubicBezTo>
                  <a:cubicBezTo>
                    <a:pt x="27" y="18"/>
                    <a:pt x="26" y="18"/>
                    <a:pt x="26" y="19"/>
                  </a:cubicBezTo>
                  <a:close/>
                  <a:moveTo>
                    <a:pt x="28" y="18"/>
                  </a:moveTo>
                  <a:cubicBezTo>
                    <a:pt x="28" y="18"/>
                    <a:pt x="29" y="19"/>
                    <a:pt x="29" y="19"/>
                  </a:cubicBezTo>
                  <a:cubicBezTo>
                    <a:pt x="30" y="18"/>
                    <a:pt x="29" y="16"/>
                    <a:pt x="28" y="18"/>
                  </a:cubicBezTo>
                  <a:close/>
                  <a:moveTo>
                    <a:pt x="14" y="19"/>
                  </a:moveTo>
                  <a:cubicBezTo>
                    <a:pt x="14" y="19"/>
                    <a:pt x="14" y="19"/>
                    <a:pt x="14" y="20"/>
                  </a:cubicBezTo>
                  <a:cubicBezTo>
                    <a:pt x="13" y="20"/>
                    <a:pt x="13" y="19"/>
                    <a:pt x="13" y="19"/>
                  </a:cubicBezTo>
                  <a:cubicBezTo>
                    <a:pt x="13" y="20"/>
                    <a:pt x="13" y="21"/>
                    <a:pt x="14" y="22"/>
                  </a:cubicBezTo>
                  <a:cubicBezTo>
                    <a:pt x="14" y="21"/>
                    <a:pt x="15" y="20"/>
                    <a:pt x="15" y="19"/>
                  </a:cubicBezTo>
                  <a:cubicBezTo>
                    <a:pt x="15" y="19"/>
                    <a:pt x="15" y="18"/>
                    <a:pt x="14" y="18"/>
                  </a:cubicBezTo>
                  <a:cubicBezTo>
                    <a:pt x="14" y="18"/>
                    <a:pt x="13" y="18"/>
                    <a:pt x="14" y="19"/>
                  </a:cubicBezTo>
                  <a:close/>
                  <a:moveTo>
                    <a:pt x="16" y="19"/>
                  </a:moveTo>
                  <a:cubicBezTo>
                    <a:pt x="17" y="20"/>
                    <a:pt x="16" y="20"/>
                    <a:pt x="17" y="20"/>
                  </a:cubicBezTo>
                  <a:cubicBezTo>
                    <a:pt x="17" y="20"/>
                    <a:pt x="18" y="20"/>
                    <a:pt x="18" y="19"/>
                  </a:cubicBezTo>
                  <a:cubicBezTo>
                    <a:pt x="17" y="19"/>
                    <a:pt x="17" y="18"/>
                    <a:pt x="17" y="18"/>
                  </a:cubicBezTo>
                  <a:cubicBezTo>
                    <a:pt x="17" y="18"/>
                    <a:pt x="17" y="19"/>
                    <a:pt x="16" y="19"/>
                  </a:cubicBezTo>
                  <a:close/>
                  <a:moveTo>
                    <a:pt x="6" y="19"/>
                  </a:moveTo>
                  <a:cubicBezTo>
                    <a:pt x="6" y="19"/>
                    <a:pt x="7" y="18"/>
                    <a:pt x="6" y="18"/>
                  </a:cubicBezTo>
                  <a:cubicBezTo>
                    <a:pt x="6" y="19"/>
                    <a:pt x="6" y="19"/>
                    <a:pt x="6" y="19"/>
                  </a:cubicBezTo>
                  <a:close/>
                  <a:moveTo>
                    <a:pt x="20" y="20"/>
                  </a:moveTo>
                  <a:cubicBezTo>
                    <a:pt x="20" y="20"/>
                    <a:pt x="21" y="20"/>
                    <a:pt x="21" y="20"/>
                  </a:cubicBezTo>
                  <a:cubicBezTo>
                    <a:pt x="21" y="20"/>
                    <a:pt x="20" y="20"/>
                    <a:pt x="20" y="20"/>
                  </a:cubicBezTo>
                  <a:cubicBezTo>
                    <a:pt x="20" y="21"/>
                    <a:pt x="20" y="21"/>
                    <a:pt x="21" y="22"/>
                  </a:cubicBezTo>
                  <a:cubicBezTo>
                    <a:pt x="21" y="21"/>
                    <a:pt x="22" y="21"/>
                    <a:pt x="22" y="20"/>
                  </a:cubicBezTo>
                  <a:cubicBezTo>
                    <a:pt x="22" y="20"/>
                    <a:pt x="21" y="19"/>
                    <a:pt x="21" y="19"/>
                  </a:cubicBezTo>
                  <a:cubicBezTo>
                    <a:pt x="21" y="19"/>
                    <a:pt x="21" y="18"/>
                    <a:pt x="21" y="18"/>
                  </a:cubicBezTo>
                  <a:cubicBezTo>
                    <a:pt x="21" y="19"/>
                    <a:pt x="20" y="19"/>
                    <a:pt x="20" y="20"/>
                  </a:cubicBezTo>
                  <a:close/>
                  <a:moveTo>
                    <a:pt x="28" y="21"/>
                  </a:moveTo>
                  <a:cubicBezTo>
                    <a:pt x="28" y="20"/>
                    <a:pt x="28" y="19"/>
                    <a:pt x="27" y="19"/>
                  </a:cubicBezTo>
                  <a:cubicBezTo>
                    <a:pt x="27" y="20"/>
                    <a:pt x="28" y="20"/>
                    <a:pt x="28" y="21"/>
                  </a:cubicBezTo>
                  <a:close/>
                  <a:moveTo>
                    <a:pt x="31" y="19"/>
                  </a:moveTo>
                  <a:cubicBezTo>
                    <a:pt x="32" y="19"/>
                    <a:pt x="32" y="19"/>
                    <a:pt x="32" y="19"/>
                  </a:cubicBezTo>
                  <a:cubicBezTo>
                    <a:pt x="31" y="19"/>
                    <a:pt x="31" y="19"/>
                    <a:pt x="31" y="19"/>
                  </a:cubicBezTo>
                  <a:close/>
                  <a:moveTo>
                    <a:pt x="24" y="21"/>
                  </a:moveTo>
                  <a:cubicBezTo>
                    <a:pt x="24" y="20"/>
                    <a:pt x="25" y="20"/>
                    <a:pt x="24" y="19"/>
                  </a:cubicBezTo>
                  <a:cubicBezTo>
                    <a:pt x="24" y="20"/>
                    <a:pt x="23" y="21"/>
                    <a:pt x="24" y="21"/>
                  </a:cubicBezTo>
                  <a:close/>
                  <a:moveTo>
                    <a:pt x="27" y="20"/>
                  </a:moveTo>
                  <a:cubicBezTo>
                    <a:pt x="27" y="20"/>
                    <a:pt x="27" y="19"/>
                    <a:pt x="27" y="19"/>
                  </a:cubicBezTo>
                  <a:cubicBezTo>
                    <a:pt x="27" y="20"/>
                    <a:pt x="27" y="20"/>
                    <a:pt x="27" y="20"/>
                  </a:cubicBezTo>
                  <a:close/>
                  <a:moveTo>
                    <a:pt x="11" y="23"/>
                  </a:moveTo>
                  <a:cubicBezTo>
                    <a:pt x="11" y="22"/>
                    <a:pt x="11" y="22"/>
                    <a:pt x="11" y="21"/>
                  </a:cubicBezTo>
                  <a:cubicBezTo>
                    <a:pt x="11" y="21"/>
                    <a:pt x="11" y="20"/>
                    <a:pt x="11" y="20"/>
                  </a:cubicBezTo>
                  <a:cubicBezTo>
                    <a:pt x="10" y="20"/>
                    <a:pt x="10" y="20"/>
                    <a:pt x="10" y="20"/>
                  </a:cubicBezTo>
                  <a:cubicBezTo>
                    <a:pt x="10" y="20"/>
                    <a:pt x="9" y="22"/>
                    <a:pt x="11" y="23"/>
                  </a:cubicBezTo>
                  <a:close/>
                  <a:moveTo>
                    <a:pt x="7" y="20"/>
                  </a:moveTo>
                  <a:cubicBezTo>
                    <a:pt x="7" y="20"/>
                    <a:pt x="7" y="20"/>
                    <a:pt x="7" y="20"/>
                  </a:cubicBezTo>
                  <a:cubicBezTo>
                    <a:pt x="7" y="20"/>
                    <a:pt x="6" y="20"/>
                    <a:pt x="7" y="20"/>
                  </a:cubicBezTo>
                  <a:close/>
                  <a:moveTo>
                    <a:pt x="33" y="22"/>
                  </a:moveTo>
                  <a:cubicBezTo>
                    <a:pt x="33" y="21"/>
                    <a:pt x="33" y="20"/>
                    <a:pt x="32" y="20"/>
                  </a:cubicBezTo>
                  <a:cubicBezTo>
                    <a:pt x="32" y="20"/>
                    <a:pt x="32" y="22"/>
                    <a:pt x="33" y="22"/>
                  </a:cubicBezTo>
                  <a:close/>
                  <a:moveTo>
                    <a:pt x="12" y="21"/>
                  </a:moveTo>
                  <a:cubicBezTo>
                    <a:pt x="11" y="20"/>
                    <a:pt x="11" y="20"/>
                    <a:pt x="11" y="20"/>
                  </a:cubicBezTo>
                  <a:cubicBezTo>
                    <a:pt x="11" y="20"/>
                    <a:pt x="11" y="21"/>
                    <a:pt x="12" y="21"/>
                  </a:cubicBezTo>
                  <a:close/>
                  <a:moveTo>
                    <a:pt x="15" y="22"/>
                  </a:moveTo>
                  <a:cubicBezTo>
                    <a:pt x="15" y="22"/>
                    <a:pt x="15" y="23"/>
                    <a:pt x="16" y="23"/>
                  </a:cubicBezTo>
                  <a:cubicBezTo>
                    <a:pt x="16" y="22"/>
                    <a:pt x="16" y="22"/>
                    <a:pt x="17" y="22"/>
                  </a:cubicBezTo>
                  <a:cubicBezTo>
                    <a:pt x="16" y="21"/>
                    <a:pt x="16" y="21"/>
                    <a:pt x="16" y="20"/>
                  </a:cubicBezTo>
                  <a:cubicBezTo>
                    <a:pt x="15" y="21"/>
                    <a:pt x="15" y="21"/>
                    <a:pt x="15" y="22"/>
                  </a:cubicBezTo>
                  <a:close/>
                  <a:moveTo>
                    <a:pt x="18" y="22"/>
                  </a:moveTo>
                  <a:cubicBezTo>
                    <a:pt x="18" y="21"/>
                    <a:pt x="19" y="21"/>
                    <a:pt x="19" y="20"/>
                  </a:cubicBezTo>
                  <a:cubicBezTo>
                    <a:pt x="18" y="21"/>
                    <a:pt x="17" y="21"/>
                    <a:pt x="18" y="22"/>
                  </a:cubicBezTo>
                  <a:close/>
                  <a:moveTo>
                    <a:pt x="30" y="22"/>
                  </a:moveTo>
                  <a:cubicBezTo>
                    <a:pt x="30" y="21"/>
                    <a:pt x="30" y="20"/>
                    <a:pt x="30" y="20"/>
                  </a:cubicBezTo>
                  <a:cubicBezTo>
                    <a:pt x="30" y="21"/>
                    <a:pt x="30" y="21"/>
                    <a:pt x="30" y="22"/>
                  </a:cubicBezTo>
                  <a:close/>
                  <a:moveTo>
                    <a:pt x="8" y="22"/>
                  </a:moveTo>
                  <a:cubicBezTo>
                    <a:pt x="8" y="21"/>
                    <a:pt x="7" y="21"/>
                    <a:pt x="7" y="20"/>
                  </a:cubicBezTo>
                  <a:cubicBezTo>
                    <a:pt x="7" y="21"/>
                    <a:pt x="7" y="22"/>
                    <a:pt x="8" y="22"/>
                  </a:cubicBezTo>
                  <a:close/>
                  <a:moveTo>
                    <a:pt x="22" y="23"/>
                  </a:moveTo>
                  <a:cubicBezTo>
                    <a:pt x="22" y="24"/>
                    <a:pt x="22" y="24"/>
                    <a:pt x="22" y="24"/>
                  </a:cubicBezTo>
                  <a:cubicBezTo>
                    <a:pt x="23" y="24"/>
                    <a:pt x="23" y="23"/>
                    <a:pt x="23" y="22"/>
                  </a:cubicBezTo>
                  <a:cubicBezTo>
                    <a:pt x="23" y="22"/>
                    <a:pt x="23" y="22"/>
                    <a:pt x="23" y="22"/>
                  </a:cubicBezTo>
                  <a:cubicBezTo>
                    <a:pt x="22" y="22"/>
                    <a:pt x="22" y="23"/>
                    <a:pt x="22" y="23"/>
                  </a:cubicBezTo>
                  <a:close/>
                  <a:moveTo>
                    <a:pt x="26" y="25"/>
                  </a:moveTo>
                  <a:cubicBezTo>
                    <a:pt x="26" y="25"/>
                    <a:pt x="26" y="24"/>
                    <a:pt x="26" y="24"/>
                  </a:cubicBezTo>
                  <a:cubicBezTo>
                    <a:pt x="26" y="23"/>
                    <a:pt x="26" y="23"/>
                    <a:pt x="26" y="22"/>
                  </a:cubicBezTo>
                  <a:cubicBezTo>
                    <a:pt x="23" y="21"/>
                    <a:pt x="26" y="24"/>
                    <a:pt x="26" y="25"/>
                  </a:cubicBezTo>
                  <a:close/>
                  <a:moveTo>
                    <a:pt x="29" y="24"/>
                  </a:moveTo>
                  <a:cubicBezTo>
                    <a:pt x="30" y="23"/>
                    <a:pt x="30" y="22"/>
                    <a:pt x="29" y="22"/>
                  </a:cubicBezTo>
                  <a:cubicBezTo>
                    <a:pt x="28" y="22"/>
                    <a:pt x="29" y="23"/>
                    <a:pt x="29" y="24"/>
                  </a:cubicBezTo>
                  <a:close/>
                  <a:moveTo>
                    <a:pt x="6" y="23"/>
                  </a:moveTo>
                  <a:cubicBezTo>
                    <a:pt x="6" y="23"/>
                    <a:pt x="6" y="22"/>
                    <a:pt x="6" y="22"/>
                  </a:cubicBezTo>
                  <a:cubicBezTo>
                    <a:pt x="6" y="22"/>
                    <a:pt x="6" y="22"/>
                    <a:pt x="6" y="22"/>
                  </a:cubicBezTo>
                  <a:cubicBezTo>
                    <a:pt x="6" y="22"/>
                    <a:pt x="6" y="22"/>
                    <a:pt x="6" y="23"/>
                  </a:cubicBezTo>
                  <a:close/>
                  <a:moveTo>
                    <a:pt x="13" y="23"/>
                  </a:moveTo>
                  <a:cubicBezTo>
                    <a:pt x="13" y="23"/>
                    <a:pt x="13" y="22"/>
                    <a:pt x="12" y="22"/>
                  </a:cubicBezTo>
                  <a:cubicBezTo>
                    <a:pt x="12" y="22"/>
                    <a:pt x="13" y="23"/>
                    <a:pt x="13" y="23"/>
                  </a:cubicBezTo>
                  <a:close/>
                  <a:moveTo>
                    <a:pt x="1" y="26"/>
                  </a:moveTo>
                  <a:cubicBezTo>
                    <a:pt x="1" y="28"/>
                    <a:pt x="2" y="28"/>
                    <a:pt x="2" y="30"/>
                  </a:cubicBezTo>
                  <a:cubicBezTo>
                    <a:pt x="2" y="31"/>
                    <a:pt x="2" y="32"/>
                    <a:pt x="3" y="32"/>
                  </a:cubicBezTo>
                  <a:cubicBezTo>
                    <a:pt x="3" y="31"/>
                    <a:pt x="3" y="30"/>
                    <a:pt x="3" y="29"/>
                  </a:cubicBezTo>
                  <a:cubicBezTo>
                    <a:pt x="2" y="29"/>
                    <a:pt x="2" y="30"/>
                    <a:pt x="2" y="29"/>
                  </a:cubicBezTo>
                  <a:cubicBezTo>
                    <a:pt x="2" y="27"/>
                    <a:pt x="2" y="24"/>
                    <a:pt x="2" y="22"/>
                  </a:cubicBezTo>
                  <a:cubicBezTo>
                    <a:pt x="1" y="23"/>
                    <a:pt x="1" y="25"/>
                    <a:pt x="1" y="26"/>
                  </a:cubicBezTo>
                  <a:close/>
                  <a:moveTo>
                    <a:pt x="3" y="22"/>
                  </a:moveTo>
                  <a:cubicBezTo>
                    <a:pt x="3" y="23"/>
                    <a:pt x="3" y="24"/>
                    <a:pt x="4" y="25"/>
                  </a:cubicBezTo>
                  <a:cubicBezTo>
                    <a:pt x="4" y="25"/>
                    <a:pt x="4" y="24"/>
                    <a:pt x="4" y="23"/>
                  </a:cubicBezTo>
                  <a:cubicBezTo>
                    <a:pt x="4" y="24"/>
                    <a:pt x="4" y="23"/>
                    <a:pt x="3" y="23"/>
                  </a:cubicBezTo>
                  <a:cubicBezTo>
                    <a:pt x="3" y="22"/>
                    <a:pt x="4" y="22"/>
                    <a:pt x="3" y="22"/>
                  </a:cubicBezTo>
                  <a:cubicBezTo>
                    <a:pt x="3" y="23"/>
                    <a:pt x="3" y="22"/>
                    <a:pt x="3" y="22"/>
                  </a:cubicBezTo>
                  <a:close/>
                  <a:moveTo>
                    <a:pt x="19" y="23"/>
                  </a:moveTo>
                  <a:cubicBezTo>
                    <a:pt x="19" y="23"/>
                    <a:pt x="19" y="24"/>
                    <a:pt x="19" y="24"/>
                  </a:cubicBezTo>
                  <a:cubicBezTo>
                    <a:pt x="20" y="24"/>
                    <a:pt x="20" y="23"/>
                    <a:pt x="20" y="23"/>
                  </a:cubicBezTo>
                  <a:cubicBezTo>
                    <a:pt x="20" y="22"/>
                    <a:pt x="20" y="22"/>
                    <a:pt x="19" y="22"/>
                  </a:cubicBezTo>
                  <a:cubicBezTo>
                    <a:pt x="19" y="22"/>
                    <a:pt x="19" y="23"/>
                    <a:pt x="19" y="23"/>
                  </a:cubicBezTo>
                  <a:close/>
                  <a:moveTo>
                    <a:pt x="14" y="23"/>
                  </a:moveTo>
                  <a:cubicBezTo>
                    <a:pt x="15" y="23"/>
                    <a:pt x="15" y="24"/>
                    <a:pt x="15" y="24"/>
                  </a:cubicBezTo>
                  <a:cubicBezTo>
                    <a:pt x="16" y="24"/>
                    <a:pt x="15" y="22"/>
                    <a:pt x="15" y="22"/>
                  </a:cubicBezTo>
                  <a:cubicBezTo>
                    <a:pt x="14" y="22"/>
                    <a:pt x="14" y="23"/>
                    <a:pt x="14" y="23"/>
                  </a:cubicBezTo>
                  <a:close/>
                  <a:moveTo>
                    <a:pt x="6" y="25"/>
                  </a:moveTo>
                  <a:cubicBezTo>
                    <a:pt x="7" y="25"/>
                    <a:pt x="7" y="23"/>
                    <a:pt x="6" y="22"/>
                  </a:cubicBezTo>
                  <a:cubicBezTo>
                    <a:pt x="6" y="23"/>
                    <a:pt x="6" y="24"/>
                    <a:pt x="6" y="25"/>
                  </a:cubicBezTo>
                  <a:close/>
                  <a:moveTo>
                    <a:pt x="12" y="25"/>
                  </a:moveTo>
                  <a:cubicBezTo>
                    <a:pt x="13" y="24"/>
                    <a:pt x="12" y="23"/>
                    <a:pt x="12" y="22"/>
                  </a:cubicBezTo>
                  <a:cubicBezTo>
                    <a:pt x="11" y="23"/>
                    <a:pt x="11" y="24"/>
                    <a:pt x="12" y="25"/>
                  </a:cubicBezTo>
                  <a:close/>
                  <a:moveTo>
                    <a:pt x="16" y="25"/>
                  </a:moveTo>
                  <a:cubicBezTo>
                    <a:pt x="17" y="24"/>
                    <a:pt x="17" y="24"/>
                    <a:pt x="17" y="23"/>
                  </a:cubicBezTo>
                  <a:cubicBezTo>
                    <a:pt x="17" y="23"/>
                    <a:pt x="17" y="23"/>
                    <a:pt x="17" y="23"/>
                  </a:cubicBezTo>
                  <a:cubicBezTo>
                    <a:pt x="17" y="23"/>
                    <a:pt x="16" y="24"/>
                    <a:pt x="16" y="25"/>
                  </a:cubicBezTo>
                  <a:close/>
                  <a:moveTo>
                    <a:pt x="9" y="24"/>
                  </a:moveTo>
                  <a:cubicBezTo>
                    <a:pt x="9" y="24"/>
                    <a:pt x="9" y="23"/>
                    <a:pt x="9" y="23"/>
                  </a:cubicBezTo>
                  <a:cubicBezTo>
                    <a:pt x="8" y="24"/>
                    <a:pt x="9" y="24"/>
                    <a:pt x="9" y="25"/>
                  </a:cubicBezTo>
                  <a:cubicBezTo>
                    <a:pt x="10" y="25"/>
                    <a:pt x="10" y="24"/>
                    <a:pt x="10" y="24"/>
                  </a:cubicBezTo>
                  <a:cubicBezTo>
                    <a:pt x="10" y="24"/>
                    <a:pt x="10" y="23"/>
                    <a:pt x="10" y="23"/>
                  </a:cubicBezTo>
                  <a:cubicBezTo>
                    <a:pt x="10" y="23"/>
                    <a:pt x="10" y="24"/>
                    <a:pt x="9" y="24"/>
                  </a:cubicBezTo>
                  <a:close/>
                  <a:moveTo>
                    <a:pt x="24" y="27"/>
                  </a:moveTo>
                  <a:cubicBezTo>
                    <a:pt x="25" y="27"/>
                    <a:pt x="25" y="26"/>
                    <a:pt x="25" y="26"/>
                  </a:cubicBezTo>
                  <a:cubicBezTo>
                    <a:pt x="25" y="25"/>
                    <a:pt x="25" y="24"/>
                    <a:pt x="24" y="23"/>
                  </a:cubicBezTo>
                  <a:cubicBezTo>
                    <a:pt x="23" y="24"/>
                    <a:pt x="23" y="26"/>
                    <a:pt x="24" y="27"/>
                  </a:cubicBezTo>
                  <a:close/>
                  <a:moveTo>
                    <a:pt x="14" y="26"/>
                  </a:moveTo>
                  <a:cubicBezTo>
                    <a:pt x="15" y="26"/>
                    <a:pt x="14" y="24"/>
                    <a:pt x="14" y="24"/>
                  </a:cubicBezTo>
                  <a:cubicBezTo>
                    <a:pt x="13" y="25"/>
                    <a:pt x="14" y="25"/>
                    <a:pt x="14" y="26"/>
                  </a:cubicBezTo>
                  <a:close/>
                  <a:moveTo>
                    <a:pt x="18" y="27"/>
                  </a:moveTo>
                  <a:cubicBezTo>
                    <a:pt x="18" y="27"/>
                    <a:pt x="18" y="26"/>
                    <a:pt x="19" y="25"/>
                  </a:cubicBezTo>
                  <a:cubicBezTo>
                    <a:pt x="18" y="25"/>
                    <a:pt x="19" y="24"/>
                    <a:pt x="18" y="24"/>
                  </a:cubicBezTo>
                  <a:cubicBezTo>
                    <a:pt x="17" y="25"/>
                    <a:pt x="17" y="26"/>
                    <a:pt x="18" y="27"/>
                  </a:cubicBezTo>
                  <a:close/>
                  <a:moveTo>
                    <a:pt x="20" y="26"/>
                  </a:moveTo>
                  <a:cubicBezTo>
                    <a:pt x="21" y="26"/>
                    <a:pt x="21" y="27"/>
                    <a:pt x="21" y="27"/>
                  </a:cubicBezTo>
                  <a:cubicBezTo>
                    <a:pt x="22" y="26"/>
                    <a:pt x="22" y="25"/>
                    <a:pt x="21" y="24"/>
                  </a:cubicBezTo>
                  <a:cubicBezTo>
                    <a:pt x="21" y="25"/>
                    <a:pt x="20" y="25"/>
                    <a:pt x="20" y="26"/>
                  </a:cubicBezTo>
                  <a:close/>
                  <a:moveTo>
                    <a:pt x="31" y="26"/>
                  </a:moveTo>
                  <a:cubicBezTo>
                    <a:pt x="31" y="26"/>
                    <a:pt x="31" y="25"/>
                    <a:pt x="30" y="25"/>
                  </a:cubicBezTo>
                  <a:cubicBezTo>
                    <a:pt x="30" y="25"/>
                    <a:pt x="31" y="26"/>
                    <a:pt x="31" y="26"/>
                  </a:cubicBezTo>
                  <a:close/>
                  <a:moveTo>
                    <a:pt x="11" y="25"/>
                  </a:moveTo>
                  <a:cubicBezTo>
                    <a:pt x="10" y="26"/>
                    <a:pt x="10" y="25"/>
                    <a:pt x="10" y="26"/>
                  </a:cubicBezTo>
                  <a:cubicBezTo>
                    <a:pt x="10" y="26"/>
                    <a:pt x="10" y="27"/>
                    <a:pt x="11" y="27"/>
                  </a:cubicBezTo>
                  <a:cubicBezTo>
                    <a:pt x="11" y="27"/>
                    <a:pt x="11" y="26"/>
                    <a:pt x="11" y="26"/>
                  </a:cubicBezTo>
                  <a:cubicBezTo>
                    <a:pt x="11" y="26"/>
                    <a:pt x="11" y="26"/>
                    <a:pt x="11" y="26"/>
                  </a:cubicBezTo>
                  <a:cubicBezTo>
                    <a:pt x="11" y="25"/>
                    <a:pt x="11" y="25"/>
                    <a:pt x="10" y="25"/>
                  </a:cubicBezTo>
                  <a:cubicBezTo>
                    <a:pt x="10" y="25"/>
                    <a:pt x="11" y="25"/>
                    <a:pt x="11" y="25"/>
                  </a:cubicBezTo>
                  <a:close/>
                  <a:moveTo>
                    <a:pt x="26" y="26"/>
                  </a:moveTo>
                  <a:cubicBezTo>
                    <a:pt x="27" y="26"/>
                    <a:pt x="27" y="27"/>
                    <a:pt x="27" y="27"/>
                  </a:cubicBezTo>
                  <a:cubicBezTo>
                    <a:pt x="27" y="27"/>
                    <a:pt x="28" y="27"/>
                    <a:pt x="28" y="26"/>
                  </a:cubicBezTo>
                  <a:cubicBezTo>
                    <a:pt x="27" y="26"/>
                    <a:pt x="27" y="25"/>
                    <a:pt x="27" y="25"/>
                  </a:cubicBezTo>
                  <a:cubicBezTo>
                    <a:pt x="27" y="25"/>
                    <a:pt x="26" y="25"/>
                    <a:pt x="26" y="26"/>
                  </a:cubicBezTo>
                  <a:close/>
                  <a:moveTo>
                    <a:pt x="8" y="28"/>
                  </a:moveTo>
                  <a:cubicBezTo>
                    <a:pt x="9" y="27"/>
                    <a:pt x="8" y="25"/>
                    <a:pt x="7" y="25"/>
                  </a:cubicBezTo>
                  <a:cubicBezTo>
                    <a:pt x="7" y="26"/>
                    <a:pt x="7" y="27"/>
                    <a:pt x="8" y="28"/>
                  </a:cubicBezTo>
                  <a:close/>
                  <a:moveTo>
                    <a:pt x="16" y="26"/>
                  </a:moveTo>
                  <a:cubicBezTo>
                    <a:pt x="16" y="26"/>
                    <a:pt x="16" y="25"/>
                    <a:pt x="16" y="25"/>
                  </a:cubicBezTo>
                  <a:cubicBezTo>
                    <a:pt x="16" y="25"/>
                    <a:pt x="16" y="25"/>
                    <a:pt x="16" y="25"/>
                  </a:cubicBezTo>
                  <a:cubicBezTo>
                    <a:pt x="16" y="25"/>
                    <a:pt x="16" y="26"/>
                    <a:pt x="16" y="26"/>
                  </a:cubicBezTo>
                  <a:close/>
                  <a:moveTo>
                    <a:pt x="13" y="26"/>
                  </a:moveTo>
                  <a:cubicBezTo>
                    <a:pt x="13" y="26"/>
                    <a:pt x="13" y="27"/>
                    <a:pt x="13" y="27"/>
                  </a:cubicBezTo>
                  <a:cubicBezTo>
                    <a:pt x="15" y="27"/>
                    <a:pt x="13" y="24"/>
                    <a:pt x="13" y="26"/>
                  </a:cubicBezTo>
                  <a:close/>
                  <a:moveTo>
                    <a:pt x="4" y="26"/>
                  </a:moveTo>
                  <a:cubicBezTo>
                    <a:pt x="4" y="27"/>
                    <a:pt x="5" y="28"/>
                    <a:pt x="5" y="28"/>
                  </a:cubicBezTo>
                  <a:cubicBezTo>
                    <a:pt x="5" y="27"/>
                    <a:pt x="5" y="26"/>
                    <a:pt x="5" y="25"/>
                  </a:cubicBezTo>
                  <a:cubicBezTo>
                    <a:pt x="5" y="26"/>
                    <a:pt x="4" y="26"/>
                    <a:pt x="4" y="26"/>
                  </a:cubicBezTo>
                  <a:close/>
                  <a:moveTo>
                    <a:pt x="34" y="27"/>
                  </a:moveTo>
                  <a:cubicBezTo>
                    <a:pt x="34" y="27"/>
                    <a:pt x="34" y="26"/>
                    <a:pt x="34" y="26"/>
                  </a:cubicBezTo>
                  <a:cubicBezTo>
                    <a:pt x="34" y="26"/>
                    <a:pt x="34" y="27"/>
                    <a:pt x="34" y="27"/>
                  </a:cubicBezTo>
                  <a:close/>
                  <a:moveTo>
                    <a:pt x="15" y="27"/>
                  </a:moveTo>
                  <a:cubicBezTo>
                    <a:pt x="16" y="27"/>
                    <a:pt x="15" y="26"/>
                    <a:pt x="15" y="26"/>
                  </a:cubicBezTo>
                  <a:cubicBezTo>
                    <a:pt x="15" y="27"/>
                    <a:pt x="15" y="27"/>
                    <a:pt x="15" y="27"/>
                  </a:cubicBezTo>
                  <a:close/>
                  <a:moveTo>
                    <a:pt x="22" y="28"/>
                  </a:moveTo>
                  <a:cubicBezTo>
                    <a:pt x="22" y="29"/>
                    <a:pt x="22" y="29"/>
                    <a:pt x="23" y="30"/>
                  </a:cubicBezTo>
                  <a:cubicBezTo>
                    <a:pt x="23" y="29"/>
                    <a:pt x="23" y="29"/>
                    <a:pt x="24" y="28"/>
                  </a:cubicBezTo>
                  <a:cubicBezTo>
                    <a:pt x="23" y="28"/>
                    <a:pt x="23" y="27"/>
                    <a:pt x="22" y="26"/>
                  </a:cubicBezTo>
                  <a:cubicBezTo>
                    <a:pt x="22" y="27"/>
                    <a:pt x="22" y="28"/>
                    <a:pt x="22" y="28"/>
                  </a:cubicBezTo>
                  <a:close/>
                  <a:moveTo>
                    <a:pt x="17" y="28"/>
                  </a:moveTo>
                  <a:cubicBezTo>
                    <a:pt x="17" y="28"/>
                    <a:pt x="17" y="27"/>
                    <a:pt x="17" y="27"/>
                  </a:cubicBezTo>
                  <a:cubicBezTo>
                    <a:pt x="17" y="27"/>
                    <a:pt x="17" y="27"/>
                    <a:pt x="17" y="28"/>
                  </a:cubicBezTo>
                  <a:close/>
                  <a:moveTo>
                    <a:pt x="19" y="27"/>
                  </a:moveTo>
                  <a:cubicBezTo>
                    <a:pt x="19" y="27"/>
                    <a:pt x="19" y="28"/>
                    <a:pt x="19" y="29"/>
                  </a:cubicBezTo>
                  <a:cubicBezTo>
                    <a:pt x="19" y="29"/>
                    <a:pt x="19" y="30"/>
                    <a:pt x="19" y="30"/>
                  </a:cubicBezTo>
                  <a:cubicBezTo>
                    <a:pt x="20" y="29"/>
                    <a:pt x="20" y="29"/>
                    <a:pt x="20" y="28"/>
                  </a:cubicBezTo>
                  <a:cubicBezTo>
                    <a:pt x="20" y="27"/>
                    <a:pt x="20" y="26"/>
                    <a:pt x="19" y="27"/>
                  </a:cubicBezTo>
                  <a:close/>
                  <a:moveTo>
                    <a:pt x="12" y="27"/>
                  </a:moveTo>
                  <a:cubicBezTo>
                    <a:pt x="12" y="28"/>
                    <a:pt x="12" y="28"/>
                    <a:pt x="13" y="29"/>
                  </a:cubicBezTo>
                  <a:cubicBezTo>
                    <a:pt x="13" y="28"/>
                    <a:pt x="13" y="28"/>
                    <a:pt x="13" y="28"/>
                  </a:cubicBezTo>
                  <a:cubicBezTo>
                    <a:pt x="13" y="28"/>
                    <a:pt x="12" y="27"/>
                    <a:pt x="12" y="27"/>
                  </a:cubicBezTo>
                  <a:cubicBezTo>
                    <a:pt x="12" y="27"/>
                    <a:pt x="12" y="27"/>
                    <a:pt x="12" y="27"/>
                  </a:cubicBezTo>
                  <a:close/>
                  <a:moveTo>
                    <a:pt x="26" y="29"/>
                  </a:moveTo>
                  <a:cubicBezTo>
                    <a:pt x="26" y="29"/>
                    <a:pt x="25" y="28"/>
                    <a:pt x="25" y="28"/>
                  </a:cubicBezTo>
                  <a:cubicBezTo>
                    <a:pt x="26" y="28"/>
                    <a:pt x="26" y="29"/>
                    <a:pt x="26" y="29"/>
                  </a:cubicBezTo>
                  <a:cubicBezTo>
                    <a:pt x="26" y="29"/>
                    <a:pt x="26" y="29"/>
                    <a:pt x="26" y="28"/>
                  </a:cubicBezTo>
                  <a:cubicBezTo>
                    <a:pt x="26" y="28"/>
                    <a:pt x="26" y="27"/>
                    <a:pt x="26" y="27"/>
                  </a:cubicBezTo>
                  <a:cubicBezTo>
                    <a:pt x="25" y="27"/>
                    <a:pt x="25" y="29"/>
                    <a:pt x="26" y="29"/>
                  </a:cubicBezTo>
                  <a:close/>
                  <a:moveTo>
                    <a:pt x="4" y="30"/>
                  </a:moveTo>
                  <a:cubicBezTo>
                    <a:pt x="5" y="29"/>
                    <a:pt x="4" y="28"/>
                    <a:pt x="3" y="27"/>
                  </a:cubicBezTo>
                  <a:cubicBezTo>
                    <a:pt x="3" y="28"/>
                    <a:pt x="4" y="29"/>
                    <a:pt x="4" y="30"/>
                  </a:cubicBezTo>
                  <a:close/>
                  <a:moveTo>
                    <a:pt x="14" y="28"/>
                  </a:moveTo>
                  <a:cubicBezTo>
                    <a:pt x="14" y="28"/>
                    <a:pt x="14" y="29"/>
                    <a:pt x="15" y="29"/>
                  </a:cubicBezTo>
                  <a:cubicBezTo>
                    <a:pt x="15" y="28"/>
                    <a:pt x="15" y="27"/>
                    <a:pt x="14" y="27"/>
                  </a:cubicBezTo>
                  <a:cubicBezTo>
                    <a:pt x="14" y="28"/>
                    <a:pt x="14" y="28"/>
                    <a:pt x="14" y="28"/>
                  </a:cubicBezTo>
                  <a:close/>
                  <a:moveTo>
                    <a:pt x="7" y="30"/>
                  </a:moveTo>
                  <a:cubicBezTo>
                    <a:pt x="7" y="29"/>
                    <a:pt x="7" y="28"/>
                    <a:pt x="6" y="27"/>
                  </a:cubicBezTo>
                  <a:cubicBezTo>
                    <a:pt x="7" y="28"/>
                    <a:pt x="6" y="29"/>
                    <a:pt x="7" y="30"/>
                  </a:cubicBezTo>
                  <a:close/>
                  <a:moveTo>
                    <a:pt x="10" y="28"/>
                  </a:moveTo>
                  <a:cubicBezTo>
                    <a:pt x="10" y="28"/>
                    <a:pt x="10" y="28"/>
                    <a:pt x="10" y="28"/>
                  </a:cubicBezTo>
                  <a:cubicBezTo>
                    <a:pt x="10" y="28"/>
                    <a:pt x="10" y="28"/>
                    <a:pt x="10" y="28"/>
                  </a:cubicBezTo>
                  <a:cubicBezTo>
                    <a:pt x="10" y="28"/>
                    <a:pt x="10" y="28"/>
                    <a:pt x="10" y="28"/>
                  </a:cubicBezTo>
                  <a:close/>
                  <a:moveTo>
                    <a:pt x="32" y="29"/>
                  </a:moveTo>
                  <a:cubicBezTo>
                    <a:pt x="33" y="30"/>
                    <a:pt x="30" y="32"/>
                    <a:pt x="31" y="34"/>
                  </a:cubicBezTo>
                  <a:cubicBezTo>
                    <a:pt x="32" y="32"/>
                    <a:pt x="33" y="29"/>
                    <a:pt x="33" y="28"/>
                  </a:cubicBezTo>
                  <a:cubicBezTo>
                    <a:pt x="32" y="28"/>
                    <a:pt x="32" y="29"/>
                    <a:pt x="32" y="29"/>
                  </a:cubicBezTo>
                  <a:close/>
                  <a:moveTo>
                    <a:pt x="11" y="29"/>
                  </a:moveTo>
                  <a:cubicBezTo>
                    <a:pt x="12" y="29"/>
                    <a:pt x="12" y="29"/>
                    <a:pt x="12" y="29"/>
                  </a:cubicBezTo>
                  <a:cubicBezTo>
                    <a:pt x="12" y="28"/>
                    <a:pt x="12" y="28"/>
                    <a:pt x="11" y="28"/>
                  </a:cubicBezTo>
                  <a:cubicBezTo>
                    <a:pt x="11" y="28"/>
                    <a:pt x="12" y="28"/>
                    <a:pt x="11" y="29"/>
                  </a:cubicBezTo>
                  <a:close/>
                  <a:moveTo>
                    <a:pt x="33" y="32"/>
                  </a:moveTo>
                  <a:cubicBezTo>
                    <a:pt x="33" y="30"/>
                    <a:pt x="34" y="29"/>
                    <a:pt x="34" y="28"/>
                  </a:cubicBezTo>
                  <a:cubicBezTo>
                    <a:pt x="33" y="29"/>
                    <a:pt x="33" y="31"/>
                    <a:pt x="33" y="32"/>
                  </a:cubicBezTo>
                  <a:close/>
                  <a:moveTo>
                    <a:pt x="8" y="29"/>
                  </a:moveTo>
                  <a:cubicBezTo>
                    <a:pt x="9" y="29"/>
                    <a:pt x="9" y="30"/>
                    <a:pt x="9" y="30"/>
                  </a:cubicBezTo>
                  <a:cubicBezTo>
                    <a:pt x="10" y="30"/>
                    <a:pt x="10" y="28"/>
                    <a:pt x="9" y="28"/>
                  </a:cubicBezTo>
                  <a:cubicBezTo>
                    <a:pt x="9" y="28"/>
                    <a:pt x="9" y="29"/>
                    <a:pt x="8" y="29"/>
                  </a:cubicBezTo>
                  <a:close/>
                  <a:moveTo>
                    <a:pt x="17" y="30"/>
                  </a:moveTo>
                  <a:cubicBezTo>
                    <a:pt x="16" y="29"/>
                    <a:pt x="17" y="29"/>
                    <a:pt x="17" y="29"/>
                  </a:cubicBezTo>
                  <a:cubicBezTo>
                    <a:pt x="16" y="29"/>
                    <a:pt x="17" y="28"/>
                    <a:pt x="16" y="28"/>
                  </a:cubicBezTo>
                  <a:cubicBezTo>
                    <a:pt x="16" y="29"/>
                    <a:pt x="16" y="29"/>
                    <a:pt x="17" y="30"/>
                  </a:cubicBezTo>
                  <a:close/>
                  <a:moveTo>
                    <a:pt x="29" y="30"/>
                  </a:moveTo>
                  <a:cubicBezTo>
                    <a:pt x="29" y="29"/>
                    <a:pt x="29" y="29"/>
                    <a:pt x="29" y="29"/>
                  </a:cubicBezTo>
                  <a:cubicBezTo>
                    <a:pt x="28" y="29"/>
                    <a:pt x="29" y="28"/>
                    <a:pt x="28" y="28"/>
                  </a:cubicBezTo>
                  <a:cubicBezTo>
                    <a:pt x="28" y="29"/>
                    <a:pt x="28" y="30"/>
                    <a:pt x="29" y="30"/>
                  </a:cubicBezTo>
                  <a:close/>
                  <a:moveTo>
                    <a:pt x="14" y="30"/>
                  </a:moveTo>
                  <a:cubicBezTo>
                    <a:pt x="14" y="30"/>
                    <a:pt x="14" y="29"/>
                    <a:pt x="13" y="29"/>
                  </a:cubicBezTo>
                  <a:cubicBezTo>
                    <a:pt x="13" y="29"/>
                    <a:pt x="13" y="30"/>
                    <a:pt x="14" y="30"/>
                  </a:cubicBezTo>
                  <a:close/>
                  <a:moveTo>
                    <a:pt x="20" y="32"/>
                  </a:moveTo>
                  <a:cubicBezTo>
                    <a:pt x="20" y="32"/>
                    <a:pt x="20" y="33"/>
                    <a:pt x="21" y="33"/>
                  </a:cubicBezTo>
                  <a:cubicBezTo>
                    <a:pt x="21" y="32"/>
                    <a:pt x="22" y="32"/>
                    <a:pt x="22" y="31"/>
                  </a:cubicBezTo>
                  <a:cubicBezTo>
                    <a:pt x="22" y="30"/>
                    <a:pt x="21" y="30"/>
                    <a:pt x="21" y="29"/>
                  </a:cubicBezTo>
                  <a:cubicBezTo>
                    <a:pt x="21" y="30"/>
                    <a:pt x="20" y="31"/>
                    <a:pt x="20" y="32"/>
                  </a:cubicBezTo>
                  <a:close/>
                  <a:moveTo>
                    <a:pt x="11" y="31"/>
                  </a:moveTo>
                  <a:cubicBezTo>
                    <a:pt x="11" y="31"/>
                    <a:pt x="10" y="31"/>
                    <a:pt x="10" y="30"/>
                  </a:cubicBezTo>
                  <a:cubicBezTo>
                    <a:pt x="10" y="31"/>
                    <a:pt x="10" y="32"/>
                    <a:pt x="10" y="32"/>
                  </a:cubicBezTo>
                  <a:cubicBezTo>
                    <a:pt x="11" y="32"/>
                    <a:pt x="12" y="30"/>
                    <a:pt x="11" y="29"/>
                  </a:cubicBezTo>
                  <a:cubicBezTo>
                    <a:pt x="10" y="30"/>
                    <a:pt x="11" y="30"/>
                    <a:pt x="11" y="31"/>
                  </a:cubicBezTo>
                  <a:close/>
                  <a:moveTo>
                    <a:pt x="16" y="31"/>
                  </a:moveTo>
                  <a:cubicBezTo>
                    <a:pt x="16" y="30"/>
                    <a:pt x="16" y="29"/>
                    <a:pt x="15" y="29"/>
                  </a:cubicBezTo>
                  <a:cubicBezTo>
                    <a:pt x="15" y="30"/>
                    <a:pt x="16" y="30"/>
                    <a:pt x="16" y="31"/>
                  </a:cubicBezTo>
                  <a:close/>
                  <a:moveTo>
                    <a:pt x="23" y="31"/>
                  </a:moveTo>
                  <a:cubicBezTo>
                    <a:pt x="24" y="31"/>
                    <a:pt x="24" y="32"/>
                    <a:pt x="24" y="32"/>
                  </a:cubicBezTo>
                  <a:cubicBezTo>
                    <a:pt x="25" y="32"/>
                    <a:pt x="25" y="31"/>
                    <a:pt x="25" y="30"/>
                  </a:cubicBezTo>
                  <a:cubicBezTo>
                    <a:pt x="25" y="30"/>
                    <a:pt x="25" y="30"/>
                    <a:pt x="24" y="29"/>
                  </a:cubicBezTo>
                  <a:cubicBezTo>
                    <a:pt x="24" y="30"/>
                    <a:pt x="24" y="30"/>
                    <a:pt x="23" y="31"/>
                  </a:cubicBezTo>
                  <a:close/>
                  <a:moveTo>
                    <a:pt x="27" y="32"/>
                  </a:moveTo>
                  <a:cubicBezTo>
                    <a:pt x="28" y="31"/>
                    <a:pt x="28" y="30"/>
                    <a:pt x="27" y="30"/>
                  </a:cubicBezTo>
                  <a:cubicBezTo>
                    <a:pt x="26" y="30"/>
                    <a:pt x="27" y="31"/>
                    <a:pt x="27" y="32"/>
                  </a:cubicBezTo>
                  <a:close/>
                  <a:moveTo>
                    <a:pt x="30" y="30"/>
                  </a:moveTo>
                  <a:cubicBezTo>
                    <a:pt x="30" y="30"/>
                    <a:pt x="30" y="31"/>
                    <a:pt x="30" y="31"/>
                  </a:cubicBezTo>
                  <a:cubicBezTo>
                    <a:pt x="30" y="30"/>
                    <a:pt x="30" y="30"/>
                    <a:pt x="30" y="30"/>
                  </a:cubicBezTo>
                  <a:cubicBezTo>
                    <a:pt x="30" y="30"/>
                    <a:pt x="30" y="30"/>
                    <a:pt x="30" y="30"/>
                  </a:cubicBezTo>
                  <a:cubicBezTo>
                    <a:pt x="30" y="30"/>
                    <a:pt x="30" y="30"/>
                    <a:pt x="30" y="30"/>
                  </a:cubicBezTo>
                  <a:close/>
                  <a:moveTo>
                    <a:pt x="6" y="33"/>
                  </a:moveTo>
                  <a:cubicBezTo>
                    <a:pt x="6" y="33"/>
                    <a:pt x="5" y="32"/>
                    <a:pt x="6" y="31"/>
                  </a:cubicBezTo>
                  <a:cubicBezTo>
                    <a:pt x="6" y="31"/>
                    <a:pt x="6" y="30"/>
                    <a:pt x="5" y="30"/>
                  </a:cubicBezTo>
                  <a:cubicBezTo>
                    <a:pt x="4" y="31"/>
                    <a:pt x="5" y="34"/>
                    <a:pt x="6" y="33"/>
                  </a:cubicBezTo>
                  <a:close/>
                  <a:moveTo>
                    <a:pt x="8" y="33"/>
                  </a:moveTo>
                  <a:cubicBezTo>
                    <a:pt x="8" y="32"/>
                    <a:pt x="8" y="32"/>
                    <a:pt x="9" y="31"/>
                  </a:cubicBezTo>
                  <a:cubicBezTo>
                    <a:pt x="8" y="31"/>
                    <a:pt x="8" y="30"/>
                    <a:pt x="8" y="30"/>
                  </a:cubicBezTo>
                  <a:cubicBezTo>
                    <a:pt x="7" y="31"/>
                    <a:pt x="7" y="32"/>
                    <a:pt x="8" y="33"/>
                  </a:cubicBezTo>
                  <a:close/>
                  <a:moveTo>
                    <a:pt x="13" y="31"/>
                  </a:moveTo>
                  <a:cubicBezTo>
                    <a:pt x="13" y="31"/>
                    <a:pt x="13" y="31"/>
                    <a:pt x="13" y="31"/>
                  </a:cubicBezTo>
                  <a:cubicBezTo>
                    <a:pt x="13" y="31"/>
                    <a:pt x="13" y="31"/>
                    <a:pt x="13" y="31"/>
                  </a:cubicBezTo>
                  <a:cubicBezTo>
                    <a:pt x="13" y="31"/>
                    <a:pt x="13" y="30"/>
                    <a:pt x="13" y="30"/>
                  </a:cubicBezTo>
                  <a:cubicBezTo>
                    <a:pt x="13" y="31"/>
                    <a:pt x="13" y="31"/>
                    <a:pt x="13" y="31"/>
                  </a:cubicBezTo>
                  <a:close/>
                  <a:moveTo>
                    <a:pt x="17" y="31"/>
                  </a:moveTo>
                  <a:cubicBezTo>
                    <a:pt x="18" y="32"/>
                    <a:pt x="18" y="32"/>
                    <a:pt x="18" y="33"/>
                  </a:cubicBezTo>
                  <a:cubicBezTo>
                    <a:pt x="18" y="32"/>
                    <a:pt x="18" y="32"/>
                    <a:pt x="19" y="32"/>
                  </a:cubicBezTo>
                  <a:cubicBezTo>
                    <a:pt x="18" y="31"/>
                    <a:pt x="18" y="30"/>
                    <a:pt x="17" y="30"/>
                  </a:cubicBezTo>
                  <a:cubicBezTo>
                    <a:pt x="18" y="31"/>
                    <a:pt x="17" y="31"/>
                    <a:pt x="17" y="31"/>
                  </a:cubicBezTo>
                  <a:close/>
                  <a:moveTo>
                    <a:pt x="15" y="32"/>
                  </a:moveTo>
                  <a:cubicBezTo>
                    <a:pt x="16" y="32"/>
                    <a:pt x="15" y="31"/>
                    <a:pt x="15" y="31"/>
                  </a:cubicBezTo>
                  <a:cubicBezTo>
                    <a:pt x="14" y="31"/>
                    <a:pt x="15" y="32"/>
                    <a:pt x="15" y="32"/>
                  </a:cubicBezTo>
                  <a:close/>
                  <a:moveTo>
                    <a:pt x="12" y="33"/>
                  </a:moveTo>
                  <a:cubicBezTo>
                    <a:pt x="12" y="33"/>
                    <a:pt x="13" y="33"/>
                    <a:pt x="13" y="32"/>
                  </a:cubicBezTo>
                  <a:cubicBezTo>
                    <a:pt x="12" y="32"/>
                    <a:pt x="12" y="32"/>
                    <a:pt x="12" y="32"/>
                  </a:cubicBezTo>
                  <a:cubicBezTo>
                    <a:pt x="12" y="32"/>
                    <a:pt x="12" y="33"/>
                    <a:pt x="12" y="33"/>
                  </a:cubicBezTo>
                  <a:close/>
                  <a:moveTo>
                    <a:pt x="17" y="33"/>
                  </a:moveTo>
                  <a:cubicBezTo>
                    <a:pt x="18" y="33"/>
                    <a:pt x="17" y="32"/>
                    <a:pt x="17" y="32"/>
                  </a:cubicBezTo>
                  <a:cubicBezTo>
                    <a:pt x="17" y="32"/>
                    <a:pt x="17" y="32"/>
                    <a:pt x="17" y="32"/>
                  </a:cubicBezTo>
                  <a:cubicBezTo>
                    <a:pt x="17" y="32"/>
                    <a:pt x="17" y="33"/>
                    <a:pt x="17" y="33"/>
                  </a:cubicBezTo>
                  <a:close/>
                  <a:moveTo>
                    <a:pt x="26" y="32"/>
                  </a:moveTo>
                  <a:cubicBezTo>
                    <a:pt x="25" y="33"/>
                    <a:pt x="25" y="34"/>
                    <a:pt x="26" y="35"/>
                  </a:cubicBezTo>
                  <a:cubicBezTo>
                    <a:pt x="26" y="34"/>
                    <a:pt x="25" y="34"/>
                    <a:pt x="26" y="33"/>
                  </a:cubicBezTo>
                  <a:cubicBezTo>
                    <a:pt x="26" y="33"/>
                    <a:pt x="26" y="34"/>
                    <a:pt x="26" y="34"/>
                  </a:cubicBezTo>
                  <a:cubicBezTo>
                    <a:pt x="27" y="33"/>
                    <a:pt x="27" y="33"/>
                    <a:pt x="26" y="32"/>
                  </a:cubicBezTo>
                  <a:cubicBezTo>
                    <a:pt x="25" y="32"/>
                    <a:pt x="26" y="33"/>
                    <a:pt x="26" y="33"/>
                  </a:cubicBezTo>
                  <a:cubicBezTo>
                    <a:pt x="26" y="33"/>
                    <a:pt x="26" y="33"/>
                    <a:pt x="26" y="32"/>
                  </a:cubicBezTo>
                  <a:close/>
                  <a:moveTo>
                    <a:pt x="22" y="35"/>
                  </a:moveTo>
                  <a:cubicBezTo>
                    <a:pt x="23" y="35"/>
                    <a:pt x="23" y="34"/>
                    <a:pt x="24" y="33"/>
                  </a:cubicBezTo>
                  <a:cubicBezTo>
                    <a:pt x="23" y="33"/>
                    <a:pt x="23" y="32"/>
                    <a:pt x="23" y="32"/>
                  </a:cubicBezTo>
                  <a:cubicBezTo>
                    <a:pt x="22" y="33"/>
                    <a:pt x="21" y="34"/>
                    <a:pt x="22" y="35"/>
                  </a:cubicBezTo>
                  <a:close/>
                  <a:moveTo>
                    <a:pt x="15" y="33"/>
                  </a:moveTo>
                  <a:cubicBezTo>
                    <a:pt x="14" y="33"/>
                    <a:pt x="14" y="32"/>
                    <a:pt x="14" y="32"/>
                  </a:cubicBezTo>
                  <a:cubicBezTo>
                    <a:pt x="14" y="32"/>
                    <a:pt x="14" y="33"/>
                    <a:pt x="15" y="33"/>
                  </a:cubicBezTo>
                  <a:close/>
                  <a:moveTo>
                    <a:pt x="28" y="33"/>
                  </a:moveTo>
                  <a:cubicBezTo>
                    <a:pt x="29" y="33"/>
                    <a:pt x="28" y="34"/>
                    <a:pt x="29" y="34"/>
                  </a:cubicBezTo>
                  <a:cubicBezTo>
                    <a:pt x="29" y="33"/>
                    <a:pt x="29" y="32"/>
                    <a:pt x="29" y="32"/>
                  </a:cubicBezTo>
                  <a:cubicBezTo>
                    <a:pt x="28" y="32"/>
                    <a:pt x="28" y="33"/>
                    <a:pt x="28" y="33"/>
                  </a:cubicBezTo>
                  <a:close/>
                  <a:moveTo>
                    <a:pt x="19" y="36"/>
                  </a:moveTo>
                  <a:cubicBezTo>
                    <a:pt x="20" y="35"/>
                    <a:pt x="20" y="35"/>
                    <a:pt x="20" y="34"/>
                  </a:cubicBezTo>
                  <a:cubicBezTo>
                    <a:pt x="20" y="34"/>
                    <a:pt x="20" y="33"/>
                    <a:pt x="19" y="33"/>
                  </a:cubicBezTo>
                  <a:cubicBezTo>
                    <a:pt x="18" y="34"/>
                    <a:pt x="20" y="35"/>
                    <a:pt x="19" y="35"/>
                  </a:cubicBezTo>
                  <a:cubicBezTo>
                    <a:pt x="19" y="35"/>
                    <a:pt x="19" y="35"/>
                    <a:pt x="19" y="36"/>
                  </a:cubicBezTo>
                  <a:close/>
                  <a:moveTo>
                    <a:pt x="33" y="34"/>
                  </a:moveTo>
                  <a:cubicBezTo>
                    <a:pt x="34" y="34"/>
                    <a:pt x="34" y="33"/>
                    <a:pt x="34" y="33"/>
                  </a:cubicBezTo>
                  <a:cubicBezTo>
                    <a:pt x="34" y="33"/>
                    <a:pt x="33" y="33"/>
                    <a:pt x="33" y="34"/>
                  </a:cubicBezTo>
                  <a:close/>
                  <a:moveTo>
                    <a:pt x="9" y="34"/>
                  </a:moveTo>
                  <a:cubicBezTo>
                    <a:pt x="9" y="34"/>
                    <a:pt x="9" y="35"/>
                    <a:pt x="9" y="35"/>
                  </a:cubicBezTo>
                  <a:cubicBezTo>
                    <a:pt x="9" y="34"/>
                    <a:pt x="10" y="34"/>
                    <a:pt x="10" y="33"/>
                  </a:cubicBezTo>
                  <a:cubicBezTo>
                    <a:pt x="9" y="33"/>
                    <a:pt x="9" y="33"/>
                    <a:pt x="9" y="33"/>
                  </a:cubicBezTo>
                  <a:cubicBezTo>
                    <a:pt x="9" y="33"/>
                    <a:pt x="9" y="34"/>
                    <a:pt x="9" y="34"/>
                  </a:cubicBezTo>
                  <a:close/>
                  <a:moveTo>
                    <a:pt x="17" y="35"/>
                  </a:moveTo>
                  <a:cubicBezTo>
                    <a:pt x="18" y="35"/>
                    <a:pt x="17" y="33"/>
                    <a:pt x="16" y="33"/>
                  </a:cubicBezTo>
                  <a:cubicBezTo>
                    <a:pt x="16" y="33"/>
                    <a:pt x="16" y="33"/>
                    <a:pt x="16" y="33"/>
                  </a:cubicBezTo>
                  <a:cubicBezTo>
                    <a:pt x="16" y="34"/>
                    <a:pt x="16" y="35"/>
                    <a:pt x="17" y="35"/>
                  </a:cubicBezTo>
                  <a:close/>
                  <a:moveTo>
                    <a:pt x="3" y="34"/>
                  </a:moveTo>
                  <a:cubicBezTo>
                    <a:pt x="3" y="34"/>
                    <a:pt x="4" y="33"/>
                    <a:pt x="3" y="33"/>
                  </a:cubicBezTo>
                  <a:cubicBezTo>
                    <a:pt x="3" y="33"/>
                    <a:pt x="3" y="33"/>
                    <a:pt x="3" y="33"/>
                  </a:cubicBezTo>
                  <a:cubicBezTo>
                    <a:pt x="3" y="33"/>
                    <a:pt x="3" y="34"/>
                    <a:pt x="3" y="34"/>
                  </a:cubicBezTo>
                  <a:close/>
                  <a:moveTo>
                    <a:pt x="11" y="34"/>
                  </a:moveTo>
                  <a:cubicBezTo>
                    <a:pt x="11" y="34"/>
                    <a:pt x="11" y="34"/>
                    <a:pt x="12" y="34"/>
                  </a:cubicBezTo>
                  <a:cubicBezTo>
                    <a:pt x="12" y="34"/>
                    <a:pt x="12" y="33"/>
                    <a:pt x="11" y="33"/>
                  </a:cubicBezTo>
                  <a:cubicBezTo>
                    <a:pt x="11" y="34"/>
                    <a:pt x="11" y="33"/>
                    <a:pt x="11" y="34"/>
                  </a:cubicBezTo>
                  <a:close/>
                  <a:moveTo>
                    <a:pt x="13" y="36"/>
                  </a:moveTo>
                  <a:cubicBezTo>
                    <a:pt x="14" y="35"/>
                    <a:pt x="14" y="34"/>
                    <a:pt x="13" y="34"/>
                  </a:cubicBezTo>
                  <a:cubicBezTo>
                    <a:pt x="13" y="34"/>
                    <a:pt x="13" y="35"/>
                    <a:pt x="13" y="36"/>
                  </a:cubicBezTo>
                  <a:close/>
                  <a:moveTo>
                    <a:pt x="7" y="35"/>
                  </a:moveTo>
                  <a:cubicBezTo>
                    <a:pt x="7" y="35"/>
                    <a:pt x="7" y="35"/>
                    <a:pt x="7" y="35"/>
                  </a:cubicBezTo>
                  <a:cubicBezTo>
                    <a:pt x="7" y="34"/>
                    <a:pt x="6" y="34"/>
                    <a:pt x="6" y="34"/>
                  </a:cubicBezTo>
                  <a:cubicBezTo>
                    <a:pt x="6" y="35"/>
                    <a:pt x="6" y="35"/>
                    <a:pt x="7" y="35"/>
                  </a:cubicBezTo>
                  <a:close/>
                  <a:moveTo>
                    <a:pt x="27" y="36"/>
                  </a:moveTo>
                  <a:cubicBezTo>
                    <a:pt x="28" y="36"/>
                    <a:pt x="28" y="35"/>
                    <a:pt x="28" y="35"/>
                  </a:cubicBezTo>
                  <a:cubicBezTo>
                    <a:pt x="28" y="35"/>
                    <a:pt x="28" y="34"/>
                    <a:pt x="27" y="34"/>
                  </a:cubicBezTo>
                  <a:cubicBezTo>
                    <a:pt x="27" y="35"/>
                    <a:pt x="27" y="35"/>
                    <a:pt x="27" y="36"/>
                  </a:cubicBezTo>
                  <a:close/>
                  <a:moveTo>
                    <a:pt x="23" y="37"/>
                  </a:moveTo>
                  <a:cubicBezTo>
                    <a:pt x="24" y="37"/>
                    <a:pt x="24" y="37"/>
                    <a:pt x="24" y="37"/>
                  </a:cubicBezTo>
                  <a:cubicBezTo>
                    <a:pt x="24" y="37"/>
                    <a:pt x="26" y="35"/>
                    <a:pt x="24" y="35"/>
                  </a:cubicBezTo>
                  <a:cubicBezTo>
                    <a:pt x="24" y="35"/>
                    <a:pt x="24" y="36"/>
                    <a:pt x="23" y="37"/>
                  </a:cubicBezTo>
                  <a:close/>
                  <a:moveTo>
                    <a:pt x="30" y="36"/>
                  </a:moveTo>
                  <a:cubicBezTo>
                    <a:pt x="30" y="36"/>
                    <a:pt x="30" y="36"/>
                    <a:pt x="30" y="36"/>
                  </a:cubicBezTo>
                  <a:cubicBezTo>
                    <a:pt x="31" y="36"/>
                    <a:pt x="31" y="35"/>
                    <a:pt x="30" y="35"/>
                  </a:cubicBezTo>
                  <a:cubicBezTo>
                    <a:pt x="30" y="35"/>
                    <a:pt x="30" y="35"/>
                    <a:pt x="30" y="36"/>
                  </a:cubicBezTo>
                  <a:close/>
                  <a:moveTo>
                    <a:pt x="10" y="37"/>
                  </a:moveTo>
                  <a:cubicBezTo>
                    <a:pt x="11" y="36"/>
                    <a:pt x="10" y="36"/>
                    <a:pt x="10" y="36"/>
                  </a:cubicBezTo>
                  <a:cubicBezTo>
                    <a:pt x="11" y="36"/>
                    <a:pt x="11" y="36"/>
                    <a:pt x="11" y="36"/>
                  </a:cubicBezTo>
                  <a:cubicBezTo>
                    <a:pt x="11" y="35"/>
                    <a:pt x="11" y="35"/>
                    <a:pt x="10" y="35"/>
                  </a:cubicBezTo>
                  <a:cubicBezTo>
                    <a:pt x="10" y="35"/>
                    <a:pt x="9" y="36"/>
                    <a:pt x="10" y="37"/>
                  </a:cubicBezTo>
                  <a:close/>
                  <a:moveTo>
                    <a:pt x="18" y="38"/>
                  </a:moveTo>
                  <a:cubicBezTo>
                    <a:pt x="18" y="38"/>
                    <a:pt x="19" y="37"/>
                    <a:pt x="19" y="37"/>
                  </a:cubicBezTo>
                  <a:cubicBezTo>
                    <a:pt x="18" y="36"/>
                    <a:pt x="18" y="36"/>
                    <a:pt x="18" y="35"/>
                  </a:cubicBezTo>
                  <a:cubicBezTo>
                    <a:pt x="17" y="36"/>
                    <a:pt x="17" y="37"/>
                    <a:pt x="18" y="38"/>
                  </a:cubicBezTo>
                  <a:close/>
                  <a:moveTo>
                    <a:pt x="21" y="38"/>
                  </a:moveTo>
                  <a:cubicBezTo>
                    <a:pt x="22" y="37"/>
                    <a:pt x="22" y="36"/>
                    <a:pt x="21" y="36"/>
                  </a:cubicBezTo>
                  <a:cubicBezTo>
                    <a:pt x="20" y="36"/>
                    <a:pt x="20" y="38"/>
                    <a:pt x="21" y="38"/>
                  </a:cubicBezTo>
                  <a:close/>
                  <a:moveTo>
                    <a:pt x="13" y="36"/>
                  </a:moveTo>
                  <a:cubicBezTo>
                    <a:pt x="13" y="36"/>
                    <a:pt x="13" y="36"/>
                    <a:pt x="12" y="36"/>
                  </a:cubicBezTo>
                  <a:cubicBezTo>
                    <a:pt x="12" y="36"/>
                    <a:pt x="12" y="36"/>
                    <a:pt x="13" y="36"/>
                  </a:cubicBezTo>
                  <a:close/>
                  <a:moveTo>
                    <a:pt x="14" y="37"/>
                  </a:moveTo>
                  <a:cubicBezTo>
                    <a:pt x="14" y="38"/>
                    <a:pt x="15" y="38"/>
                    <a:pt x="15" y="39"/>
                  </a:cubicBezTo>
                  <a:cubicBezTo>
                    <a:pt x="16" y="38"/>
                    <a:pt x="16" y="36"/>
                    <a:pt x="14" y="36"/>
                  </a:cubicBezTo>
                  <a:cubicBezTo>
                    <a:pt x="14" y="36"/>
                    <a:pt x="14" y="36"/>
                    <a:pt x="14" y="37"/>
                  </a:cubicBezTo>
                  <a:close/>
                  <a:moveTo>
                    <a:pt x="8" y="38"/>
                  </a:moveTo>
                  <a:cubicBezTo>
                    <a:pt x="8" y="38"/>
                    <a:pt x="8" y="38"/>
                    <a:pt x="9" y="38"/>
                  </a:cubicBezTo>
                  <a:cubicBezTo>
                    <a:pt x="8" y="38"/>
                    <a:pt x="8" y="37"/>
                    <a:pt x="8" y="36"/>
                  </a:cubicBezTo>
                  <a:cubicBezTo>
                    <a:pt x="7" y="36"/>
                    <a:pt x="7" y="36"/>
                    <a:pt x="7" y="36"/>
                  </a:cubicBezTo>
                  <a:cubicBezTo>
                    <a:pt x="7" y="37"/>
                    <a:pt x="8" y="37"/>
                    <a:pt x="8" y="38"/>
                  </a:cubicBezTo>
                  <a:close/>
                  <a:moveTo>
                    <a:pt x="25" y="39"/>
                  </a:moveTo>
                  <a:cubicBezTo>
                    <a:pt x="25" y="38"/>
                    <a:pt x="27" y="37"/>
                    <a:pt x="26" y="37"/>
                  </a:cubicBezTo>
                  <a:cubicBezTo>
                    <a:pt x="25" y="37"/>
                    <a:pt x="24" y="38"/>
                    <a:pt x="25" y="39"/>
                  </a:cubicBezTo>
                  <a:close/>
                  <a:moveTo>
                    <a:pt x="8" y="42"/>
                  </a:moveTo>
                  <a:cubicBezTo>
                    <a:pt x="8" y="41"/>
                    <a:pt x="7" y="41"/>
                    <a:pt x="7" y="40"/>
                  </a:cubicBezTo>
                  <a:cubicBezTo>
                    <a:pt x="6" y="39"/>
                    <a:pt x="6" y="37"/>
                    <a:pt x="5" y="37"/>
                  </a:cubicBezTo>
                  <a:cubicBezTo>
                    <a:pt x="5" y="39"/>
                    <a:pt x="6" y="41"/>
                    <a:pt x="8" y="42"/>
                  </a:cubicBezTo>
                  <a:close/>
                  <a:moveTo>
                    <a:pt x="28" y="39"/>
                  </a:moveTo>
                  <a:cubicBezTo>
                    <a:pt x="28" y="39"/>
                    <a:pt x="29" y="38"/>
                    <a:pt x="29" y="37"/>
                  </a:cubicBezTo>
                  <a:cubicBezTo>
                    <a:pt x="29" y="37"/>
                    <a:pt x="29" y="37"/>
                    <a:pt x="29" y="37"/>
                  </a:cubicBezTo>
                  <a:cubicBezTo>
                    <a:pt x="29" y="38"/>
                    <a:pt x="28" y="39"/>
                    <a:pt x="28" y="39"/>
                  </a:cubicBezTo>
                  <a:close/>
                  <a:moveTo>
                    <a:pt x="14" y="38"/>
                  </a:moveTo>
                  <a:cubicBezTo>
                    <a:pt x="14" y="38"/>
                    <a:pt x="14" y="39"/>
                    <a:pt x="14" y="39"/>
                  </a:cubicBezTo>
                  <a:cubicBezTo>
                    <a:pt x="14" y="38"/>
                    <a:pt x="14" y="38"/>
                    <a:pt x="14" y="38"/>
                  </a:cubicBezTo>
                  <a:cubicBezTo>
                    <a:pt x="14" y="38"/>
                    <a:pt x="14" y="38"/>
                    <a:pt x="14" y="38"/>
                  </a:cubicBezTo>
                  <a:close/>
                  <a:moveTo>
                    <a:pt x="19" y="40"/>
                  </a:moveTo>
                  <a:cubicBezTo>
                    <a:pt x="19" y="40"/>
                    <a:pt x="19" y="40"/>
                    <a:pt x="20" y="41"/>
                  </a:cubicBezTo>
                  <a:cubicBezTo>
                    <a:pt x="20" y="40"/>
                    <a:pt x="20" y="40"/>
                    <a:pt x="20" y="39"/>
                  </a:cubicBezTo>
                  <a:cubicBezTo>
                    <a:pt x="20" y="39"/>
                    <a:pt x="20" y="38"/>
                    <a:pt x="20" y="38"/>
                  </a:cubicBezTo>
                  <a:cubicBezTo>
                    <a:pt x="19" y="39"/>
                    <a:pt x="19" y="39"/>
                    <a:pt x="19" y="40"/>
                  </a:cubicBezTo>
                  <a:close/>
                  <a:moveTo>
                    <a:pt x="16" y="41"/>
                  </a:moveTo>
                  <a:cubicBezTo>
                    <a:pt x="17" y="41"/>
                    <a:pt x="17" y="40"/>
                    <a:pt x="17" y="40"/>
                  </a:cubicBezTo>
                  <a:cubicBezTo>
                    <a:pt x="17" y="39"/>
                    <a:pt x="17" y="39"/>
                    <a:pt x="16" y="38"/>
                  </a:cubicBezTo>
                  <a:cubicBezTo>
                    <a:pt x="16" y="39"/>
                    <a:pt x="15" y="41"/>
                    <a:pt x="16" y="41"/>
                  </a:cubicBezTo>
                  <a:close/>
                  <a:moveTo>
                    <a:pt x="22" y="40"/>
                  </a:moveTo>
                  <a:cubicBezTo>
                    <a:pt x="23" y="39"/>
                    <a:pt x="23" y="39"/>
                    <a:pt x="23" y="38"/>
                  </a:cubicBezTo>
                  <a:cubicBezTo>
                    <a:pt x="23" y="38"/>
                    <a:pt x="23" y="38"/>
                    <a:pt x="23" y="38"/>
                  </a:cubicBezTo>
                  <a:cubicBezTo>
                    <a:pt x="23" y="39"/>
                    <a:pt x="22" y="39"/>
                    <a:pt x="22" y="40"/>
                  </a:cubicBezTo>
                  <a:close/>
                  <a:moveTo>
                    <a:pt x="25" y="42"/>
                  </a:moveTo>
                  <a:cubicBezTo>
                    <a:pt x="25" y="42"/>
                    <a:pt x="25" y="41"/>
                    <a:pt x="25" y="41"/>
                  </a:cubicBezTo>
                  <a:cubicBezTo>
                    <a:pt x="25" y="40"/>
                    <a:pt x="27" y="39"/>
                    <a:pt x="27" y="38"/>
                  </a:cubicBezTo>
                  <a:cubicBezTo>
                    <a:pt x="26" y="39"/>
                    <a:pt x="25" y="40"/>
                    <a:pt x="25" y="42"/>
                  </a:cubicBezTo>
                  <a:close/>
                  <a:moveTo>
                    <a:pt x="26" y="43"/>
                  </a:moveTo>
                  <a:cubicBezTo>
                    <a:pt x="26" y="43"/>
                    <a:pt x="27" y="42"/>
                    <a:pt x="27" y="43"/>
                  </a:cubicBezTo>
                  <a:cubicBezTo>
                    <a:pt x="28" y="41"/>
                    <a:pt x="29" y="40"/>
                    <a:pt x="30" y="39"/>
                  </a:cubicBezTo>
                  <a:cubicBezTo>
                    <a:pt x="30" y="38"/>
                    <a:pt x="30" y="38"/>
                    <a:pt x="30" y="38"/>
                  </a:cubicBezTo>
                  <a:cubicBezTo>
                    <a:pt x="29" y="40"/>
                    <a:pt x="27" y="41"/>
                    <a:pt x="26" y="43"/>
                  </a:cubicBezTo>
                  <a:close/>
                  <a:moveTo>
                    <a:pt x="14" y="41"/>
                  </a:moveTo>
                  <a:cubicBezTo>
                    <a:pt x="14" y="40"/>
                    <a:pt x="13" y="39"/>
                    <a:pt x="13" y="39"/>
                  </a:cubicBezTo>
                  <a:cubicBezTo>
                    <a:pt x="13" y="40"/>
                    <a:pt x="13" y="40"/>
                    <a:pt x="14" y="41"/>
                  </a:cubicBezTo>
                  <a:close/>
                  <a:moveTo>
                    <a:pt x="10" y="40"/>
                  </a:moveTo>
                  <a:cubicBezTo>
                    <a:pt x="10" y="40"/>
                    <a:pt x="10" y="41"/>
                    <a:pt x="10" y="41"/>
                  </a:cubicBezTo>
                  <a:cubicBezTo>
                    <a:pt x="10" y="40"/>
                    <a:pt x="11" y="40"/>
                    <a:pt x="11" y="40"/>
                  </a:cubicBezTo>
                  <a:cubicBezTo>
                    <a:pt x="11" y="40"/>
                    <a:pt x="10" y="40"/>
                    <a:pt x="10" y="40"/>
                  </a:cubicBezTo>
                  <a:cubicBezTo>
                    <a:pt x="10" y="40"/>
                    <a:pt x="10" y="40"/>
                    <a:pt x="10" y="40"/>
                  </a:cubicBezTo>
                  <a:close/>
                  <a:moveTo>
                    <a:pt x="23" y="41"/>
                  </a:moveTo>
                  <a:cubicBezTo>
                    <a:pt x="24" y="41"/>
                    <a:pt x="24" y="40"/>
                    <a:pt x="24" y="40"/>
                  </a:cubicBezTo>
                  <a:cubicBezTo>
                    <a:pt x="24" y="41"/>
                    <a:pt x="23" y="41"/>
                    <a:pt x="23" y="41"/>
                  </a:cubicBezTo>
                  <a:close/>
                  <a:moveTo>
                    <a:pt x="21" y="42"/>
                  </a:moveTo>
                  <a:cubicBezTo>
                    <a:pt x="21" y="42"/>
                    <a:pt x="21" y="41"/>
                    <a:pt x="22" y="41"/>
                  </a:cubicBezTo>
                  <a:cubicBezTo>
                    <a:pt x="21" y="41"/>
                    <a:pt x="22" y="41"/>
                    <a:pt x="21" y="41"/>
                  </a:cubicBezTo>
                  <a:cubicBezTo>
                    <a:pt x="21" y="41"/>
                    <a:pt x="21" y="42"/>
                    <a:pt x="21" y="42"/>
                  </a:cubicBezTo>
                  <a:close/>
                  <a:moveTo>
                    <a:pt x="17" y="43"/>
                  </a:moveTo>
                  <a:cubicBezTo>
                    <a:pt x="18" y="43"/>
                    <a:pt x="18" y="43"/>
                    <a:pt x="19" y="43"/>
                  </a:cubicBezTo>
                  <a:cubicBezTo>
                    <a:pt x="19" y="42"/>
                    <a:pt x="18" y="41"/>
                    <a:pt x="18" y="41"/>
                  </a:cubicBezTo>
                  <a:cubicBezTo>
                    <a:pt x="18" y="42"/>
                    <a:pt x="17" y="42"/>
                    <a:pt x="17" y="43"/>
                  </a:cubicBezTo>
                  <a:close/>
                  <a:moveTo>
                    <a:pt x="11" y="41"/>
                  </a:moveTo>
                  <a:cubicBezTo>
                    <a:pt x="11" y="42"/>
                    <a:pt x="12" y="42"/>
                    <a:pt x="12" y="43"/>
                  </a:cubicBezTo>
                  <a:cubicBezTo>
                    <a:pt x="12" y="42"/>
                    <a:pt x="12" y="41"/>
                    <a:pt x="11" y="41"/>
                  </a:cubicBezTo>
                  <a:cubicBezTo>
                    <a:pt x="11" y="41"/>
                    <a:pt x="11" y="41"/>
                    <a:pt x="11" y="41"/>
                  </a:cubicBezTo>
                  <a:close/>
                  <a:moveTo>
                    <a:pt x="13" y="43"/>
                  </a:moveTo>
                  <a:cubicBezTo>
                    <a:pt x="13" y="43"/>
                    <a:pt x="13" y="42"/>
                    <a:pt x="13" y="42"/>
                  </a:cubicBezTo>
                  <a:cubicBezTo>
                    <a:pt x="13" y="42"/>
                    <a:pt x="12" y="42"/>
                    <a:pt x="12" y="42"/>
                  </a:cubicBezTo>
                  <a:cubicBezTo>
                    <a:pt x="12" y="42"/>
                    <a:pt x="13" y="43"/>
                    <a:pt x="13" y="43"/>
                  </a:cubicBezTo>
                  <a:close/>
                  <a:moveTo>
                    <a:pt x="14" y="44"/>
                  </a:moveTo>
                  <a:cubicBezTo>
                    <a:pt x="14" y="44"/>
                    <a:pt x="14" y="43"/>
                    <a:pt x="13" y="43"/>
                  </a:cubicBezTo>
                  <a:cubicBezTo>
                    <a:pt x="13" y="44"/>
                    <a:pt x="13" y="44"/>
                    <a:pt x="13" y="44"/>
                  </a:cubicBezTo>
                  <a:cubicBezTo>
                    <a:pt x="13" y="44"/>
                    <a:pt x="14" y="44"/>
                    <a:pt x="14" y="45"/>
                  </a:cubicBezTo>
                  <a:cubicBezTo>
                    <a:pt x="14" y="45"/>
                    <a:pt x="14" y="45"/>
                    <a:pt x="14" y="44"/>
                  </a:cubicBezTo>
                  <a:cubicBezTo>
                    <a:pt x="14" y="45"/>
                    <a:pt x="14" y="44"/>
                    <a:pt x="14" y="44"/>
                  </a:cubicBezTo>
                  <a:close/>
                  <a:moveTo>
                    <a:pt x="22" y="44"/>
                  </a:moveTo>
                  <a:cubicBezTo>
                    <a:pt x="22" y="44"/>
                    <a:pt x="23" y="44"/>
                    <a:pt x="23" y="44"/>
                  </a:cubicBezTo>
                  <a:cubicBezTo>
                    <a:pt x="22" y="44"/>
                    <a:pt x="22" y="44"/>
                    <a:pt x="22" y="44"/>
                  </a:cubicBezTo>
                  <a:close/>
                  <a:moveTo>
                    <a:pt x="14" y="45"/>
                  </a:moveTo>
                  <a:cubicBezTo>
                    <a:pt x="15" y="46"/>
                    <a:pt x="17" y="47"/>
                    <a:pt x="18" y="46"/>
                  </a:cubicBezTo>
                  <a:cubicBezTo>
                    <a:pt x="17" y="46"/>
                    <a:pt x="16" y="45"/>
                    <a:pt x="16" y="45"/>
                  </a:cubicBezTo>
                  <a:cubicBezTo>
                    <a:pt x="16" y="45"/>
                    <a:pt x="16" y="45"/>
                    <a:pt x="15" y="45"/>
                  </a:cubicBezTo>
                  <a:cubicBezTo>
                    <a:pt x="15" y="46"/>
                    <a:pt x="15" y="45"/>
                    <a:pt x="14" y="45"/>
                  </a:cubicBezTo>
                  <a:close/>
                  <a:moveTo>
                    <a:pt x="19" y="46"/>
                  </a:moveTo>
                  <a:cubicBezTo>
                    <a:pt x="20" y="46"/>
                    <a:pt x="21" y="46"/>
                    <a:pt x="22" y="46"/>
                  </a:cubicBezTo>
                  <a:cubicBezTo>
                    <a:pt x="21" y="46"/>
                    <a:pt x="20" y="46"/>
                    <a:pt x="19" y="46"/>
                  </a:cubicBezTo>
                  <a:cubicBezTo>
                    <a:pt x="19" y="46"/>
                    <a:pt x="19" y="46"/>
                    <a:pt x="1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5790"/>
                </a:solidFill>
                <a:effectLst/>
                <a:uLnTx/>
                <a:uFillTx/>
                <a:latin typeface="方正静蕾简体" panose="02000000000000000000" pitchFamily="2" charset="-122"/>
                <a:ea typeface="方正静蕾简体" panose="02000000000000000000" pitchFamily="2" charset="-122"/>
                <a:cs typeface="+mn-cs"/>
              </a:endParaRPr>
            </a:p>
          </p:txBody>
        </p:sp>
      </p:grpSp>
    </p:spTree>
    <p:extLst>
      <p:ext uri="{BB962C8B-B14F-4D97-AF65-F5344CB8AC3E}">
        <p14:creationId xmlns:p14="http://schemas.microsoft.com/office/powerpoint/2010/main" val="699227637"/>
      </p:ext>
    </p:extLst>
  </p:cSld>
  <p:clrMapOvr>
    <a:masterClrMapping/>
  </p:clrMapOvr>
  <mc:AlternateContent xmlns:mc="http://schemas.openxmlformats.org/markup-compatibility/2006" xmlns:p14="http://schemas.microsoft.com/office/powerpoint/2010/main">
    <mc:Choice Requires="p14">
      <p:transition p14:dur="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03648" y="339502"/>
            <a:ext cx="7805417" cy="4104456"/>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文本框 7"/>
          <p:cNvSpPr txBox="1">
            <a:spLocks noChangeArrowheads="1"/>
          </p:cNvSpPr>
          <p:nvPr/>
        </p:nvSpPr>
        <p:spPr bwMode="auto">
          <a:xfrm>
            <a:off x="1986655" y="622015"/>
            <a:ext cx="715734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Tình</a:t>
            </a:r>
            <a:r>
              <a:rPr kumimoji="0" lang="en-US"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huống</a:t>
            </a:r>
            <a:r>
              <a:rPr kumimoji="0" lang="en-US"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800" b="1" i="0" u="none" strike="noStrike" kern="1200" cap="none" spc="0" normalizeH="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L</a:t>
            </a:r>
            <a:r>
              <a:rPr kumimoji="0" lang="vi-VN"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ớp </a:t>
            </a:r>
            <a:r>
              <a:rPr kumimoji="0" lang="vi-VN"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trưởng </a:t>
            </a:r>
            <a:r>
              <a:rPr kumimoji="0" lang="en-US" altLang="zh-CN" sz="2800" b="1"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có</a:t>
            </a:r>
            <a:r>
              <a:rPr kumimoji="0" lang="en-US"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một</a:t>
            </a:r>
            <a:r>
              <a:rPr kumimoji="0" lang="en-US"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người</a:t>
            </a:r>
            <a:r>
              <a:rPr kumimoji="0" lang="en-US"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bạn</a:t>
            </a:r>
            <a:r>
              <a:rPr kumimoji="0" lang="en-US"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rất</a:t>
            </a:r>
            <a:r>
              <a:rPr kumimoji="0" lang="en-US"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thân</a:t>
            </a:r>
            <a:r>
              <a:rPr kumimoji="0" lang="vi-VN"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en-US" altLang="zh-CN" sz="2800" b="1" dirty="0">
                <a:solidFill>
                  <a:prstClr val="black"/>
                </a:solidFill>
                <a:latin typeface="微软雅黑" panose="020B0503020204020204" pitchFamily="34" charset="-122"/>
                <a:ea typeface="微软雅黑" panose="020B0503020204020204" pitchFamily="34" charset="-122"/>
              </a:rPr>
              <a:t>M</a:t>
            </a:r>
            <a:r>
              <a:rPr kumimoji="0" lang="vi-VN"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ột </a:t>
            </a:r>
            <a:r>
              <a:rPr kumimoji="0" lang="vi-VN"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ngày nọ </a:t>
            </a:r>
            <a:r>
              <a:rPr kumimoji="0" lang="vi-VN"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cô </a:t>
            </a:r>
            <a:r>
              <a:rPr kumimoji="0" lang="vi-VN"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bạn thân của lớp trưởng đã vi phạm nội quy của nhà trường khi đi dép lê và mặc quần rách gối đi học. </a:t>
            </a:r>
            <a:endParaRPr kumimoji="0" lang="en-US"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Lớp </a:t>
            </a:r>
            <a:r>
              <a:rPr kumimoji="0" lang="vi-VN"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trưởng đã không ngần ngại ghi tên </a:t>
            </a:r>
            <a:r>
              <a:rPr kumimoji="0" lang="vi-VN"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bạn </a:t>
            </a:r>
            <a:r>
              <a:rPr kumimoji="0" lang="vi-VN"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vào trong </a:t>
            </a:r>
            <a:r>
              <a:rPr kumimoji="0" lang="vi-VN"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sổ </a:t>
            </a:r>
            <a:r>
              <a:rPr kumimoji="0" lang="en-US" altLang="zh-CN" sz="2800" b="1"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và</a:t>
            </a:r>
            <a:r>
              <a:rPr kumimoji="0" lang="en-US" altLang="zh-CN" sz="2800" b="1" i="0" u="none" strike="noStrike" kern="1200" cap="none" spc="0" normalizeH="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trừ</a:t>
            </a:r>
            <a:r>
              <a:rPr kumimoji="0" lang="en-US" altLang="zh-CN" sz="2800" b="1" i="0" u="none" strike="noStrike" kern="1200" cap="none" spc="0" normalizeH="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điểm</a:t>
            </a:r>
            <a:r>
              <a:rPr kumimoji="0" lang="vi-VN" altLang="zh-CN" sz="28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vi-VN"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Vậy lớp trưởng làm đúng hay sai?</a:t>
            </a:r>
            <a:endPar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026" name="Picture 2" descr="Avatar đôi Chibi nữ cho BFF về tình bạn thân đẹp và chất nhất | Avatar,  Tình bạn, Bạn thân"/>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0528" y="1497149"/>
            <a:ext cx="2664296"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150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Frames PPT 014"/>
          <p:cNvPicPr>
            <a:picLocks noChangeAspect="1" noChangeArrowheads="1"/>
          </p:cNvPicPr>
          <p:nvPr/>
        </p:nvPicPr>
        <p:blipFill>
          <a:blip r:embed="rId3">
            <a:extLst/>
          </a:blip>
          <a:srcRect/>
          <a:stretch>
            <a:fillRect/>
          </a:stretch>
        </p:blipFill>
        <p:spPr bwMode="auto">
          <a:xfrm>
            <a:off x="-108520" y="0"/>
            <a:ext cx="9361040" cy="5143500"/>
          </a:xfrm>
          <a:prstGeom prst="rect">
            <a:avLst/>
          </a:prstGeom>
          <a:extLst/>
        </p:spPr>
      </p:pic>
      <p:sp>
        <p:nvSpPr>
          <p:cNvPr id="2" name="TextBox 1"/>
          <p:cNvSpPr txBox="1"/>
          <p:nvPr/>
        </p:nvSpPr>
        <p:spPr>
          <a:xfrm>
            <a:off x="755576" y="165637"/>
            <a:ext cx="2286000" cy="415498"/>
          </a:xfrm>
          <a:prstGeom prst="rect">
            <a:avLst/>
          </a:prstGeom>
          <a:noFill/>
        </p:spPr>
        <p:txBody>
          <a:bodyPr wrap="square" rtlCol="0">
            <a:spAutoFit/>
          </a:bodyPr>
          <a:lstStyle/>
          <a:p>
            <a:pPr defTabSz="685800"/>
            <a:r>
              <a:rPr lang="en-US" sz="2100" b="1" u="sng" dirty="0">
                <a:solidFill>
                  <a:prstClr val="black"/>
                </a:solidFill>
                <a:latin typeface="Times New Roman" pitchFamily="18" charset="0"/>
                <a:cs typeface="Times New Roman" pitchFamily="18" charset="0"/>
              </a:rPr>
              <a:t>III.LUYỆN TẬP:</a:t>
            </a:r>
          </a:p>
        </p:txBody>
      </p:sp>
      <p:sp>
        <p:nvSpPr>
          <p:cNvPr id="3" name="TextBox 2"/>
          <p:cNvSpPr txBox="1"/>
          <p:nvPr/>
        </p:nvSpPr>
        <p:spPr>
          <a:xfrm>
            <a:off x="250062" y="497286"/>
            <a:ext cx="8640960" cy="830997"/>
          </a:xfrm>
          <a:prstGeom prst="rect">
            <a:avLst/>
          </a:prstGeom>
          <a:noFill/>
        </p:spPr>
        <p:txBody>
          <a:bodyPr wrap="square" rtlCol="0">
            <a:spAutoFit/>
          </a:bodyPr>
          <a:lstStyle/>
          <a:p>
            <a:pPr defTabSz="685800"/>
            <a:r>
              <a:rPr lang="en-US" sz="2400" b="1" dirty="0">
                <a:solidFill>
                  <a:srgbClr val="C00000"/>
                </a:solidFill>
                <a:latin typeface="Times New Roman" pitchFamily="18" charset="0"/>
                <a:cs typeface="Times New Roman" pitchFamily="18" charset="0"/>
              </a:rPr>
              <a:t>1.Trong </a:t>
            </a:r>
            <a:r>
              <a:rPr lang="en-US" sz="2400" b="1" dirty="0" err="1">
                <a:solidFill>
                  <a:srgbClr val="C00000"/>
                </a:solidFill>
                <a:latin typeface="Times New Roman" pitchFamily="18" charset="0"/>
                <a:cs typeface="Times New Roman" pitchFamily="18" charset="0"/>
              </a:rPr>
              <a:t>những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hành</a:t>
            </a:r>
            <a:r>
              <a:rPr lang="en-US" sz="2400" b="1" dirty="0">
                <a:solidFill>
                  <a:srgbClr val="C00000"/>
                </a:solidFill>
                <a:latin typeface="Times New Roman" pitchFamily="18" charset="0"/>
                <a:cs typeface="Times New Roman" pitchFamily="18" charset="0"/>
              </a:rPr>
              <a:t> vi </a:t>
            </a:r>
            <a:r>
              <a:rPr lang="en-US" sz="2400" b="1" dirty="0" err="1">
                <a:solidFill>
                  <a:srgbClr val="C00000"/>
                </a:solidFill>
                <a:latin typeface="Times New Roman" pitchFamily="18" charset="0"/>
                <a:cs typeface="Times New Roman" pitchFamily="18" charset="0"/>
              </a:rPr>
              <a:t>sau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đây</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hành</a:t>
            </a:r>
            <a:r>
              <a:rPr lang="en-US" sz="2400" b="1" dirty="0">
                <a:solidFill>
                  <a:srgbClr val="C00000"/>
                </a:solidFill>
                <a:latin typeface="Times New Roman" pitchFamily="18" charset="0"/>
                <a:cs typeface="Times New Roman" pitchFamily="18" charset="0"/>
              </a:rPr>
              <a:t> vi </a:t>
            </a:r>
            <a:r>
              <a:rPr lang="en-US" sz="2400" b="1" dirty="0" err="1">
                <a:solidFill>
                  <a:srgbClr val="C00000"/>
                </a:solidFill>
                <a:latin typeface="Times New Roman" pitchFamily="18" charset="0"/>
                <a:cs typeface="Times New Roman" pitchFamily="18" charset="0"/>
              </a:rPr>
              <a:t>nào</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thể</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hiện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phẩm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chất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chí</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vô</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tư</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hoặc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không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chí</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vô</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tư</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Vì</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sao</a:t>
            </a:r>
            <a:r>
              <a:rPr lang="en-US" sz="2400" b="1" dirty="0">
                <a:solidFill>
                  <a:srgbClr val="C00000"/>
                </a:solidFill>
                <a:latin typeface="Times New Roman" pitchFamily="18" charset="0"/>
                <a:cs typeface="Times New Roman" pitchFamily="18" charset="0"/>
              </a:rPr>
              <a:t>?</a:t>
            </a:r>
          </a:p>
        </p:txBody>
      </p:sp>
      <p:sp>
        <p:nvSpPr>
          <p:cNvPr id="4" name="TextBox 3"/>
          <p:cNvSpPr txBox="1"/>
          <p:nvPr/>
        </p:nvSpPr>
        <p:spPr>
          <a:xfrm>
            <a:off x="250062" y="1449927"/>
            <a:ext cx="463395" cy="369332"/>
          </a:xfrm>
          <a:prstGeom prst="rect">
            <a:avLst/>
          </a:prstGeom>
          <a:noFill/>
        </p:spPr>
        <p:txBody>
          <a:bodyPr wrap="square" rtlCol="0">
            <a:spAutoFit/>
          </a:bodyPr>
          <a:lstStyle/>
          <a:p>
            <a:pPr defTabSz="685800"/>
            <a:r>
              <a:rPr lang="en-US" b="1" dirty="0">
                <a:solidFill>
                  <a:prstClr val="black"/>
                </a:solidFill>
                <a:latin typeface="Times New Roman" pitchFamily="18" charset="0"/>
                <a:cs typeface="Times New Roman" pitchFamily="18" charset="0"/>
              </a:rPr>
              <a:t>a)</a:t>
            </a:r>
          </a:p>
        </p:txBody>
      </p:sp>
      <p:sp>
        <p:nvSpPr>
          <p:cNvPr id="5" name="TextBox 4"/>
          <p:cNvSpPr txBox="1"/>
          <p:nvPr/>
        </p:nvSpPr>
        <p:spPr>
          <a:xfrm>
            <a:off x="499444" y="1204382"/>
            <a:ext cx="8263877" cy="923330"/>
          </a:xfrm>
          <a:prstGeom prst="rect">
            <a:avLst/>
          </a:prstGeom>
          <a:noFill/>
        </p:spPr>
        <p:txBody>
          <a:bodyPr wrap="square" rtlCol="0">
            <a:spAutoFit/>
          </a:bodyPr>
          <a:lstStyle/>
          <a:p>
            <a:pPr defTabSz="685800"/>
            <a:r>
              <a:rPr lang="en-US" b="1" dirty="0">
                <a:solidFill>
                  <a:prstClr val="black"/>
                </a:solidFill>
                <a:latin typeface="Times New Roman" pitchFamily="18" charset="0"/>
                <a:cs typeface="Times New Roman" pitchFamily="18" charset="0"/>
              </a:rPr>
              <a:t>Mai </a:t>
            </a:r>
            <a:r>
              <a:rPr lang="en-US" b="1" dirty="0" err="1">
                <a:solidFill>
                  <a:prstClr val="black"/>
                </a:solidFill>
                <a:latin typeface="Times New Roman" pitchFamily="18" charset="0"/>
                <a:cs typeface="Times New Roman" pitchFamily="18" charset="0"/>
              </a:rPr>
              <a:t>là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học</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sinh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giỏi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của</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lớp</a:t>
            </a:r>
            <a:r>
              <a:rPr lang="en-US" b="1" dirty="0">
                <a:solidFill>
                  <a:prstClr val="black"/>
                </a:solidFill>
                <a:latin typeface="Times New Roman" pitchFamily="18" charset="0"/>
                <a:cs typeface="Times New Roman" pitchFamily="18" charset="0"/>
              </a:rPr>
              <a:t> 9A, </a:t>
            </a:r>
            <a:r>
              <a:rPr lang="en-US" b="1" dirty="0" err="1">
                <a:solidFill>
                  <a:prstClr val="black"/>
                </a:solidFill>
                <a:latin typeface="Times New Roman" pitchFamily="18" charset="0"/>
                <a:cs typeface="Times New Roman" pitchFamily="18" charset="0"/>
              </a:rPr>
              <a:t>nhưng</a:t>
            </a:r>
            <a:r>
              <a:rPr lang="en-US" b="1" dirty="0">
                <a:solidFill>
                  <a:prstClr val="black"/>
                </a:solidFill>
                <a:latin typeface="Times New Roman" pitchFamily="18" charset="0"/>
                <a:cs typeface="Times New Roman" pitchFamily="18" charset="0"/>
              </a:rPr>
              <a:t> Mai </a:t>
            </a:r>
            <a:r>
              <a:rPr lang="en-US" b="1" dirty="0" err="1">
                <a:solidFill>
                  <a:prstClr val="black"/>
                </a:solidFill>
                <a:latin typeface="Times New Roman" pitchFamily="18" charset="0"/>
                <a:cs typeface="Times New Roman" pitchFamily="18" charset="0"/>
              </a:rPr>
              <a:t>không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muốn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tham</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gia</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các</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hoạt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động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tập</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thể</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của</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trường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của</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lớp</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vì</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sợ</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mất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thời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gian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ảnh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hưởng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đến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kết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quả</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học</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tập</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của</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bản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thân</a:t>
            </a:r>
            <a:r>
              <a:rPr lang="en-US" b="1" dirty="0">
                <a:solidFill>
                  <a:prstClr val="black"/>
                </a:solidFill>
                <a:latin typeface="Times New Roman" pitchFamily="18" charset="0"/>
                <a:cs typeface="Times New Roman" pitchFamily="18" charset="0"/>
              </a:rPr>
              <a:t>.</a:t>
            </a:r>
          </a:p>
        </p:txBody>
      </p:sp>
      <p:sp>
        <p:nvSpPr>
          <p:cNvPr id="7" name="TextBox 6"/>
          <p:cNvSpPr txBox="1"/>
          <p:nvPr/>
        </p:nvSpPr>
        <p:spPr>
          <a:xfrm>
            <a:off x="270844" y="2108358"/>
            <a:ext cx="463395" cy="369332"/>
          </a:xfrm>
          <a:prstGeom prst="rect">
            <a:avLst/>
          </a:prstGeom>
          <a:noFill/>
        </p:spPr>
        <p:txBody>
          <a:bodyPr wrap="square" rtlCol="0">
            <a:spAutoFit/>
          </a:bodyPr>
          <a:lstStyle/>
          <a:p>
            <a:pPr defTabSz="685800"/>
            <a:r>
              <a:rPr lang="en-US" b="1" dirty="0">
                <a:solidFill>
                  <a:prstClr val="black"/>
                </a:solidFill>
                <a:latin typeface="Times New Roman" pitchFamily="18" charset="0"/>
                <a:cs typeface="Times New Roman" pitchFamily="18" charset="0"/>
              </a:rPr>
              <a:t>b)</a:t>
            </a:r>
          </a:p>
        </p:txBody>
      </p:sp>
      <p:sp>
        <p:nvSpPr>
          <p:cNvPr id="8" name="TextBox 7"/>
          <p:cNvSpPr txBox="1"/>
          <p:nvPr/>
        </p:nvSpPr>
        <p:spPr>
          <a:xfrm>
            <a:off x="525421" y="2092909"/>
            <a:ext cx="8263877" cy="646331"/>
          </a:xfrm>
          <a:prstGeom prst="rect">
            <a:avLst/>
          </a:prstGeom>
          <a:noFill/>
        </p:spPr>
        <p:txBody>
          <a:bodyPr wrap="square" rtlCol="0">
            <a:spAutoFit/>
          </a:bodyPr>
          <a:lstStyle/>
          <a:p>
            <a:pPr defTabSz="685800"/>
            <a:r>
              <a:rPr lang="en-US" b="1" dirty="0" err="1">
                <a:solidFill>
                  <a:prstClr val="black"/>
                </a:solidFill>
                <a:latin typeface="Times New Roman" pitchFamily="18" charset="0"/>
                <a:cs typeface="Times New Roman" pitchFamily="18" charset="0"/>
              </a:rPr>
              <a:t>Là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lớp</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trưởng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Quân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thường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bỏ</a:t>
            </a:r>
            <a:r>
              <a:rPr lang="en-US" b="1" dirty="0">
                <a:solidFill>
                  <a:prstClr val="black"/>
                </a:solidFill>
                <a:latin typeface="Times New Roman" pitchFamily="18" charset="0"/>
                <a:cs typeface="Times New Roman" pitchFamily="18" charset="0"/>
              </a:rPr>
              <a:t> qua </a:t>
            </a:r>
            <a:r>
              <a:rPr lang="en-US" b="1" dirty="0" err="1">
                <a:solidFill>
                  <a:prstClr val="black"/>
                </a:solidFill>
                <a:latin typeface="Times New Roman" pitchFamily="18" charset="0"/>
                <a:cs typeface="Times New Roman" pitchFamily="18" charset="0"/>
              </a:rPr>
              <a:t>khuyết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điểm</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cho</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những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bạn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chơi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thân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với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mình</a:t>
            </a:r>
            <a:r>
              <a:rPr lang="en-US" b="1" dirty="0">
                <a:solidFill>
                  <a:prstClr val="black"/>
                </a:solidFill>
                <a:latin typeface="Times New Roman" pitchFamily="18" charset="0"/>
                <a:cs typeface="Times New Roman" pitchFamily="18" charset="0"/>
              </a:rPr>
              <a:t>.</a:t>
            </a:r>
          </a:p>
        </p:txBody>
      </p:sp>
      <p:sp>
        <p:nvSpPr>
          <p:cNvPr id="9" name="TextBox 8"/>
          <p:cNvSpPr txBox="1"/>
          <p:nvPr/>
        </p:nvSpPr>
        <p:spPr>
          <a:xfrm>
            <a:off x="276040" y="2718459"/>
            <a:ext cx="463395" cy="369332"/>
          </a:xfrm>
          <a:prstGeom prst="rect">
            <a:avLst/>
          </a:prstGeom>
          <a:noFill/>
        </p:spPr>
        <p:txBody>
          <a:bodyPr wrap="square" rtlCol="0">
            <a:spAutoFit/>
          </a:bodyPr>
          <a:lstStyle/>
          <a:p>
            <a:pPr defTabSz="685800"/>
            <a:r>
              <a:rPr lang="en-US" b="1" dirty="0">
                <a:solidFill>
                  <a:prstClr val="black"/>
                </a:solidFill>
                <a:latin typeface="Times New Roman" pitchFamily="18" charset="0"/>
                <a:cs typeface="Times New Roman" pitchFamily="18" charset="0"/>
              </a:rPr>
              <a:t>c)</a:t>
            </a:r>
          </a:p>
        </p:txBody>
      </p:sp>
      <p:sp>
        <p:nvSpPr>
          <p:cNvPr id="10" name="TextBox 9"/>
          <p:cNvSpPr txBox="1"/>
          <p:nvPr/>
        </p:nvSpPr>
        <p:spPr>
          <a:xfrm>
            <a:off x="556594" y="2664409"/>
            <a:ext cx="8263877" cy="646331"/>
          </a:xfrm>
          <a:prstGeom prst="rect">
            <a:avLst/>
          </a:prstGeom>
          <a:noFill/>
        </p:spPr>
        <p:txBody>
          <a:bodyPr wrap="square" rtlCol="0">
            <a:spAutoFit/>
          </a:bodyPr>
          <a:lstStyle/>
          <a:p>
            <a:pPr defTabSz="685800"/>
            <a:r>
              <a:rPr lang="en-US" b="1" dirty="0" err="1">
                <a:solidFill>
                  <a:prstClr val="black"/>
                </a:solidFill>
                <a:latin typeface="Times New Roman" pitchFamily="18" charset="0"/>
                <a:cs typeface="Times New Roman" pitchFamily="18" charset="0"/>
              </a:rPr>
              <a:t>Là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cán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bộ</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lãnh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đạo</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máy</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ông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Lợi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cho</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rằng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chỉ</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nên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đề</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bạt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những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người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luôn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ủng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hộ</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bảo</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vệ</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ông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trong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mọi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việc</a:t>
            </a:r>
            <a:r>
              <a:rPr lang="en-US" b="1" dirty="0">
                <a:solidFill>
                  <a:prstClr val="black"/>
                </a:solidFill>
                <a:latin typeface="Times New Roman" pitchFamily="18" charset="0"/>
                <a:cs typeface="Times New Roman" pitchFamily="18" charset="0"/>
              </a:rPr>
              <a:t>.</a:t>
            </a:r>
          </a:p>
        </p:txBody>
      </p:sp>
      <p:sp>
        <p:nvSpPr>
          <p:cNvPr id="11" name="TextBox 10"/>
          <p:cNvSpPr txBox="1"/>
          <p:nvPr/>
        </p:nvSpPr>
        <p:spPr>
          <a:xfrm>
            <a:off x="255258" y="3330372"/>
            <a:ext cx="463395" cy="369332"/>
          </a:xfrm>
          <a:prstGeom prst="rect">
            <a:avLst/>
          </a:prstGeom>
          <a:noFill/>
        </p:spPr>
        <p:txBody>
          <a:bodyPr wrap="square" rtlCol="0">
            <a:spAutoFit/>
          </a:bodyPr>
          <a:lstStyle/>
          <a:p>
            <a:pPr defTabSz="685800"/>
            <a:r>
              <a:rPr lang="en-US" b="1" dirty="0">
                <a:solidFill>
                  <a:prstClr val="black"/>
                </a:solidFill>
                <a:latin typeface="Times New Roman" pitchFamily="18" charset="0"/>
                <a:cs typeface="Times New Roman" pitchFamily="18" charset="0"/>
              </a:rPr>
              <a:t>d)</a:t>
            </a:r>
          </a:p>
        </p:txBody>
      </p:sp>
      <p:sp>
        <p:nvSpPr>
          <p:cNvPr id="12" name="TextBox 11"/>
          <p:cNvSpPr txBox="1"/>
          <p:nvPr/>
        </p:nvSpPr>
        <p:spPr>
          <a:xfrm>
            <a:off x="561789" y="3195323"/>
            <a:ext cx="8263877" cy="646331"/>
          </a:xfrm>
          <a:prstGeom prst="rect">
            <a:avLst/>
          </a:prstGeom>
          <a:noFill/>
        </p:spPr>
        <p:txBody>
          <a:bodyPr wrap="square" rtlCol="0">
            <a:spAutoFit/>
          </a:bodyPr>
          <a:lstStyle/>
          <a:p>
            <a:pPr defTabSz="685800"/>
            <a:r>
              <a:rPr lang="en-US" b="1" dirty="0" err="1">
                <a:solidFill>
                  <a:prstClr val="black"/>
                </a:solidFill>
                <a:latin typeface="Times New Roman" pitchFamily="18" charset="0"/>
                <a:cs typeface="Times New Roman" pitchFamily="18" charset="0"/>
              </a:rPr>
              <a:t>Trong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đợt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bình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xét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đua</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cuối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năm</a:t>
            </a:r>
            <a:r>
              <a:rPr lang="en-US" b="1" dirty="0">
                <a:solidFill>
                  <a:prstClr val="black"/>
                </a:solidFill>
                <a:latin typeface="Times New Roman" pitchFamily="18" charset="0"/>
                <a:cs typeface="Times New Roman" pitchFamily="18" charset="0"/>
              </a:rPr>
              <a:t>, Lam </a:t>
            </a:r>
            <a:r>
              <a:rPr lang="en-US" b="1" dirty="0" err="1">
                <a:solidFill>
                  <a:prstClr val="black"/>
                </a:solidFill>
                <a:latin typeface="Times New Roman" pitchFamily="18" charset="0"/>
                <a:cs typeface="Times New Roman" pitchFamily="18" charset="0"/>
              </a:rPr>
              <a:t>cho</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rằng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chỉ</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nên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bầu</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những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bạn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có</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đủ</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tiêu</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chuẩn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đã</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đề</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ra.</a:t>
            </a:r>
            <a:endParaRPr lang="en-US" b="1" dirty="0">
              <a:solidFill>
                <a:prstClr val="black"/>
              </a:solidFill>
              <a:latin typeface="Times New Roman" pitchFamily="18" charset="0"/>
              <a:cs typeface="Times New Roman" pitchFamily="18" charset="0"/>
            </a:endParaRPr>
          </a:p>
        </p:txBody>
      </p:sp>
      <p:sp>
        <p:nvSpPr>
          <p:cNvPr id="13" name="TextBox 12"/>
          <p:cNvSpPr txBox="1"/>
          <p:nvPr/>
        </p:nvSpPr>
        <p:spPr>
          <a:xfrm>
            <a:off x="260454" y="3908314"/>
            <a:ext cx="463395" cy="369332"/>
          </a:xfrm>
          <a:prstGeom prst="rect">
            <a:avLst/>
          </a:prstGeom>
          <a:noFill/>
        </p:spPr>
        <p:txBody>
          <a:bodyPr wrap="square" rtlCol="0">
            <a:spAutoFit/>
          </a:bodyPr>
          <a:lstStyle/>
          <a:p>
            <a:pPr defTabSz="685800"/>
            <a:r>
              <a:rPr lang="en-US" b="1" dirty="0">
                <a:solidFill>
                  <a:prstClr val="black"/>
                </a:solidFill>
                <a:latin typeface="Times New Roman" pitchFamily="18" charset="0"/>
                <a:cs typeface="Times New Roman" pitchFamily="18" charset="0"/>
              </a:rPr>
              <a:t>đ)</a:t>
            </a:r>
          </a:p>
        </p:txBody>
      </p:sp>
      <p:sp>
        <p:nvSpPr>
          <p:cNvPr id="14" name="TextBox 13"/>
          <p:cNvSpPr txBox="1"/>
          <p:nvPr/>
        </p:nvSpPr>
        <p:spPr>
          <a:xfrm>
            <a:off x="530616" y="3767996"/>
            <a:ext cx="8263877" cy="646331"/>
          </a:xfrm>
          <a:prstGeom prst="rect">
            <a:avLst/>
          </a:prstGeom>
          <a:noFill/>
        </p:spPr>
        <p:txBody>
          <a:bodyPr wrap="square" rtlCol="0">
            <a:spAutoFit/>
          </a:bodyPr>
          <a:lstStyle/>
          <a:p>
            <a:pPr defTabSz="685800"/>
            <a:r>
              <a:rPr lang="en-US" b="1" dirty="0" err="1">
                <a:solidFill>
                  <a:prstClr val="black"/>
                </a:solidFill>
                <a:latin typeface="Times New Roman" pitchFamily="18" charset="0"/>
                <a:cs typeface="Times New Roman" pitchFamily="18" charset="0"/>
              </a:rPr>
              <a:t>Để</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chấn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chỉnh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nền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nếp</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kỉ</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luật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trong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xí</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nghiệp</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theo</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ông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Đĩnh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cần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phải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xử</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lí</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nghiêm</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những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trường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hợp</a:t>
            </a:r>
            <a:r>
              <a:rPr lang="en-US" b="1" dirty="0">
                <a:solidFill>
                  <a:prstClr val="black"/>
                </a:solidFill>
                <a:latin typeface="Times New Roman" pitchFamily="18" charset="0"/>
                <a:cs typeface="Times New Roman" pitchFamily="18" charset="0"/>
              </a:rPr>
              <a:t> vi </a:t>
            </a:r>
            <a:r>
              <a:rPr lang="en-US" b="1" dirty="0" err="1">
                <a:solidFill>
                  <a:prstClr val="black"/>
                </a:solidFill>
                <a:latin typeface="Times New Roman" pitchFamily="18" charset="0"/>
                <a:cs typeface="Times New Roman" pitchFamily="18" charset="0"/>
              </a:rPr>
              <a:t>phạm</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của</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cán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bộ</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cấp</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dưới</a:t>
            </a:r>
            <a:r>
              <a:rPr lang="en-US" b="1" dirty="0">
                <a:solidFill>
                  <a:prstClr val="black"/>
                </a:solidFill>
                <a:latin typeface="Times New Roman" pitchFamily="18" charset="0"/>
                <a:cs typeface="Times New Roman" pitchFamily="18" charset="0"/>
              </a:rPr>
              <a:t>.</a:t>
            </a:r>
          </a:p>
        </p:txBody>
      </p:sp>
      <p:sp>
        <p:nvSpPr>
          <p:cNvPr id="15" name="TextBox 14"/>
          <p:cNvSpPr txBox="1"/>
          <p:nvPr/>
        </p:nvSpPr>
        <p:spPr>
          <a:xfrm>
            <a:off x="327994" y="4291648"/>
            <a:ext cx="463395" cy="369332"/>
          </a:xfrm>
          <a:prstGeom prst="rect">
            <a:avLst/>
          </a:prstGeom>
          <a:noFill/>
        </p:spPr>
        <p:txBody>
          <a:bodyPr wrap="square" rtlCol="0">
            <a:spAutoFit/>
          </a:bodyPr>
          <a:lstStyle/>
          <a:p>
            <a:pPr defTabSz="685800"/>
            <a:r>
              <a:rPr lang="en-US" b="1" dirty="0">
                <a:solidFill>
                  <a:prstClr val="black"/>
                </a:solidFill>
                <a:latin typeface="Times New Roman" pitchFamily="18" charset="0"/>
                <a:cs typeface="Times New Roman" pitchFamily="18" charset="0"/>
              </a:rPr>
              <a:t>e)</a:t>
            </a:r>
          </a:p>
        </p:txBody>
      </p:sp>
      <p:sp>
        <p:nvSpPr>
          <p:cNvPr id="16" name="TextBox 15"/>
          <p:cNvSpPr txBox="1"/>
          <p:nvPr/>
        </p:nvSpPr>
        <p:spPr>
          <a:xfrm>
            <a:off x="592962" y="4249718"/>
            <a:ext cx="8263877" cy="646331"/>
          </a:xfrm>
          <a:prstGeom prst="rect">
            <a:avLst/>
          </a:prstGeom>
          <a:noFill/>
        </p:spPr>
        <p:txBody>
          <a:bodyPr wrap="square" rtlCol="0">
            <a:spAutoFit/>
          </a:bodyPr>
          <a:lstStyle/>
          <a:p>
            <a:pPr defTabSz="685800"/>
            <a:r>
              <a:rPr lang="en-US" b="1" dirty="0" err="1">
                <a:solidFill>
                  <a:prstClr val="black"/>
                </a:solidFill>
                <a:latin typeface="Times New Roman" pitchFamily="18" charset="0"/>
                <a:cs typeface="Times New Roman" pitchFamily="18" charset="0"/>
              </a:rPr>
              <a:t>Nhà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Nga</a:t>
            </a:r>
            <a:r>
              <a:rPr lang="en-US" b="1" dirty="0">
                <a:solidFill>
                  <a:prstClr val="black"/>
                </a:solidFill>
                <a:latin typeface="Times New Roman" pitchFamily="18" charset="0"/>
                <a:cs typeface="Times New Roman" pitchFamily="18" charset="0"/>
              </a:rPr>
              <a:t> ở </a:t>
            </a:r>
            <a:r>
              <a:rPr lang="en-US" b="1" dirty="0" err="1">
                <a:solidFill>
                  <a:prstClr val="black"/>
                </a:solidFill>
                <a:latin typeface="Times New Roman" pitchFamily="18" charset="0"/>
                <a:cs typeface="Times New Roman" pitchFamily="18" charset="0"/>
              </a:rPr>
              <a:t>mặt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phố</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rất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thuận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lợi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cho</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việc</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kinh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doanh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nhưng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khi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nước</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có</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chủ</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trương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về</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giải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phóng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mặt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bằng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để</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mở</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đường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Nga</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vui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vẻ</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chấp</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hành</a:t>
            </a:r>
            <a:r>
              <a:rPr lang="en-US" b="1" dirty="0">
                <a:solidFill>
                  <a:prstClr val="black"/>
                </a:solidFill>
                <a:latin typeface="Times New Roman" pitchFamily="18" charset="0"/>
                <a:cs typeface="Times New Roman" pitchFamily="18" charset="0"/>
              </a:rPr>
              <a:t>.</a:t>
            </a:r>
          </a:p>
        </p:txBody>
      </p:sp>
      <p:sp>
        <p:nvSpPr>
          <p:cNvPr id="6" name="TextBox 5"/>
          <p:cNvSpPr txBox="1"/>
          <p:nvPr/>
        </p:nvSpPr>
        <p:spPr>
          <a:xfrm>
            <a:off x="572181" y="1358152"/>
            <a:ext cx="8102391" cy="1200329"/>
          </a:xfrm>
          <a:prstGeom prst="rect">
            <a:avLst/>
          </a:prstGeom>
          <a:noFill/>
        </p:spPr>
        <p:txBody>
          <a:bodyPr wrap="square" rtlCol="0">
            <a:spAutoFit/>
          </a:bodyPr>
          <a:lstStyle/>
          <a:p>
            <a:pPr defTabSz="685800"/>
            <a:r>
              <a:rPr lang="en-US" sz="1600" dirty="0">
                <a:solidFill>
                  <a:prstClr val="black"/>
                </a:solidFill>
                <a:latin typeface="Calibri"/>
                <a:sym typeface="Wingdings" pitchFamily="2" charset="2"/>
              </a:rPr>
              <a:t></a:t>
            </a:r>
            <a:r>
              <a:rPr lang="en-US" sz="2400" b="1" dirty="0" err="1">
                <a:solidFill>
                  <a:srgbClr val="FF0000"/>
                </a:solidFill>
                <a:latin typeface="Times New Roman" pitchFamily="18" charset="0"/>
                <a:cs typeface="Times New Roman" pitchFamily="18" charset="0"/>
                <a:sym typeface="Wingdings" pitchFamily="2" charset="2"/>
              </a:rPr>
              <a:t>Không</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chí</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công</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vô</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tư</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vì</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họ</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vẫn</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có</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lối</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sống</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ích</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kỉ</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đặt</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lợi</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ích</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cá</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nhân</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lên</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trên</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lợi</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ích</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chung</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tính</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toán</a:t>
            </a:r>
            <a:r>
              <a:rPr lang="en-US" sz="2400" b="1" dirty="0">
                <a:solidFill>
                  <a:srgbClr val="FF0000"/>
                </a:solidFill>
                <a:latin typeface="Times New Roman" pitchFamily="18" charset="0"/>
                <a:cs typeface="Times New Roman" pitchFamily="18" charset="0"/>
                <a:sym typeface="Wingdings" pitchFamily="2" charset="2"/>
              </a:rPr>
              <a:t> , </a:t>
            </a:r>
            <a:r>
              <a:rPr lang="en-US" sz="2400" b="1" dirty="0" err="1">
                <a:solidFill>
                  <a:srgbClr val="FF0000"/>
                </a:solidFill>
                <a:latin typeface="Times New Roman" pitchFamily="18" charset="0"/>
                <a:cs typeface="Times New Roman" pitchFamily="18" charset="0"/>
                <a:sym typeface="Wingdings" pitchFamily="2" charset="2"/>
              </a:rPr>
              <a:t>nhỏ</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nhen</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hoặc</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bao</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che</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khuyết</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điểm</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cho</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bạn</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không</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công</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bằng</a:t>
            </a:r>
            <a:r>
              <a:rPr lang="en-US" sz="2400" b="1" dirty="0">
                <a:solidFill>
                  <a:srgbClr val="FF0000"/>
                </a:solidFill>
                <a:latin typeface="Times New Roman" pitchFamily="18" charset="0"/>
                <a:cs typeface="Times New Roman" pitchFamily="18" charset="0"/>
                <a:sym typeface="Wingdings" pitchFamily="2" charset="2"/>
              </a:rPr>
              <a:t>)</a:t>
            </a:r>
            <a:endParaRPr lang="en-US" sz="2400" b="1" dirty="0">
              <a:solidFill>
                <a:srgbClr val="FF0000"/>
              </a:solidFill>
              <a:latin typeface="Times New Roman" pitchFamily="18" charset="0"/>
              <a:cs typeface="Times New Roman" pitchFamily="18" charset="0"/>
            </a:endParaRPr>
          </a:p>
        </p:txBody>
      </p:sp>
      <p:sp>
        <p:nvSpPr>
          <p:cNvPr id="17" name="TextBox 16"/>
          <p:cNvSpPr txBox="1"/>
          <p:nvPr/>
        </p:nvSpPr>
        <p:spPr>
          <a:xfrm>
            <a:off x="678687" y="3800114"/>
            <a:ext cx="8032179" cy="830997"/>
          </a:xfrm>
          <a:prstGeom prst="rect">
            <a:avLst/>
          </a:prstGeom>
          <a:noFill/>
        </p:spPr>
        <p:txBody>
          <a:bodyPr wrap="square" rtlCol="0">
            <a:spAutoFit/>
          </a:bodyPr>
          <a:lstStyle/>
          <a:p>
            <a:pPr defTabSz="685800"/>
            <a:r>
              <a:rPr lang="en-US" sz="1600" dirty="0">
                <a:solidFill>
                  <a:prstClr val="black"/>
                </a:solidFill>
                <a:latin typeface="Calibri"/>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Chí</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công</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vô</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tư</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làm</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việc</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xuất</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phát</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từ</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lợi</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ích</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chung</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đặt</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lợi</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ích</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chung</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lên</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trên</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lợi</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ích</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cá</a:t>
            </a:r>
            <a:r>
              <a:rPr lang="en-US" sz="2400" b="1" dirty="0">
                <a:solidFill>
                  <a:srgbClr val="FF0000"/>
                </a:solidFill>
                <a:latin typeface="Times New Roman" pitchFamily="18" charset="0"/>
                <a:cs typeface="Times New Roman" pitchFamily="18" charset="0"/>
                <a:sym typeface="Wingdings" pitchFamily="2" charset="2"/>
              </a:rPr>
              <a:t> </a:t>
            </a:r>
            <a:r>
              <a:rPr lang="en-US" sz="2400" b="1" dirty="0" err="1">
                <a:solidFill>
                  <a:srgbClr val="FF0000"/>
                </a:solidFill>
                <a:latin typeface="Times New Roman" pitchFamily="18" charset="0"/>
                <a:cs typeface="Times New Roman" pitchFamily="18" charset="0"/>
                <a:sym typeface="Wingdings" pitchFamily="2" charset="2"/>
              </a:rPr>
              <a:t>nhân</a:t>
            </a:r>
            <a:r>
              <a:rPr lang="en-US" sz="2400" b="1" dirty="0">
                <a:solidFill>
                  <a:srgbClr val="FF0000"/>
                </a:solidFill>
                <a:latin typeface="Times New Roman" pitchFamily="18" charset="0"/>
                <a:cs typeface="Times New Roman" pitchFamily="18" charset="0"/>
                <a:sym typeface="Wingdings" pitchFamily="2" charset="2"/>
              </a:rPr>
              <a:t>.</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054120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par>
                                <p:cTn id="19" presetID="2" presetClass="exit" presetSubtype="4" fill="hold" grpId="0" nodeType="with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grpId="0" nodeType="with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2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12"/>
                                        </p:tgtEl>
                                        <p:attrNameLst>
                                          <p:attrName>ppt_x</p:attrName>
                                        </p:attrNameLst>
                                      </p:cBhvr>
                                      <p:tavLst>
                                        <p:tav tm="0">
                                          <p:val>
                                            <p:strVal val="ppt_x"/>
                                          </p:val>
                                        </p:tav>
                                        <p:tav tm="100000">
                                          <p:val>
                                            <p:strVal val="ppt_x"/>
                                          </p:val>
                                        </p:tav>
                                      </p:tavLst>
                                    </p:anim>
                                    <p:anim calcmode="lin" valueType="num">
                                      <p:cBhvr additive="base">
                                        <p:cTn id="56" dur="500"/>
                                        <p:tgtEl>
                                          <p:spTgt spid="12"/>
                                        </p:tgtEl>
                                        <p:attrNameLst>
                                          <p:attrName>ppt_y</p:attrName>
                                        </p:attrNameLst>
                                      </p:cBhvr>
                                      <p:tavLst>
                                        <p:tav tm="0">
                                          <p:val>
                                            <p:strVal val="ppt_y"/>
                                          </p:val>
                                        </p:tav>
                                        <p:tav tm="100000">
                                          <p:val>
                                            <p:strVal val="1+ppt_h/2"/>
                                          </p:val>
                                        </p:tav>
                                      </p:tavLst>
                                    </p:anim>
                                    <p:set>
                                      <p:cBhvr>
                                        <p:cTn id="57" dur="1" fill="hold">
                                          <p:stCondLst>
                                            <p:cond delay="499"/>
                                          </p:stCondLst>
                                        </p:cTn>
                                        <p:tgtEl>
                                          <p:spTgt spid="12"/>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14"/>
                                        </p:tgtEl>
                                        <p:attrNameLst>
                                          <p:attrName>ppt_x</p:attrName>
                                        </p:attrNameLst>
                                      </p:cBhvr>
                                      <p:tavLst>
                                        <p:tav tm="0">
                                          <p:val>
                                            <p:strVal val="ppt_x"/>
                                          </p:val>
                                        </p:tav>
                                        <p:tav tm="100000">
                                          <p:val>
                                            <p:strVal val="ppt_x"/>
                                          </p:val>
                                        </p:tav>
                                      </p:tavLst>
                                    </p:anim>
                                    <p:anim calcmode="lin" valueType="num">
                                      <p:cBhvr additive="base">
                                        <p:cTn id="60" dur="500"/>
                                        <p:tgtEl>
                                          <p:spTgt spid="14"/>
                                        </p:tgtEl>
                                        <p:attrNameLst>
                                          <p:attrName>ppt_y</p:attrName>
                                        </p:attrNameLst>
                                      </p:cBhvr>
                                      <p:tavLst>
                                        <p:tav tm="0">
                                          <p:val>
                                            <p:strVal val="ppt_y"/>
                                          </p:val>
                                        </p:tav>
                                        <p:tav tm="100000">
                                          <p:val>
                                            <p:strVal val="1+ppt_h/2"/>
                                          </p:val>
                                        </p:tav>
                                      </p:tavLst>
                                    </p:anim>
                                    <p:set>
                                      <p:cBhvr>
                                        <p:cTn id="61" dur="1" fill="hold">
                                          <p:stCondLst>
                                            <p:cond delay="499"/>
                                          </p:stCondLst>
                                        </p:cTn>
                                        <p:tgtEl>
                                          <p:spTgt spid="14"/>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6"/>
                                        </p:tgtEl>
                                        <p:attrNameLst>
                                          <p:attrName>ppt_x</p:attrName>
                                        </p:attrNameLst>
                                      </p:cBhvr>
                                      <p:tavLst>
                                        <p:tav tm="0">
                                          <p:val>
                                            <p:strVal val="ppt_x"/>
                                          </p:val>
                                        </p:tav>
                                        <p:tav tm="100000">
                                          <p:val>
                                            <p:strVal val="ppt_x"/>
                                          </p:val>
                                        </p:tav>
                                      </p:tavLst>
                                    </p:anim>
                                    <p:anim calcmode="lin" valueType="num">
                                      <p:cBhvr additive="base">
                                        <p:cTn id="64" dur="500"/>
                                        <p:tgtEl>
                                          <p:spTgt spid="16"/>
                                        </p:tgtEl>
                                        <p:attrNameLst>
                                          <p:attrName>ppt_y</p:attrName>
                                        </p:attrNameLst>
                                      </p:cBhvr>
                                      <p:tavLst>
                                        <p:tav tm="0">
                                          <p:val>
                                            <p:strVal val="ppt_y"/>
                                          </p:val>
                                        </p:tav>
                                        <p:tav tm="100000">
                                          <p:val>
                                            <p:strVal val="1+ppt_h/2"/>
                                          </p:val>
                                        </p:tav>
                                      </p:tavLst>
                                    </p:anim>
                                    <p:set>
                                      <p:cBhvr>
                                        <p:cTn id="65" dur="1" fill="hold">
                                          <p:stCondLst>
                                            <p:cond delay="499"/>
                                          </p:stCondLst>
                                        </p:cTn>
                                        <p:tgtEl>
                                          <p:spTgt spid="1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circle(in)">
                                      <p:cBhvr>
                                        <p:cTn id="70" dur="20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2">
                                            <p:txEl>
                                              <p:pRg st="0" end="0"/>
                                            </p:txEl>
                                          </p:spTgt>
                                        </p:tgtEl>
                                        <p:attrNameLst>
                                          <p:attrName>style.visibility</p:attrName>
                                        </p:attrNameLst>
                                      </p:cBhvr>
                                      <p:to>
                                        <p:strVal val="visible"/>
                                      </p:to>
                                    </p:set>
                                    <p:animEffect transition="in" filter="blinds(horizontal)">
                                      <p:cBhvr>
                                        <p:cTn id="75" dur="500"/>
                                        <p:tgtEl>
                                          <p:spTgt spid="2">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Effect transition="in" filter="box(in)">
                                      <p:cBhvr>
                                        <p:cTn id="8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5" grpId="0"/>
      <p:bldP spid="8" grpId="0"/>
      <p:bldP spid="10" grpId="0"/>
      <p:bldP spid="11" grpId="0"/>
      <p:bldP spid="12" grpId="0"/>
      <p:bldP spid="12" grpId="1"/>
      <p:bldP spid="13" grpId="0"/>
      <p:bldP spid="14" grpId="0"/>
      <p:bldP spid="14" grpId="1"/>
      <p:bldP spid="15" grpId="0"/>
      <p:bldP spid="16" grpId="0"/>
      <p:bldP spid="16" grpId="1"/>
      <p:bldP spid="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Frames PPT 014"/>
          <p:cNvPicPr>
            <a:picLocks noChangeAspect="1" noChangeArrowheads="1"/>
          </p:cNvPicPr>
          <p:nvPr/>
        </p:nvPicPr>
        <p:blipFill>
          <a:blip r:embed="rId3">
            <a:extLst/>
          </a:blip>
          <a:srcRect/>
          <a:stretch>
            <a:fillRect/>
          </a:stretch>
        </p:blipFill>
        <p:spPr bwMode="auto">
          <a:xfrm>
            <a:off x="-108520" y="0"/>
            <a:ext cx="9361040" cy="5143500"/>
          </a:xfrm>
          <a:prstGeom prst="rect">
            <a:avLst/>
          </a:prstGeom>
          <a:extLst/>
        </p:spPr>
      </p:pic>
      <p:sp>
        <p:nvSpPr>
          <p:cNvPr id="2" name="TextBox 1"/>
          <p:cNvSpPr txBox="1"/>
          <p:nvPr/>
        </p:nvSpPr>
        <p:spPr>
          <a:xfrm>
            <a:off x="745463" y="109683"/>
            <a:ext cx="5010942" cy="584775"/>
          </a:xfrm>
          <a:prstGeom prst="rect">
            <a:avLst/>
          </a:prstGeom>
          <a:noFill/>
        </p:spPr>
        <p:txBody>
          <a:bodyPr wrap="square" rtlCol="0">
            <a:spAutoFit/>
          </a:bodyPr>
          <a:lstStyle/>
          <a:p>
            <a:r>
              <a:rPr lang="en-US" sz="3200" b="1" u="sng" dirty="0">
                <a:latin typeface="Times New Roman" pitchFamily="18" charset="0"/>
                <a:cs typeface="Times New Roman" pitchFamily="18" charset="0"/>
              </a:rPr>
              <a:t>III.LUYỆN TẬP:</a:t>
            </a:r>
          </a:p>
        </p:txBody>
      </p:sp>
      <p:sp>
        <p:nvSpPr>
          <p:cNvPr id="3" name="TextBox 2"/>
          <p:cNvSpPr txBox="1"/>
          <p:nvPr/>
        </p:nvSpPr>
        <p:spPr>
          <a:xfrm>
            <a:off x="179511" y="532936"/>
            <a:ext cx="8801839" cy="830997"/>
          </a:xfrm>
          <a:prstGeom prst="rect">
            <a:avLst/>
          </a:prstGeom>
          <a:noFill/>
        </p:spPr>
        <p:txBody>
          <a:bodyPr wrap="square" rtlCol="0">
            <a:spAutoFit/>
          </a:bodyPr>
          <a:lstStyle/>
          <a:p>
            <a:r>
              <a:rPr lang="en-US" sz="2400" b="1" dirty="0">
                <a:solidFill>
                  <a:srgbClr val="C00000"/>
                </a:solidFill>
                <a:latin typeface="Times New Roman" pitchFamily="18" charset="0"/>
                <a:cs typeface="Times New Roman" pitchFamily="18" charset="0"/>
              </a:rPr>
              <a:t>2.Em </a:t>
            </a:r>
            <a:r>
              <a:rPr lang="en-US" sz="2400" b="1" dirty="0" err="1">
                <a:solidFill>
                  <a:srgbClr val="C00000"/>
                </a:solidFill>
                <a:latin typeface="Times New Roman" pitchFamily="18" charset="0"/>
                <a:cs typeface="Times New Roman" pitchFamily="18" charset="0"/>
              </a:rPr>
              <a:t>tán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thành</a:t>
            </a:r>
            <a:r>
              <a:rPr lang="en-US" sz="2400" b="1" dirty="0">
                <a:solidFill>
                  <a:srgbClr val="C00000"/>
                </a:solidFill>
                <a:latin typeface="Times New Roman" pitchFamily="18" charset="0"/>
                <a:cs typeface="Times New Roman" pitchFamily="18" charset="0"/>
              </a:rPr>
              <a:t> hay </a:t>
            </a:r>
            <a:r>
              <a:rPr lang="en-US" sz="2400" b="1" dirty="0" err="1">
                <a:solidFill>
                  <a:srgbClr val="C00000"/>
                </a:solidFill>
                <a:latin typeface="Times New Roman" pitchFamily="18" charset="0"/>
                <a:cs typeface="Times New Roman" pitchFamily="18" charset="0"/>
              </a:rPr>
              <a:t>không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tán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thành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với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những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quan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điểm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nào</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đây</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Vì</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sao</a:t>
            </a:r>
            <a:r>
              <a:rPr lang="en-US" sz="2400" b="1" dirty="0">
                <a:solidFill>
                  <a:srgbClr val="C00000"/>
                </a:solidFill>
                <a:latin typeface="Times New Roman" pitchFamily="18" charset="0"/>
                <a:cs typeface="Times New Roman" pitchFamily="18" charset="0"/>
              </a:rPr>
              <a:t>?</a:t>
            </a:r>
          </a:p>
        </p:txBody>
      </p:sp>
      <p:sp>
        <p:nvSpPr>
          <p:cNvPr id="4" name="TextBox 3"/>
          <p:cNvSpPr txBox="1"/>
          <p:nvPr/>
        </p:nvSpPr>
        <p:spPr>
          <a:xfrm>
            <a:off x="394079" y="1424318"/>
            <a:ext cx="463216" cy="400110"/>
          </a:xfrm>
          <a:prstGeom prst="rect">
            <a:avLst/>
          </a:prstGeom>
          <a:noFill/>
        </p:spPr>
        <p:txBody>
          <a:bodyPr wrap="square" rtlCol="0">
            <a:spAutoFit/>
          </a:bodyPr>
          <a:lstStyle/>
          <a:p>
            <a:r>
              <a:rPr lang="en-US" sz="2000" b="1" dirty="0">
                <a:latin typeface="Times New Roman" pitchFamily="18" charset="0"/>
                <a:cs typeface="Times New Roman" pitchFamily="18" charset="0"/>
              </a:rPr>
              <a:t>a)</a:t>
            </a:r>
          </a:p>
        </p:txBody>
      </p:sp>
      <p:sp>
        <p:nvSpPr>
          <p:cNvPr id="5" name="TextBox 4"/>
          <p:cNvSpPr txBox="1"/>
          <p:nvPr/>
        </p:nvSpPr>
        <p:spPr>
          <a:xfrm>
            <a:off x="643460" y="1178774"/>
            <a:ext cx="8260687" cy="400110"/>
          </a:xfrm>
          <a:prstGeom prst="rect">
            <a:avLst/>
          </a:prstGeom>
          <a:noFill/>
        </p:spPr>
        <p:txBody>
          <a:bodyPr wrap="square" rtlCol="0">
            <a:spAutoFit/>
          </a:bodyPr>
          <a:lstStyle/>
          <a:p>
            <a:r>
              <a:rPr lang="en-US" sz="2000" b="1" dirty="0" err="1">
                <a:latin typeface="Times New Roman" pitchFamily="18" charset="0"/>
                <a:cs typeface="Times New Roman" pitchFamily="18" charset="0"/>
              </a:rPr>
              <a:t>Chỉ</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quyền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mới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cần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tư</a:t>
            </a:r>
            <a:r>
              <a:rPr lang="en-US" sz="2000" b="1" dirty="0">
                <a:latin typeface="Times New Roman" pitchFamily="18" charset="0"/>
                <a:cs typeface="Times New Roman" pitchFamily="18" charset="0"/>
              </a:rPr>
              <a:t>.</a:t>
            </a:r>
          </a:p>
        </p:txBody>
      </p:sp>
      <p:sp>
        <p:nvSpPr>
          <p:cNvPr id="7" name="TextBox 6"/>
          <p:cNvSpPr txBox="1"/>
          <p:nvPr/>
        </p:nvSpPr>
        <p:spPr>
          <a:xfrm>
            <a:off x="414861" y="2082749"/>
            <a:ext cx="463216" cy="400110"/>
          </a:xfrm>
          <a:prstGeom prst="rect">
            <a:avLst/>
          </a:prstGeom>
          <a:noFill/>
        </p:spPr>
        <p:txBody>
          <a:bodyPr wrap="square" rtlCol="0">
            <a:spAutoFit/>
          </a:bodyPr>
          <a:lstStyle/>
          <a:p>
            <a:r>
              <a:rPr lang="en-US" sz="2000" b="1" dirty="0">
                <a:latin typeface="Times New Roman" pitchFamily="18" charset="0"/>
                <a:cs typeface="Times New Roman" pitchFamily="18" charset="0"/>
              </a:rPr>
              <a:t>b)</a:t>
            </a:r>
          </a:p>
        </p:txBody>
      </p:sp>
      <p:sp>
        <p:nvSpPr>
          <p:cNvPr id="8" name="TextBox 7"/>
          <p:cNvSpPr txBox="1"/>
          <p:nvPr/>
        </p:nvSpPr>
        <p:spPr>
          <a:xfrm>
            <a:off x="669437" y="2067300"/>
            <a:ext cx="8260687" cy="400110"/>
          </a:xfrm>
          <a:prstGeom prst="rect">
            <a:avLst/>
          </a:prstGeom>
          <a:noFill/>
        </p:spPr>
        <p:txBody>
          <a:bodyPr wrap="square" rtlCol="0">
            <a:spAutoFit/>
          </a:bodyPr>
          <a:lstStyle/>
          <a:p>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tư</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chỉ</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thiệt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mình</a:t>
            </a:r>
            <a:r>
              <a:rPr lang="en-US" sz="2000" b="1" dirty="0">
                <a:latin typeface="Times New Roman" pitchFamily="18" charset="0"/>
                <a:cs typeface="Times New Roman" pitchFamily="18" charset="0"/>
              </a:rPr>
              <a:t>.</a:t>
            </a:r>
          </a:p>
        </p:txBody>
      </p:sp>
      <p:sp>
        <p:nvSpPr>
          <p:cNvPr id="9" name="TextBox 8"/>
          <p:cNvSpPr txBox="1"/>
          <p:nvPr/>
        </p:nvSpPr>
        <p:spPr>
          <a:xfrm>
            <a:off x="420057" y="2904885"/>
            <a:ext cx="463216" cy="400110"/>
          </a:xfrm>
          <a:prstGeom prst="rect">
            <a:avLst/>
          </a:prstGeom>
          <a:noFill/>
        </p:spPr>
        <p:txBody>
          <a:bodyPr wrap="square" rtlCol="0">
            <a:spAutoFit/>
          </a:bodyPr>
          <a:lstStyle/>
          <a:p>
            <a:r>
              <a:rPr lang="en-US" sz="2000" b="1" dirty="0">
                <a:latin typeface="Times New Roman" pitchFamily="18" charset="0"/>
                <a:cs typeface="Times New Roman" pitchFamily="18" charset="0"/>
              </a:rPr>
              <a:t>c)</a:t>
            </a:r>
          </a:p>
        </p:txBody>
      </p:sp>
      <p:sp>
        <p:nvSpPr>
          <p:cNvPr id="10" name="TextBox 9"/>
          <p:cNvSpPr txBox="1"/>
          <p:nvPr/>
        </p:nvSpPr>
        <p:spPr>
          <a:xfrm>
            <a:off x="643461" y="2850836"/>
            <a:ext cx="833789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HS </a:t>
            </a:r>
            <a:r>
              <a:rPr lang="en-US" sz="2000" b="1" dirty="0" err="1">
                <a:latin typeface="Times New Roman" pitchFamily="18" charset="0"/>
                <a:cs typeface="Times New Roman" pitchFamily="18" charset="0"/>
              </a:rPr>
              <a:t>còn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nhỏ</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tuổi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thì</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thể</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rèn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luyện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được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phẩm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tư</a:t>
            </a:r>
            <a:endParaRPr lang="en-US" sz="2000" b="1" dirty="0">
              <a:latin typeface="Times New Roman" pitchFamily="18" charset="0"/>
              <a:cs typeface="Times New Roman" pitchFamily="18" charset="0"/>
            </a:endParaRPr>
          </a:p>
        </p:txBody>
      </p:sp>
      <p:sp>
        <p:nvSpPr>
          <p:cNvPr id="11" name="TextBox 10"/>
          <p:cNvSpPr txBox="1"/>
          <p:nvPr/>
        </p:nvSpPr>
        <p:spPr>
          <a:xfrm>
            <a:off x="373298" y="3574609"/>
            <a:ext cx="463216" cy="400110"/>
          </a:xfrm>
          <a:prstGeom prst="rect">
            <a:avLst/>
          </a:prstGeom>
          <a:noFill/>
        </p:spPr>
        <p:txBody>
          <a:bodyPr wrap="square" rtlCol="0">
            <a:spAutoFit/>
          </a:bodyPr>
          <a:lstStyle/>
          <a:p>
            <a:r>
              <a:rPr lang="en-US" sz="2000" b="1" dirty="0">
                <a:latin typeface="Times New Roman" pitchFamily="18" charset="0"/>
                <a:cs typeface="Times New Roman" pitchFamily="18" charset="0"/>
              </a:rPr>
              <a:t>d)</a:t>
            </a:r>
          </a:p>
        </p:txBody>
      </p:sp>
      <p:sp>
        <p:nvSpPr>
          <p:cNvPr id="12" name="TextBox 11"/>
          <p:cNvSpPr txBox="1"/>
          <p:nvPr/>
        </p:nvSpPr>
        <p:spPr>
          <a:xfrm>
            <a:off x="643460" y="3594268"/>
            <a:ext cx="8260687" cy="400110"/>
          </a:xfrm>
          <a:prstGeom prst="rect">
            <a:avLst/>
          </a:prstGeom>
          <a:noFill/>
        </p:spPr>
        <p:txBody>
          <a:bodyPr wrap="square" rtlCol="0">
            <a:spAutoFit/>
          </a:bodyPr>
          <a:lstStyle/>
          <a:p>
            <a:r>
              <a:rPr lang="en-US" sz="2000" b="1" dirty="0" err="1">
                <a:latin typeface="Times New Roman" pitchFamily="18" charset="0"/>
                <a:cs typeface="Times New Roman" pitchFamily="18" charset="0"/>
              </a:rPr>
              <a:t>Chí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tư</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phẩm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tốt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đẹp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dân</a:t>
            </a:r>
            <a:r>
              <a:rPr lang="en-US" sz="2000" b="1" dirty="0">
                <a:latin typeface="Times New Roman" pitchFamily="18" charset="0"/>
                <a:cs typeface="Times New Roman" pitchFamily="18" charset="0"/>
              </a:rPr>
              <a:t>.</a:t>
            </a:r>
          </a:p>
        </p:txBody>
      </p:sp>
      <p:sp>
        <p:nvSpPr>
          <p:cNvPr id="13" name="TextBox 12"/>
          <p:cNvSpPr txBox="1"/>
          <p:nvPr/>
        </p:nvSpPr>
        <p:spPr>
          <a:xfrm>
            <a:off x="404471" y="3882705"/>
            <a:ext cx="463216" cy="400110"/>
          </a:xfrm>
          <a:prstGeom prst="rect">
            <a:avLst/>
          </a:prstGeom>
          <a:noFill/>
        </p:spPr>
        <p:txBody>
          <a:bodyPr wrap="square" rtlCol="0">
            <a:spAutoFit/>
          </a:bodyPr>
          <a:lstStyle/>
          <a:p>
            <a:r>
              <a:rPr lang="en-US" sz="2000" b="1" dirty="0">
                <a:latin typeface="Times New Roman" pitchFamily="18" charset="0"/>
                <a:cs typeface="Times New Roman" pitchFamily="18" charset="0"/>
              </a:rPr>
              <a:t>đ)</a:t>
            </a:r>
          </a:p>
        </p:txBody>
      </p:sp>
      <p:sp>
        <p:nvSpPr>
          <p:cNvPr id="14" name="TextBox 13"/>
          <p:cNvSpPr txBox="1"/>
          <p:nvPr/>
        </p:nvSpPr>
        <p:spPr>
          <a:xfrm>
            <a:off x="674632" y="3938918"/>
            <a:ext cx="8260687" cy="400110"/>
          </a:xfrm>
          <a:prstGeom prst="rect">
            <a:avLst/>
          </a:prstGeom>
          <a:noFill/>
        </p:spPr>
        <p:txBody>
          <a:bodyPr wrap="square" rtlCol="0">
            <a:spAutoFit/>
          </a:bodyPr>
          <a:lstStyle/>
          <a:p>
            <a:r>
              <a:rPr lang="en-US" sz="2000" b="1" dirty="0" err="1">
                <a:latin typeface="Times New Roman" pitchFamily="18" charset="0"/>
                <a:cs typeface="Times New Roman" pitchFamily="18" charset="0"/>
              </a:rPr>
              <a:t>Chí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tư</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được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thể</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hiện</a:t>
            </a:r>
            <a:r>
              <a:rPr lang="en-US" sz="2000" b="1" dirty="0">
                <a:latin typeface="Times New Roman" pitchFamily="18" charset="0"/>
                <a:cs typeface="Times New Roman" pitchFamily="18" charset="0"/>
              </a:rPr>
              <a:t> ở </a:t>
            </a:r>
            <a:r>
              <a:rPr lang="en-US" sz="2000" b="1" dirty="0" err="1">
                <a:latin typeface="Times New Roman" pitchFamily="18" charset="0"/>
                <a:cs typeface="Times New Roman" pitchFamily="18" charset="0"/>
              </a:rPr>
              <a:t>cả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nói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việc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a:t>
            </a:r>
          </a:p>
        </p:txBody>
      </p:sp>
      <p:sp>
        <p:nvSpPr>
          <p:cNvPr id="6" name="TextBox 5"/>
          <p:cNvSpPr txBox="1"/>
          <p:nvPr/>
        </p:nvSpPr>
        <p:spPr>
          <a:xfrm>
            <a:off x="679829" y="1482026"/>
            <a:ext cx="8211558" cy="646331"/>
          </a:xfrm>
          <a:prstGeom prst="rect">
            <a:avLst/>
          </a:prstGeom>
          <a:noFill/>
        </p:spPr>
        <p:txBody>
          <a:bodyPr wrap="square" rtlCol="0">
            <a:spAutoFit/>
          </a:bodyPr>
          <a:lstStyle/>
          <a:p>
            <a:r>
              <a:rPr lang="en-US" dirty="0">
                <a:sym typeface="Wingdings" pitchFamily="2" charset="2"/>
              </a:rPr>
              <a:t> </a:t>
            </a:r>
            <a:r>
              <a:rPr lang="en-US" dirty="0" err="1"/>
              <a:t>Sai</a:t>
            </a:r>
            <a:r>
              <a:rPr lang="en-US" dirty="0"/>
              <a:t>. </a:t>
            </a:r>
            <a:r>
              <a:rPr lang="en-US" dirty="0" err="1"/>
              <a:t>Vì</a:t>
            </a:r>
            <a:r>
              <a:rPr lang="en-US" dirty="0"/>
              <a:t> </a:t>
            </a:r>
            <a:r>
              <a:rPr lang="en-US" dirty="0" err="1"/>
              <a:t>tất</a:t>
            </a:r>
            <a:r>
              <a:rPr lang="en-US" dirty="0"/>
              <a:t> </a:t>
            </a:r>
            <a:r>
              <a:rPr lang="en-US" dirty="0" err="1"/>
              <a:t>cả</a:t>
            </a:r>
            <a:r>
              <a:rPr lang="en-US" dirty="0"/>
              <a:t> </a:t>
            </a:r>
            <a:r>
              <a:rPr lang="en-US" dirty="0" err="1"/>
              <a:t>chúng</a:t>
            </a:r>
            <a:r>
              <a:rPr lang="en-US" dirty="0"/>
              <a:t> ta </a:t>
            </a:r>
            <a:r>
              <a:rPr lang="en-US" dirty="0" err="1"/>
              <a:t>phải</a:t>
            </a:r>
            <a:r>
              <a:rPr lang="en-US" dirty="0"/>
              <a:t>  </a:t>
            </a:r>
            <a:r>
              <a:rPr lang="en-US" dirty="0" err="1"/>
              <a:t>sống</a:t>
            </a:r>
            <a:r>
              <a:rPr lang="en-US" dirty="0"/>
              <a:t> </a:t>
            </a:r>
            <a:r>
              <a:rPr lang="en-US" dirty="0" err="1"/>
              <a:t>chí</a:t>
            </a:r>
            <a:r>
              <a:rPr lang="en-US" dirty="0"/>
              <a:t> </a:t>
            </a:r>
            <a:r>
              <a:rPr lang="en-US" dirty="0" err="1"/>
              <a:t>công</a:t>
            </a:r>
            <a:r>
              <a:rPr lang="en-US" dirty="0"/>
              <a:t> </a:t>
            </a:r>
            <a:r>
              <a:rPr lang="en-US" dirty="0" err="1"/>
              <a:t>vô</a:t>
            </a:r>
            <a:r>
              <a:rPr lang="en-US" dirty="0"/>
              <a:t> </a:t>
            </a:r>
            <a:r>
              <a:rPr lang="en-US" dirty="0" err="1"/>
              <a:t>tư</a:t>
            </a:r>
            <a:r>
              <a:rPr lang="en-US" dirty="0"/>
              <a:t> </a:t>
            </a:r>
            <a:r>
              <a:rPr lang="en-US" dirty="0" err="1"/>
              <a:t>để</a:t>
            </a:r>
            <a:r>
              <a:rPr lang="en-US" dirty="0"/>
              <a:t> </a:t>
            </a:r>
            <a:r>
              <a:rPr lang="en-US" dirty="0" err="1"/>
              <a:t>xây</a:t>
            </a:r>
            <a:r>
              <a:rPr lang="en-US" dirty="0"/>
              <a:t> </a:t>
            </a:r>
            <a:r>
              <a:rPr lang="en-US" dirty="0" err="1"/>
              <a:t>dựng</a:t>
            </a:r>
            <a:r>
              <a:rPr lang="en-US" dirty="0"/>
              <a:t> </a:t>
            </a:r>
            <a:r>
              <a:rPr lang="en-US" dirty="0" err="1"/>
              <a:t>xã</a:t>
            </a:r>
            <a:r>
              <a:rPr lang="en-US" dirty="0"/>
              <a:t> </a:t>
            </a:r>
            <a:r>
              <a:rPr lang="en-US" dirty="0" err="1"/>
              <a:t>hội</a:t>
            </a:r>
            <a:r>
              <a:rPr lang="en-US" dirty="0"/>
              <a:t> </a:t>
            </a:r>
            <a:r>
              <a:rPr lang="en-US" dirty="0" err="1"/>
              <a:t>lành</a:t>
            </a:r>
            <a:r>
              <a:rPr lang="en-US" dirty="0"/>
              <a:t> </a:t>
            </a:r>
            <a:r>
              <a:rPr lang="en-US" dirty="0" err="1"/>
              <a:t>mạnh</a:t>
            </a:r>
            <a:r>
              <a:rPr lang="en-US" dirty="0"/>
              <a:t>, </a:t>
            </a:r>
            <a:r>
              <a:rPr lang="en-US" dirty="0" err="1"/>
              <a:t>dân</a:t>
            </a:r>
            <a:r>
              <a:rPr lang="en-US" dirty="0"/>
              <a:t> </a:t>
            </a:r>
            <a:r>
              <a:rPr lang="en-US" dirty="0" err="1"/>
              <a:t>chủ</a:t>
            </a:r>
            <a:r>
              <a:rPr lang="en-US" dirty="0"/>
              <a:t>, </a:t>
            </a:r>
            <a:r>
              <a:rPr lang="en-US" dirty="0" err="1"/>
              <a:t>công</a:t>
            </a:r>
            <a:r>
              <a:rPr lang="en-US" dirty="0"/>
              <a:t> </a:t>
            </a:r>
            <a:r>
              <a:rPr lang="en-US" dirty="0" err="1"/>
              <a:t>bằng</a:t>
            </a:r>
            <a:r>
              <a:rPr lang="en-US" dirty="0"/>
              <a:t>, </a:t>
            </a:r>
            <a:r>
              <a:rPr lang="en-US" dirty="0" err="1"/>
              <a:t>văn</a:t>
            </a:r>
            <a:r>
              <a:rPr lang="en-US" dirty="0"/>
              <a:t> minh </a:t>
            </a:r>
            <a:r>
              <a:rPr lang="en-US" dirty="0" err="1"/>
              <a:t>và</a:t>
            </a:r>
            <a:r>
              <a:rPr lang="en-US" dirty="0"/>
              <a:t> </a:t>
            </a:r>
            <a:r>
              <a:rPr lang="en-US" dirty="0" err="1"/>
              <a:t>đem</a:t>
            </a:r>
            <a:r>
              <a:rPr lang="en-US" dirty="0"/>
              <a:t> </a:t>
            </a:r>
            <a:r>
              <a:rPr lang="en-US" dirty="0" err="1"/>
              <a:t>lại</a:t>
            </a:r>
            <a:r>
              <a:rPr lang="en-US" dirty="0"/>
              <a:t> </a:t>
            </a:r>
            <a:r>
              <a:rPr lang="en-US" dirty="0" err="1"/>
              <a:t>lợi</a:t>
            </a:r>
            <a:r>
              <a:rPr lang="en-US" dirty="0"/>
              <a:t> </a:t>
            </a:r>
            <a:r>
              <a:rPr lang="en-US" dirty="0" err="1"/>
              <a:t>ích</a:t>
            </a:r>
            <a:r>
              <a:rPr lang="en-US" dirty="0"/>
              <a:t> </a:t>
            </a:r>
            <a:r>
              <a:rPr lang="en-US" dirty="0" err="1"/>
              <a:t>chung</a:t>
            </a:r>
            <a:r>
              <a:rPr lang="en-US" dirty="0"/>
              <a:t> </a:t>
            </a:r>
            <a:r>
              <a:rPr lang="en-US" dirty="0" err="1"/>
              <a:t>cho</a:t>
            </a:r>
            <a:r>
              <a:rPr lang="en-US" dirty="0"/>
              <a:t> </a:t>
            </a:r>
            <a:r>
              <a:rPr lang="en-US" dirty="0" err="1"/>
              <a:t>mọi</a:t>
            </a:r>
            <a:r>
              <a:rPr lang="en-US" dirty="0"/>
              <a:t> </a:t>
            </a:r>
            <a:r>
              <a:rPr lang="en-US" dirty="0" err="1"/>
              <a:t>người</a:t>
            </a:r>
            <a:r>
              <a:rPr lang="en-US" dirty="0"/>
              <a:t>.</a:t>
            </a:r>
          </a:p>
        </p:txBody>
      </p:sp>
      <p:sp>
        <p:nvSpPr>
          <p:cNvPr id="17" name="TextBox 16"/>
          <p:cNvSpPr txBox="1"/>
          <p:nvPr/>
        </p:nvSpPr>
        <p:spPr>
          <a:xfrm>
            <a:off x="591508" y="2382832"/>
            <a:ext cx="8372980" cy="646331"/>
          </a:xfrm>
          <a:prstGeom prst="rect">
            <a:avLst/>
          </a:prstGeom>
          <a:noFill/>
        </p:spPr>
        <p:txBody>
          <a:bodyPr wrap="square" rtlCol="0">
            <a:spAutoFit/>
          </a:bodyPr>
          <a:lstStyle/>
          <a:p>
            <a:r>
              <a:rPr lang="en-US" dirty="0">
                <a:sym typeface="Wingdings" pitchFamily="2" charset="2"/>
              </a:rPr>
              <a:t> </a:t>
            </a:r>
            <a:r>
              <a:rPr lang="en-US" dirty="0" err="1">
                <a:sym typeface="Wingdings" pitchFamily="2" charset="2"/>
              </a:rPr>
              <a:t>Sai</a:t>
            </a:r>
            <a:r>
              <a:rPr lang="en-US" dirty="0">
                <a:sym typeface="Wingdings" pitchFamily="2" charset="2"/>
              </a:rPr>
              <a:t>. </a:t>
            </a:r>
            <a:r>
              <a:rPr lang="en-US" dirty="0" err="1">
                <a:sym typeface="Wingdings" pitchFamily="2" charset="2"/>
              </a:rPr>
              <a:t>Vì</a:t>
            </a:r>
            <a:r>
              <a:rPr lang="en-US" dirty="0">
                <a:sym typeface="Wingdings" pitchFamily="2" charset="2"/>
              </a:rPr>
              <a:t> </a:t>
            </a:r>
            <a:r>
              <a:rPr lang="en-US" dirty="0" err="1">
                <a:sym typeface="Wingdings" pitchFamily="2" charset="2"/>
              </a:rPr>
              <a:t>họ</a:t>
            </a:r>
            <a:r>
              <a:rPr lang="en-US" dirty="0">
                <a:sym typeface="Wingdings" pitchFamily="2" charset="2"/>
              </a:rPr>
              <a:t> </a:t>
            </a:r>
            <a:r>
              <a:rPr lang="en-US" dirty="0" err="1">
                <a:sym typeface="Wingdings" pitchFamily="2" charset="2"/>
              </a:rPr>
              <a:t>là</a:t>
            </a:r>
            <a:r>
              <a:rPr lang="en-US" dirty="0">
                <a:sym typeface="Wingdings" pitchFamily="2" charset="2"/>
              </a:rPr>
              <a:t> </a:t>
            </a:r>
            <a:r>
              <a:rPr lang="en-US" dirty="0" err="1">
                <a:sym typeface="Wingdings" pitchFamily="2" charset="2"/>
              </a:rPr>
              <a:t>những</a:t>
            </a:r>
            <a:r>
              <a:rPr lang="en-US" dirty="0">
                <a:sym typeface="Wingdings" pitchFamily="2" charset="2"/>
              </a:rPr>
              <a:t> </a:t>
            </a:r>
            <a:r>
              <a:rPr lang="en-US" dirty="0" err="1">
                <a:sym typeface="Wingdings" pitchFamily="2" charset="2"/>
              </a:rPr>
              <a:t>người</a:t>
            </a:r>
            <a:r>
              <a:rPr lang="en-US" dirty="0">
                <a:sym typeface="Wingdings" pitchFamily="2" charset="2"/>
              </a:rPr>
              <a:t> </a:t>
            </a:r>
            <a:r>
              <a:rPr lang="en-US" dirty="0" err="1">
                <a:sym typeface="Wingdings" pitchFamily="2" charset="2"/>
              </a:rPr>
              <a:t>liêm</a:t>
            </a:r>
            <a:r>
              <a:rPr lang="en-US" dirty="0">
                <a:sym typeface="Wingdings" pitchFamily="2" charset="2"/>
              </a:rPr>
              <a:t> </a:t>
            </a:r>
            <a:r>
              <a:rPr lang="en-US" dirty="0" err="1">
                <a:sym typeface="Wingdings" pitchFamily="2" charset="2"/>
              </a:rPr>
              <a:t>khiết</a:t>
            </a:r>
            <a:r>
              <a:rPr lang="en-US" dirty="0">
                <a:sym typeface="Wingdings" pitchFamily="2" charset="2"/>
              </a:rPr>
              <a:t>, </a:t>
            </a:r>
            <a:r>
              <a:rPr lang="en-US" dirty="0" err="1">
                <a:sym typeface="Wingdings" pitchFamily="2" charset="2"/>
              </a:rPr>
              <a:t>ngay</a:t>
            </a:r>
            <a:r>
              <a:rPr lang="en-US" dirty="0">
                <a:sym typeface="Wingdings" pitchFamily="2" charset="2"/>
              </a:rPr>
              <a:t> </a:t>
            </a:r>
            <a:r>
              <a:rPr lang="en-US" dirty="0" err="1">
                <a:sym typeface="Wingdings" pitchFamily="2" charset="2"/>
              </a:rPr>
              <a:t>thẳng</a:t>
            </a:r>
            <a:r>
              <a:rPr lang="en-US" dirty="0">
                <a:sym typeface="Wingdings" pitchFamily="2" charset="2"/>
              </a:rPr>
              <a:t>, </a:t>
            </a:r>
            <a:r>
              <a:rPr lang="en-US" dirty="0" err="1">
                <a:sym typeface="Wingdings" pitchFamily="2" charset="2"/>
              </a:rPr>
              <a:t>tự</a:t>
            </a:r>
            <a:r>
              <a:rPr lang="en-US" dirty="0">
                <a:sym typeface="Wingdings" pitchFamily="2" charset="2"/>
              </a:rPr>
              <a:t> </a:t>
            </a:r>
            <a:r>
              <a:rPr lang="en-US" dirty="0" err="1">
                <a:sym typeface="Wingdings" pitchFamily="2" charset="2"/>
              </a:rPr>
              <a:t>trọng</a:t>
            </a:r>
            <a:r>
              <a:rPr lang="en-US" dirty="0">
                <a:sym typeface="Wingdings" pitchFamily="2" charset="2"/>
              </a:rPr>
              <a:t> … </a:t>
            </a:r>
            <a:r>
              <a:rPr lang="en-US" dirty="0" err="1">
                <a:sym typeface="Wingdings" pitchFamily="2" charset="2"/>
              </a:rPr>
              <a:t>sẽ</a:t>
            </a:r>
            <a:r>
              <a:rPr lang="en-US" dirty="0">
                <a:sym typeface="Wingdings" pitchFamily="2" charset="2"/>
              </a:rPr>
              <a:t> </a:t>
            </a:r>
            <a:r>
              <a:rPr lang="en-US" dirty="0" err="1">
                <a:sym typeface="Wingdings" pitchFamily="2" charset="2"/>
              </a:rPr>
              <a:t>được</a:t>
            </a:r>
            <a:r>
              <a:rPr lang="en-US" dirty="0">
                <a:sym typeface="Wingdings" pitchFamily="2" charset="2"/>
              </a:rPr>
              <a:t> </a:t>
            </a:r>
            <a:r>
              <a:rPr lang="en-US" dirty="0" err="1">
                <a:sym typeface="Wingdings" pitchFamily="2" charset="2"/>
              </a:rPr>
              <a:t>mọi</a:t>
            </a:r>
            <a:r>
              <a:rPr lang="en-US" dirty="0">
                <a:sym typeface="Wingdings" pitchFamily="2" charset="2"/>
              </a:rPr>
              <a:t> </a:t>
            </a:r>
            <a:r>
              <a:rPr lang="en-US" dirty="0" err="1">
                <a:sym typeface="Wingdings" pitchFamily="2" charset="2"/>
              </a:rPr>
              <a:t>người</a:t>
            </a:r>
            <a:r>
              <a:rPr lang="en-US" dirty="0">
                <a:sym typeface="Wingdings" pitchFamily="2" charset="2"/>
              </a:rPr>
              <a:t> </a:t>
            </a:r>
            <a:r>
              <a:rPr lang="en-US" dirty="0" err="1">
                <a:sym typeface="Wingdings" pitchFamily="2" charset="2"/>
              </a:rPr>
              <a:t>nể</a:t>
            </a:r>
            <a:r>
              <a:rPr lang="en-US" dirty="0">
                <a:sym typeface="Wingdings" pitchFamily="2" charset="2"/>
              </a:rPr>
              <a:t> </a:t>
            </a:r>
            <a:r>
              <a:rPr lang="en-US" dirty="0" err="1">
                <a:sym typeface="Wingdings" pitchFamily="2" charset="2"/>
              </a:rPr>
              <a:t>phục</a:t>
            </a:r>
            <a:r>
              <a:rPr lang="en-US" dirty="0">
                <a:sym typeface="Wingdings" pitchFamily="2" charset="2"/>
              </a:rPr>
              <a:t>, </a:t>
            </a:r>
            <a:r>
              <a:rPr lang="en-US" dirty="0" err="1">
                <a:sym typeface="Wingdings" pitchFamily="2" charset="2"/>
              </a:rPr>
              <a:t>sẵn</a:t>
            </a:r>
            <a:r>
              <a:rPr lang="en-US" dirty="0">
                <a:sym typeface="Wingdings" pitchFamily="2" charset="2"/>
              </a:rPr>
              <a:t> </a:t>
            </a:r>
            <a:r>
              <a:rPr lang="en-US" dirty="0" err="1">
                <a:sym typeface="Wingdings" pitchFamily="2" charset="2"/>
              </a:rPr>
              <a:t>sàng</a:t>
            </a:r>
            <a:r>
              <a:rPr lang="en-US" dirty="0">
                <a:sym typeface="Wingdings" pitchFamily="2" charset="2"/>
              </a:rPr>
              <a:t> </a:t>
            </a:r>
            <a:r>
              <a:rPr lang="en-US" dirty="0" err="1">
                <a:sym typeface="Wingdings" pitchFamily="2" charset="2"/>
              </a:rPr>
              <a:t>hợp</a:t>
            </a:r>
            <a:r>
              <a:rPr lang="en-US" dirty="0">
                <a:sym typeface="Wingdings" pitchFamily="2" charset="2"/>
              </a:rPr>
              <a:t> </a:t>
            </a:r>
            <a:r>
              <a:rPr lang="en-US" dirty="0" err="1">
                <a:sym typeface="Wingdings" pitchFamily="2" charset="2"/>
              </a:rPr>
              <a:t>tác</a:t>
            </a:r>
            <a:r>
              <a:rPr lang="en-US" dirty="0">
                <a:sym typeface="Wingdings" pitchFamily="2" charset="2"/>
              </a:rPr>
              <a:t> </a:t>
            </a:r>
            <a:r>
              <a:rPr lang="en-US" dirty="0" err="1">
                <a:sym typeface="Wingdings" pitchFamily="2" charset="2"/>
              </a:rPr>
              <a:t>trong</a:t>
            </a:r>
            <a:r>
              <a:rPr lang="en-US" dirty="0">
                <a:sym typeface="Wingdings" pitchFamily="2" charset="2"/>
              </a:rPr>
              <a:t> </a:t>
            </a:r>
            <a:r>
              <a:rPr lang="en-US" dirty="0" err="1">
                <a:sym typeface="Wingdings" pitchFamily="2" charset="2"/>
              </a:rPr>
              <a:t>mọi</a:t>
            </a:r>
            <a:r>
              <a:rPr lang="en-US" dirty="0">
                <a:sym typeface="Wingdings" pitchFamily="2" charset="2"/>
              </a:rPr>
              <a:t> </a:t>
            </a:r>
            <a:r>
              <a:rPr lang="en-US" dirty="0" err="1">
                <a:sym typeface="Wingdings" pitchFamily="2" charset="2"/>
              </a:rPr>
              <a:t>công</a:t>
            </a:r>
            <a:r>
              <a:rPr lang="en-US" dirty="0">
                <a:sym typeface="Wingdings" pitchFamily="2" charset="2"/>
              </a:rPr>
              <a:t> </a:t>
            </a:r>
            <a:r>
              <a:rPr lang="en-US" dirty="0" err="1">
                <a:sym typeface="Wingdings" pitchFamily="2" charset="2"/>
              </a:rPr>
              <a:t>việc</a:t>
            </a:r>
            <a:r>
              <a:rPr lang="en-US" dirty="0">
                <a:sym typeface="Wingdings" pitchFamily="2" charset="2"/>
              </a:rPr>
              <a:t>.</a:t>
            </a:r>
            <a:endParaRPr lang="en-US" dirty="0"/>
          </a:p>
        </p:txBody>
      </p:sp>
      <p:sp>
        <p:nvSpPr>
          <p:cNvPr id="18" name="TextBox 17"/>
          <p:cNvSpPr txBox="1"/>
          <p:nvPr/>
        </p:nvSpPr>
        <p:spPr>
          <a:xfrm>
            <a:off x="664243" y="3150919"/>
            <a:ext cx="8309816" cy="646331"/>
          </a:xfrm>
          <a:prstGeom prst="rect">
            <a:avLst/>
          </a:prstGeom>
          <a:noFill/>
        </p:spPr>
        <p:txBody>
          <a:bodyPr wrap="square" rtlCol="0">
            <a:spAutoFit/>
          </a:bodyPr>
          <a:lstStyle/>
          <a:p>
            <a:r>
              <a:rPr lang="en-US" dirty="0">
                <a:sym typeface="Wingdings" pitchFamily="2" charset="2"/>
              </a:rPr>
              <a:t> </a:t>
            </a:r>
            <a:r>
              <a:rPr lang="en-US" dirty="0" err="1">
                <a:sym typeface="Wingdings" pitchFamily="2" charset="2"/>
              </a:rPr>
              <a:t>Sai</a:t>
            </a:r>
            <a:r>
              <a:rPr lang="en-US" dirty="0">
                <a:sym typeface="Wingdings" pitchFamily="2" charset="2"/>
              </a:rPr>
              <a:t>. </a:t>
            </a:r>
            <a:r>
              <a:rPr lang="en-US" dirty="0" err="1">
                <a:sym typeface="Wingdings" pitchFamily="2" charset="2"/>
              </a:rPr>
              <a:t>Mọi</a:t>
            </a:r>
            <a:r>
              <a:rPr lang="en-US" dirty="0">
                <a:sym typeface="Wingdings" pitchFamily="2" charset="2"/>
              </a:rPr>
              <a:t> </a:t>
            </a:r>
            <a:r>
              <a:rPr lang="en-US" dirty="0" err="1">
                <a:sym typeface="Wingdings" pitchFamily="2" charset="2"/>
              </a:rPr>
              <a:t>người</a:t>
            </a:r>
            <a:r>
              <a:rPr lang="en-US" dirty="0">
                <a:sym typeface="Wingdings" pitchFamily="2" charset="2"/>
              </a:rPr>
              <a:t> </a:t>
            </a:r>
            <a:r>
              <a:rPr lang="en-US" dirty="0" err="1">
                <a:sym typeface="Wingdings" pitchFamily="2" charset="2"/>
              </a:rPr>
              <a:t>cần</a:t>
            </a:r>
            <a:r>
              <a:rPr lang="en-US" dirty="0">
                <a:sym typeface="Wingdings" pitchFamily="2" charset="2"/>
              </a:rPr>
              <a:t> </a:t>
            </a:r>
            <a:r>
              <a:rPr lang="en-US" dirty="0" err="1">
                <a:sym typeface="Wingdings" pitchFamily="2" charset="2"/>
              </a:rPr>
              <a:t>phải</a:t>
            </a:r>
            <a:r>
              <a:rPr lang="en-US" dirty="0">
                <a:sym typeface="Wingdings" pitchFamily="2" charset="2"/>
              </a:rPr>
              <a:t> </a:t>
            </a:r>
            <a:r>
              <a:rPr lang="en-US" dirty="0" err="1">
                <a:sym typeface="Wingdings" pitchFamily="2" charset="2"/>
              </a:rPr>
              <a:t>rèn</a:t>
            </a:r>
            <a:r>
              <a:rPr lang="en-US" dirty="0">
                <a:sym typeface="Wingdings" pitchFamily="2" charset="2"/>
              </a:rPr>
              <a:t> </a:t>
            </a:r>
            <a:r>
              <a:rPr lang="en-US" dirty="0" err="1">
                <a:sym typeface="Wingdings" pitchFamily="2" charset="2"/>
              </a:rPr>
              <a:t>chí</a:t>
            </a:r>
            <a:r>
              <a:rPr lang="en-US" dirty="0">
                <a:sym typeface="Wingdings" pitchFamily="2" charset="2"/>
              </a:rPr>
              <a:t> </a:t>
            </a:r>
            <a:r>
              <a:rPr lang="en-US" dirty="0" err="1">
                <a:sym typeface="Wingdings" pitchFamily="2" charset="2"/>
              </a:rPr>
              <a:t>công</a:t>
            </a:r>
            <a:r>
              <a:rPr lang="en-US" dirty="0">
                <a:sym typeface="Wingdings" pitchFamily="2" charset="2"/>
              </a:rPr>
              <a:t> </a:t>
            </a:r>
            <a:r>
              <a:rPr lang="en-US" dirty="0" err="1">
                <a:sym typeface="Wingdings" pitchFamily="2" charset="2"/>
              </a:rPr>
              <a:t>vô</a:t>
            </a:r>
            <a:r>
              <a:rPr lang="en-US" dirty="0">
                <a:sym typeface="Wingdings" pitchFamily="2" charset="2"/>
              </a:rPr>
              <a:t> </a:t>
            </a:r>
            <a:r>
              <a:rPr lang="en-US" dirty="0" err="1">
                <a:sym typeface="Wingdings" pitchFamily="2" charset="2"/>
              </a:rPr>
              <a:t>tư</a:t>
            </a:r>
            <a:r>
              <a:rPr lang="en-US" dirty="0">
                <a:sym typeface="Wingdings" pitchFamily="2" charset="2"/>
              </a:rPr>
              <a:t> </a:t>
            </a:r>
            <a:r>
              <a:rPr lang="en-US" dirty="0" err="1">
                <a:sym typeface="Wingdings" pitchFamily="2" charset="2"/>
              </a:rPr>
              <a:t>ngay</a:t>
            </a:r>
            <a:r>
              <a:rPr lang="en-US" dirty="0">
                <a:sym typeface="Wingdings" pitchFamily="2" charset="2"/>
              </a:rPr>
              <a:t> </a:t>
            </a:r>
            <a:r>
              <a:rPr lang="en-US" dirty="0" err="1">
                <a:sym typeface="Wingdings" pitchFamily="2" charset="2"/>
              </a:rPr>
              <a:t>từ</a:t>
            </a:r>
            <a:r>
              <a:rPr lang="en-US" dirty="0">
                <a:sym typeface="Wingdings" pitchFamily="2" charset="2"/>
              </a:rPr>
              <a:t> </a:t>
            </a:r>
            <a:r>
              <a:rPr lang="en-US" dirty="0" err="1">
                <a:sym typeface="Wingdings" pitchFamily="2" charset="2"/>
              </a:rPr>
              <a:t>những</a:t>
            </a:r>
            <a:r>
              <a:rPr lang="en-US" dirty="0">
                <a:sym typeface="Wingdings" pitchFamily="2" charset="2"/>
              </a:rPr>
              <a:t> </a:t>
            </a:r>
            <a:r>
              <a:rPr lang="en-US" dirty="0" err="1">
                <a:sym typeface="Wingdings" pitchFamily="2" charset="2"/>
              </a:rPr>
              <a:t>việc</a:t>
            </a:r>
            <a:r>
              <a:rPr lang="en-US" dirty="0">
                <a:sym typeface="Wingdings" pitchFamily="2" charset="2"/>
              </a:rPr>
              <a:t> </a:t>
            </a:r>
            <a:r>
              <a:rPr lang="en-US" dirty="0" err="1">
                <a:sym typeface="Wingdings" pitchFamily="2" charset="2"/>
              </a:rPr>
              <a:t>nhỏ</a:t>
            </a:r>
            <a:r>
              <a:rPr lang="en-US" dirty="0">
                <a:sym typeface="Wingdings" pitchFamily="2" charset="2"/>
              </a:rPr>
              <a:t> </a:t>
            </a:r>
            <a:r>
              <a:rPr lang="en-US" dirty="0" err="1">
                <a:sym typeface="Wingdings" pitchFamily="2" charset="2"/>
              </a:rPr>
              <a:t>nhặt</a:t>
            </a:r>
            <a:r>
              <a:rPr lang="en-US" dirty="0">
                <a:sym typeface="Wingdings" pitchFamily="2" charset="2"/>
              </a:rPr>
              <a:t> </a:t>
            </a:r>
            <a:r>
              <a:rPr lang="en-US" dirty="0" err="1">
                <a:sym typeface="Wingdings" pitchFamily="2" charset="2"/>
              </a:rPr>
              <a:t>nhất</a:t>
            </a:r>
            <a:r>
              <a:rPr lang="en-US" dirty="0">
                <a:sym typeface="Wingdings" pitchFamily="2" charset="2"/>
              </a:rPr>
              <a:t> </a:t>
            </a:r>
            <a:r>
              <a:rPr lang="en-US" dirty="0" err="1">
                <a:sym typeface="Wingdings" pitchFamily="2" charset="2"/>
              </a:rPr>
              <a:t>trong</a:t>
            </a:r>
            <a:r>
              <a:rPr lang="en-US" dirty="0">
                <a:sym typeface="Wingdings" pitchFamily="2" charset="2"/>
              </a:rPr>
              <a:t> </a:t>
            </a:r>
            <a:r>
              <a:rPr lang="en-US" dirty="0" err="1">
                <a:sym typeface="Wingdings" pitchFamily="2" charset="2"/>
              </a:rPr>
              <a:t>cuộc</a:t>
            </a:r>
            <a:r>
              <a:rPr lang="en-US" dirty="0">
                <a:sym typeface="Wingdings" pitchFamily="2" charset="2"/>
              </a:rPr>
              <a:t> </a:t>
            </a:r>
            <a:r>
              <a:rPr lang="en-US" dirty="0" err="1">
                <a:sym typeface="Wingdings" pitchFamily="2" charset="2"/>
              </a:rPr>
              <a:t>sống</a:t>
            </a:r>
            <a:r>
              <a:rPr lang="en-US" dirty="0">
                <a:sym typeface="Wingdings" pitchFamily="2" charset="2"/>
              </a:rPr>
              <a:t> </a:t>
            </a:r>
            <a:r>
              <a:rPr lang="en-US" dirty="0" err="1">
                <a:sym typeface="Wingdings" pitchFamily="2" charset="2"/>
              </a:rPr>
              <a:t>và</a:t>
            </a:r>
            <a:r>
              <a:rPr lang="en-US" dirty="0">
                <a:sym typeface="Wingdings" pitchFamily="2" charset="2"/>
              </a:rPr>
              <a:t> </a:t>
            </a:r>
            <a:r>
              <a:rPr lang="en-US" dirty="0" err="1">
                <a:sym typeface="Wingdings" pitchFamily="2" charset="2"/>
              </a:rPr>
              <a:t>rèn</a:t>
            </a:r>
            <a:r>
              <a:rPr lang="en-US" dirty="0">
                <a:sym typeface="Wingdings" pitchFamily="2" charset="2"/>
              </a:rPr>
              <a:t> </a:t>
            </a:r>
            <a:r>
              <a:rPr lang="en-US" dirty="0" err="1">
                <a:sym typeface="Wingdings" pitchFamily="2" charset="2"/>
              </a:rPr>
              <a:t>từ</a:t>
            </a:r>
            <a:r>
              <a:rPr lang="en-US" dirty="0">
                <a:sym typeface="Wingdings" pitchFamily="2" charset="2"/>
              </a:rPr>
              <a:t> </a:t>
            </a:r>
            <a:r>
              <a:rPr lang="en-US" dirty="0" err="1">
                <a:sym typeface="Wingdings" pitchFamily="2" charset="2"/>
              </a:rPr>
              <a:t>khi</a:t>
            </a:r>
            <a:r>
              <a:rPr lang="en-US" dirty="0">
                <a:sym typeface="Wingdings" pitchFamily="2" charset="2"/>
              </a:rPr>
              <a:t> </a:t>
            </a:r>
            <a:r>
              <a:rPr lang="en-US" dirty="0" err="1">
                <a:sym typeface="Wingdings" pitchFamily="2" charset="2"/>
              </a:rPr>
              <a:t>còn</a:t>
            </a:r>
            <a:r>
              <a:rPr lang="en-US" dirty="0">
                <a:sym typeface="Wingdings" pitchFamily="2" charset="2"/>
              </a:rPr>
              <a:t> </a:t>
            </a:r>
            <a:r>
              <a:rPr lang="en-US" dirty="0" err="1">
                <a:sym typeface="Wingdings" pitchFamily="2" charset="2"/>
              </a:rPr>
              <a:t>nhỏ</a:t>
            </a:r>
            <a:r>
              <a:rPr lang="en-US" dirty="0">
                <a:sym typeface="Wingdings" pitchFamily="2" charset="2"/>
              </a:rPr>
              <a:t>, </a:t>
            </a:r>
            <a:r>
              <a:rPr lang="en-US" dirty="0" err="1">
                <a:sym typeface="Wingdings" pitchFamily="2" charset="2"/>
              </a:rPr>
              <a:t>rèn</a:t>
            </a:r>
            <a:r>
              <a:rPr lang="en-US" dirty="0">
                <a:sym typeface="Wingdings" pitchFamily="2" charset="2"/>
              </a:rPr>
              <a:t> </a:t>
            </a:r>
            <a:r>
              <a:rPr lang="en-US" dirty="0" err="1">
                <a:sym typeface="Wingdings" pitchFamily="2" charset="2"/>
              </a:rPr>
              <a:t>mọi</a:t>
            </a:r>
            <a:r>
              <a:rPr lang="en-US" dirty="0">
                <a:sym typeface="Wingdings" pitchFamily="2" charset="2"/>
              </a:rPr>
              <a:t> </a:t>
            </a:r>
            <a:r>
              <a:rPr lang="en-US" dirty="0" err="1">
                <a:sym typeface="Wingdings" pitchFamily="2" charset="2"/>
              </a:rPr>
              <a:t>lúc</a:t>
            </a:r>
            <a:r>
              <a:rPr lang="en-US" dirty="0">
                <a:sym typeface="Wingdings" pitchFamily="2" charset="2"/>
              </a:rPr>
              <a:t>, </a:t>
            </a:r>
            <a:r>
              <a:rPr lang="en-US" dirty="0" err="1">
                <a:sym typeface="Wingdings" pitchFamily="2" charset="2"/>
              </a:rPr>
              <a:t>mọi</a:t>
            </a:r>
            <a:r>
              <a:rPr lang="en-US" dirty="0">
                <a:sym typeface="Wingdings" pitchFamily="2" charset="2"/>
              </a:rPr>
              <a:t> </a:t>
            </a:r>
            <a:r>
              <a:rPr lang="en-US" dirty="0" err="1">
                <a:sym typeface="Wingdings" pitchFamily="2" charset="2"/>
              </a:rPr>
              <a:t>nơi</a:t>
            </a:r>
            <a:r>
              <a:rPr lang="en-US" dirty="0">
                <a:sym typeface="Wingdings" pitchFamily="2" charset="2"/>
              </a:rPr>
              <a:t>.</a:t>
            </a:r>
            <a:endParaRPr lang="en-US" dirty="0"/>
          </a:p>
        </p:txBody>
      </p:sp>
      <p:sp>
        <p:nvSpPr>
          <p:cNvPr id="19" name="TextBox 18"/>
          <p:cNvSpPr txBox="1"/>
          <p:nvPr/>
        </p:nvSpPr>
        <p:spPr>
          <a:xfrm>
            <a:off x="747369" y="4296151"/>
            <a:ext cx="8057153" cy="646331"/>
          </a:xfrm>
          <a:prstGeom prst="rect">
            <a:avLst/>
          </a:prstGeom>
          <a:noFill/>
        </p:spPr>
        <p:txBody>
          <a:bodyPr wrap="square" rtlCol="0">
            <a:spAutoFit/>
          </a:bodyPr>
          <a:lstStyle/>
          <a:p>
            <a:r>
              <a:rPr lang="en-US" dirty="0">
                <a:sym typeface="Wingdings" pitchFamily="2" charset="2"/>
              </a:rPr>
              <a:t> </a:t>
            </a:r>
            <a:r>
              <a:rPr lang="en-US" dirty="0" err="1">
                <a:sym typeface="Wingdings" pitchFamily="2" charset="2"/>
              </a:rPr>
              <a:t>Đúng</a:t>
            </a:r>
            <a:r>
              <a:rPr lang="en-US" dirty="0">
                <a:sym typeface="Wingdings" pitchFamily="2" charset="2"/>
              </a:rPr>
              <a:t>. </a:t>
            </a:r>
            <a:r>
              <a:rPr lang="en-US" dirty="0" err="1">
                <a:sym typeface="Wingdings" pitchFamily="2" charset="2"/>
              </a:rPr>
              <a:t>Vì</a:t>
            </a:r>
            <a:r>
              <a:rPr lang="en-US" dirty="0">
                <a:sym typeface="Wingdings" pitchFamily="2" charset="2"/>
              </a:rPr>
              <a:t> </a:t>
            </a:r>
            <a:r>
              <a:rPr lang="en-US" dirty="0" err="1">
                <a:sym typeface="Wingdings" pitchFamily="2" charset="2"/>
              </a:rPr>
              <a:t>nó</a:t>
            </a:r>
            <a:r>
              <a:rPr lang="en-US" dirty="0">
                <a:sym typeface="Wingdings" pitchFamily="2" charset="2"/>
              </a:rPr>
              <a:t> </a:t>
            </a:r>
            <a:r>
              <a:rPr lang="en-US" dirty="0" err="1">
                <a:sym typeface="Wingdings" pitchFamily="2" charset="2"/>
              </a:rPr>
              <a:t>là</a:t>
            </a:r>
            <a:r>
              <a:rPr lang="en-US" dirty="0">
                <a:sym typeface="Wingdings" pitchFamily="2" charset="2"/>
              </a:rPr>
              <a:t> </a:t>
            </a:r>
            <a:r>
              <a:rPr lang="en-US" dirty="0" err="1">
                <a:sym typeface="Wingdings" pitchFamily="2" charset="2"/>
              </a:rPr>
              <a:t>phẩm</a:t>
            </a:r>
            <a:r>
              <a:rPr lang="en-US" dirty="0">
                <a:sym typeface="Wingdings" pitchFamily="2" charset="2"/>
              </a:rPr>
              <a:t> </a:t>
            </a:r>
            <a:r>
              <a:rPr lang="en-US" dirty="0" err="1">
                <a:sym typeface="Wingdings" pitchFamily="2" charset="2"/>
              </a:rPr>
              <a:t>chất</a:t>
            </a:r>
            <a:r>
              <a:rPr lang="en-US" dirty="0">
                <a:sym typeface="Wingdings" pitchFamily="2" charset="2"/>
              </a:rPr>
              <a:t> </a:t>
            </a:r>
            <a:r>
              <a:rPr lang="en-US" dirty="0" err="1">
                <a:sym typeface="Wingdings" pitchFamily="2" charset="2"/>
              </a:rPr>
              <a:t>đáng</a:t>
            </a:r>
            <a:r>
              <a:rPr lang="en-US" dirty="0">
                <a:sym typeface="Wingdings" pitchFamily="2" charset="2"/>
              </a:rPr>
              <a:t> </a:t>
            </a:r>
            <a:r>
              <a:rPr lang="en-US" dirty="0" err="1">
                <a:sym typeface="Wingdings" pitchFamily="2" charset="2"/>
              </a:rPr>
              <a:t>quý</a:t>
            </a:r>
            <a:r>
              <a:rPr lang="en-US" dirty="0">
                <a:sym typeface="Wingdings" pitchFamily="2" charset="2"/>
              </a:rPr>
              <a:t> </a:t>
            </a:r>
            <a:r>
              <a:rPr lang="en-US" dirty="0" err="1">
                <a:sym typeface="Wingdings" pitchFamily="2" charset="2"/>
              </a:rPr>
              <a:t>của</a:t>
            </a:r>
            <a:r>
              <a:rPr lang="en-US" dirty="0">
                <a:sym typeface="Wingdings" pitchFamily="2" charset="2"/>
              </a:rPr>
              <a:t> con </a:t>
            </a:r>
            <a:r>
              <a:rPr lang="en-US" dirty="0" err="1">
                <a:sym typeface="Wingdings" pitchFamily="2" charset="2"/>
              </a:rPr>
              <a:t>người</a:t>
            </a:r>
            <a:r>
              <a:rPr lang="en-US" dirty="0">
                <a:sym typeface="Wingdings" pitchFamily="2" charset="2"/>
              </a:rPr>
              <a:t>. </a:t>
            </a:r>
            <a:r>
              <a:rPr lang="en-US" dirty="0" err="1">
                <a:sym typeface="Wingdings" pitchFamily="2" charset="2"/>
              </a:rPr>
              <a:t>Nó</a:t>
            </a:r>
            <a:r>
              <a:rPr lang="en-US" dirty="0">
                <a:sym typeface="Wingdings" pitchFamily="2" charset="2"/>
              </a:rPr>
              <a:t> </a:t>
            </a:r>
            <a:r>
              <a:rPr lang="en-US" dirty="0" err="1">
                <a:sym typeface="Wingdings" pitchFamily="2" charset="2"/>
              </a:rPr>
              <a:t>đem</a:t>
            </a:r>
            <a:r>
              <a:rPr lang="en-US" dirty="0">
                <a:sym typeface="Wingdings" pitchFamily="2" charset="2"/>
              </a:rPr>
              <a:t> </a:t>
            </a:r>
            <a:r>
              <a:rPr lang="en-US" dirty="0" err="1">
                <a:sym typeface="Wingdings" pitchFamily="2" charset="2"/>
              </a:rPr>
              <a:t>lại</a:t>
            </a:r>
            <a:r>
              <a:rPr lang="en-US" dirty="0">
                <a:sym typeface="Wingdings" pitchFamily="2" charset="2"/>
              </a:rPr>
              <a:t> </a:t>
            </a:r>
            <a:r>
              <a:rPr lang="en-US" dirty="0" err="1">
                <a:sym typeface="Wingdings" pitchFamily="2" charset="2"/>
              </a:rPr>
              <a:t>lợi</a:t>
            </a:r>
            <a:r>
              <a:rPr lang="en-US" dirty="0">
                <a:sym typeface="Wingdings" pitchFamily="2" charset="2"/>
              </a:rPr>
              <a:t> </a:t>
            </a:r>
            <a:r>
              <a:rPr lang="en-US" dirty="0" err="1">
                <a:sym typeface="Wingdings" pitchFamily="2" charset="2"/>
              </a:rPr>
              <a:t>ích</a:t>
            </a:r>
            <a:r>
              <a:rPr lang="en-US" dirty="0">
                <a:sym typeface="Wingdings" pitchFamily="2" charset="2"/>
              </a:rPr>
              <a:t> </a:t>
            </a:r>
            <a:r>
              <a:rPr lang="en-US" dirty="0" err="1">
                <a:sym typeface="Wingdings" pitchFamily="2" charset="2"/>
              </a:rPr>
              <a:t>cho</a:t>
            </a:r>
            <a:r>
              <a:rPr lang="en-US" dirty="0">
                <a:sym typeface="Wingdings" pitchFamily="2" charset="2"/>
              </a:rPr>
              <a:t> </a:t>
            </a:r>
            <a:r>
              <a:rPr lang="en-US" dirty="0" err="1">
                <a:sym typeface="Wingdings" pitchFamily="2" charset="2"/>
              </a:rPr>
              <a:t>cá</a:t>
            </a:r>
            <a:r>
              <a:rPr lang="en-US" dirty="0">
                <a:sym typeface="Wingdings" pitchFamily="2" charset="2"/>
              </a:rPr>
              <a:t> </a:t>
            </a:r>
            <a:r>
              <a:rPr lang="en-US" dirty="0" err="1">
                <a:sym typeface="Wingdings" pitchFamily="2" charset="2"/>
              </a:rPr>
              <a:t>nhân</a:t>
            </a:r>
            <a:r>
              <a:rPr lang="en-US" dirty="0">
                <a:sym typeface="Wingdings" pitchFamily="2" charset="2"/>
              </a:rPr>
              <a:t> </a:t>
            </a:r>
            <a:r>
              <a:rPr lang="en-US" dirty="0" err="1">
                <a:sym typeface="Wingdings" pitchFamily="2" charset="2"/>
              </a:rPr>
              <a:t>và</a:t>
            </a:r>
            <a:r>
              <a:rPr lang="en-US" dirty="0">
                <a:sym typeface="Wingdings" pitchFamily="2" charset="2"/>
              </a:rPr>
              <a:t> </a:t>
            </a:r>
            <a:r>
              <a:rPr lang="en-US" dirty="0" err="1">
                <a:sym typeface="Wingdings" pitchFamily="2" charset="2"/>
              </a:rPr>
              <a:t>tập</a:t>
            </a:r>
            <a:r>
              <a:rPr lang="en-US" dirty="0">
                <a:sym typeface="Wingdings" pitchFamily="2" charset="2"/>
              </a:rPr>
              <a:t> </a:t>
            </a:r>
            <a:r>
              <a:rPr lang="en-US" dirty="0" err="1">
                <a:sym typeface="Wingdings" pitchFamily="2" charset="2"/>
              </a:rPr>
              <a:t>thể</a:t>
            </a:r>
            <a:r>
              <a:rPr lang="en-US" dirty="0">
                <a:sym typeface="Wingdings" pitchFamily="2" charset="2"/>
              </a:rPr>
              <a:t>, </a:t>
            </a:r>
            <a:r>
              <a:rPr lang="en-US" dirty="0" err="1">
                <a:sym typeface="Wingdings" pitchFamily="2" charset="2"/>
              </a:rPr>
              <a:t>cộng</a:t>
            </a:r>
            <a:r>
              <a:rPr lang="en-US" dirty="0">
                <a:sym typeface="Wingdings" pitchFamily="2" charset="2"/>
              </a:rPr>
              <a:t> </a:t>
            </a:r>
            <a:r>
              <a:rPr lang="en-US" dirty="0" err="1">
                <a:sym typeface="Wingdings" pitchFamily="2" charset="2"/>
              </a:rPr>
              <a:t>đồng</a:t>
            </a:r>
            <a:r>
              <a:rPr lang="en-US" dirty="0">
                <a:sym typeface="Wingdings" pitchFamily="2" charset="2"/>
              </a:rPr>
              <a:t> </a:t>
            </a:r>
            <a:r>
              <a:rPr lang="en-US" dirty="0" err="1">
                <a:sym typeface="Wingdings" pitchFamily="2" charset="2"/>
              </a:rPr>
              <a:t>xã</a:t>
            </a:r>
            <a:r>
              <a:rPr lang="en-US" dirty="0">
                <a:sym typeface="Wingdings" pitchFamily="2" charset="2"/>
              </a:rPr>
              <a:t> </a:t>
            </a:r>
            <a:r>
              <a:rPr lang="en-US" dirty="0" err="1">
                <a:sym typeface="Wingdings" pitchFamily="2" charset="2"/>
              </a:rPr>
              <a:t>hội</a:t>
            </a:r>
            <a:r>
              <a:rPr lang="en-US" dirty="0">
                <a:sym typeface="Wingdings" pitchFamily="2" charset="2"/>
              </a:rPr>
              <a:t>…</a:t>
            </a:r>
            <a:endParaRPr lang="en-US" dirty="0"/>
          </a:p>
        </p:txBody>
      </p:sp>
    </p:spTree>
    <p:extLst>
      <p:ext uri="{BB962C8B-B14F-4D97-AF65-F5344CB8AC3E}">
        <p14:creationId xmlns:p14="http://schemas.microsoft.com/office/powerpoint/2010/main" val="2117771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5"/>
                                        </p:tgtEl>
                                      </p:cBhvr>
                                    </p:animEffect>
                                    <p:anim calcmode="lin" valueType="num">
                                      <p:cBhvr>
                                        <p:cTn id="25" dur="1000"/>
                                        <p:tgtEl>
                                          <p:spTgt spid="5"/>
                                        </p:tgtEl>
                                        <p:attrNameLst>
                                          <p:attrName>ppt_x</p:attrName>
                                        </p:attrNameLst>
                                      </p:cBhvr>
                                      <p:tavLst>
                                        <p:tav tm="0">
                                          <p:val>
                                            <p:strVal val="ppt_x"/>
                                          </p:val>
                                        </p:tav>
                                        <p:tav tm="100000">
                                          <p:val>
                                            <p:strVal val="ppt_x"/>
                                          </p:val>
                                        </p:tav>
                                      </p:tavLst>
                                    </p:anim>
                                    <p:anim calcmode="lin" valueType="num">
                                      <p:cBhvr>
                                        <p:cTn id="26" dur="1000"/>
                                        <p:tgtEl>
                                          <p:spTgt spid="5"/>
                                        </p:tgtEl>
                                        <p:attrNameLst>
                                          <p:attrName>ppt_y</p:attrName>
                                        </p:attrNameLst>
                                      </p:cBhvr>
                                      <p:tavLst>
                                        <p:tav tm="0">
                                          <p:val>
                                            <p:strVal val="ppt_y"/>
                                          </p:val>
                                        </p:tav>
                                        <p:tav tm="100000">
                                          <p:val>
                                            <p:strVal val="ppt_y+.1"/>
                                          </p:val>
                                        </p:tav>
                                      </p:tavLst>
                                    </p:anim>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8"/>
                                        </p:tgtEl>
                                        <p:attrNameLst>
                                          <p:attrName>ppt_x</p:attrName>
                                        </p:attrNameLst>
                                      </p:cBhvr>
                                      <p:tavLst>
                                        <p:tav tm="0">
                                          <p:val>
                                            <p:strVal val="ppt_x"/>
                                          </p:val>
                                        </p:tav>
                                        <p:tav tm="100000">
                                          <p:val>
                                            <p:strVal val="ppt_x"/>
                                          </p:val>
                                        </p:tav>
                                      </p:tavLst>
                                    </p:anim>
                                    <p:anim calcmode="lin" valueType="num">
                                      <p:cBhvr additive="base">
                                        <p:cTn id="45" dur="500"/>
                                        <p:tgtEl>
                                          <p:spTgt spid="8"/>
                                        </p:tgtEl>
                                        <p:attrNameLst>
                                          <p:attrName>ppt_y</p:attrName>
                                        </p:attrNameLst>
                                      </p:cBhvr>
                                      <p:tavLst>
                                        <p:tav tm="0">
                                          <p:val>
                                            <p:strVal val="ppt_y"/>
                                          </p:val>
                                        </p:tav>
                                        <p:tav tm="100000">
                                          <p:val>
                                            <p:strVal val="1+ppt_h/2"/>
                                          </p:val>
                                        </p:tav>
                                      </p:tavLst>
                                    </p:anim>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circle(in)">
                                      <p:cBhvr>
                                        <p:cTn id="51" dur="2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ircle(in)">
                                      <p:cBhvr>
                                        <p:cTn id="56" dur="2000"/>
                                        <p:tgtEl>
                                          <p:spTgt spid="9"/>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20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grpId="1" nodeType="clickEffect">
                                  <p:stCondLst>
                                    <p:cond delay="0"/>
                                  </p:stCondLst>
                                  <p:childTnLst>
                                    <p:anim calcmode="lin" valueType="num">
                                      <p:cBhvr additive="base">
                                        <p:cTn id="63" dur="500"/>
                                        <p:tgtEl>
                                          <p:spTgt spid="10"/>
                                        </p:tgtEl>
                                        <p:attrNameLst>
                                          <p:attrName>ppt_x</p:attrName>
                                        </p:attrNameLst>
                                      </p:cBhvr>
                                      <p:tavLst>
                                        <p:tav tm="0">
                                          <p:val>
                                            <p:strVal val="ppt_x"/>
                                          </p:val>
                                        </p:tav>
                                        <p:tav tm="100000">
                                          <p:val>
                                            <p:strVal val="ppt_x"/>
                                          </p:val>
                                        </p:tav>
                                      </p:tavLst>
                                    </p:anim>
                                    <p:anim calcmode="lin" valueType="num">
                                      <p:cBhvr additive="base">
                                        <p:cTn id="64" dur="500"/>
                                        <p:tgtEl>
                                          <p:spTgt spid="10"/>
                                        </p:tgtEl>
                                        <p:attrNameLst>
                                          <p:attrName>ppt_y</p:attrName>
                                        </p:attrNameLst>
                                      </p:cBhvr>
                                      <p:tavLst>
                                        <p:tav tm="0">
                                          <p:val>
                                            <p:strVal val="ppt_y"/>
                                          </p:val>
                                        </p:tav>
                                        <p:tav tm="100000">
                                          <p:val>
                                            <p:strVal val="1+ppt_h/2"/>
                                          </p:val>
                                        </p:tav>
                                      </p:tavLst>
                                    </p:anim>
                                    <p:set>
                                      <p:cBhvr>
                                        <p:cTn id="65" dur="1" fill="hold">
                                          <p:stCondLst>
                                            <p:cond delay="499"/>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circle(in)">
                                      <p:cBhvr>
                                        <p:cTn id="70" dur="20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circle(in)">
                                      <p:cBhvr>
                                        <p:cTn id="75" dur="2000"/>
                                        <p:tgtEl>
                                          <p:spTgt spid="11"/>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circle(in)">
                                      <p:cBhvr>
                                        <p:cTn id="78" dur="20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circle(in)">
                                      <p:cBhvr>
                                        <p:cTn id="83" dur="2000"/>
                                        <p:tgtEl>
                                          <p:spTgt spid="13"/>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circle(in)">
                                      <p:cBhvr>
                                        <p:cTn id="86" dur="20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circle(in)">
                                      <p:cBhvr>
                                        <p:cTn id="9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 grpId="1"/>
      <p:bldP spid="7" grpId="0"/>
      <p:bldP spid="8" grpId="0"/>
      <p:bldP spid="8" grpId="1"/>
      <p:bldP spid="9" grpId="0"/>
      <p:bldP spid="10" grpId="0"/>
      <p:bldP spid="10" grpId="1"/>
      <p:bldP spid="11" grpId="0"/>
      <p:bldP spid="12" grpId="0"/>
      <p:bldP spid="13" grpId="0"/>
      <p:bldP spid="14" grpId="0"/>
      <p:bldP spid="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45243"/>
            <a:ext cx="8786874" cy="490524"/>
          </a:xfrm>
          <a:ln>
            <a:solidFill>
              <a:srgbClr val="002060"/>
            </a:solidFill>
          </a:ln>
        </p:spPr>
        <p:style>
          <a:lnRef idx="2">
            <a:schemeClr val="accent1"/>
          </a:lnRef>
          <a:fillRef idx="1">
            <a:schemeClr val="lt1"/>
          </a:fillRef>
          <a:effectRef idx="0">
            <a:schemeClr val="accent1"/>
          </a:effectRef>
          <a:fontRef idx="minor">
            <a:schemeClr val="dk1"/>
          </a:fontRef>
        </p:style>
        <p:txBody>
          <a:bodyPr>
            <a:normAutofit/>
          </a:bodyPr>
          <a:lstStyle/>
          <a:p>
            <a:r>
              <a:rPr lang="en-US" sz="2400" b="1" dirty="0" smtClean="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ca </a:t>
            </a:r>
            <a:r>
              <a:rPr lang="en-US" sz="2400" b="1" dirty="0" err="1">
                <a:solidFill>
                  <a:schemeClr val="tx1"/>
                </a:solidFill>
                <a:latin typeface="Times New Roman" pitchFamily="18" charset="0"/>
                <a:cs typeface="Times New Roman" pitchFamily="18" charset="0"/>
              </a:rPr>
              <a:t>dao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ngữ</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nói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về</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chí</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công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vô</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tư</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là</a:t>
            </a:r>
            <a:r>
              <a:rPr lang="en-US" sz="2400" b="1" dirty="0" smtClean="0">
                <a:solidFill>
                  <a:schemeClr val="tx1"/>
                </a:solidFill>
                <a:latin typeface="Times New Roman" pitchFamily="18" charset="0"/>
                <a:cs typeface="Times New Roman" pitchFamily="18" charset="0"/>
              </a:rPr>
              <a:t>?</a:t>
            </a:r>
            <a:endParaRPr lang="en-US" sz="2400" b="1" dirty="0">
              <a:solidFill>
                <a:schemeClr val="tx1"/>
              </a:solidFill>
              <a:latin typeface="Times New Roman" pitchFamily="18" charset="0"/>
              <a:cs typeface="Times New Roman" pitchFamily="18" charset="0"/>
            </a:endParaRPr>
          </a:p>
        </p:txBody>
      </p:sp>
      <p:sp>
        <p:nvSpPr>
          <p:cNvPr id="4" name="Title 1"/>
          <p:cNvSpPr txBox="1">
            <a:spLocks/>
          </p:cNvSpPr>
          <p:nvPr/>
        </p:nvSpPr>
        <p:spPr>
          <a:xfrm>
            <a:off x="785786" y="750081"/>
            <a:ext cx="8215370" cy="59768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Thương</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em</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anh</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để</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trong</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lòng</a:t>
            </a:r>
            <a:endPar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Việc</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quan</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anh</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cứ</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phép</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công</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mà</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làm</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5" name="Title 1"/>
          <p:cNvSpPr txBox="1">
            <a:spLocks/>
          </p:cNvSpPr>
          <p:nvPr/>
        </p:nvSpPr>
        <p:spPr>
          <a:xfrm>
            <a:off x="785786" y="1393023"/>
            <a:ext cx="8215370"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Người</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trên</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đứng</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đắn</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kẻ</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dưới</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dám</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nhờn</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6" name="Title 1"/>
          <p:cNvSpPr txBox="1">
            <a:spLocks/>
          </p:cNvSpPr>
          <p:nvPr/>
        </p:nvSpPr>
        <p:spPr>
          <a:xfrm>
            <a:off x="785754" y="1928808"/>
            <a:ext cx="8215370"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Tha</a:t>
            </a:r>
            <a:r>
              <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kẻ</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gian</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oan</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người</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ngay</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itle 1"/>
          <p:cNvSpPr txBox="1">
            <a:spLocks/>
          </p:cNvSpPr>
          <p:nvPr/>
        </p:nvSpPr>
        <p:spPr>
          <a:xfrm>
            <a:off x="785754" y="2464593"/>
            <a:ext cx="8215370"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Công</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ai</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nấy</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nhớ</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tội</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ai</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nấy</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chịu</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8" name="Title 1"/>
          <p:cNvSpPr txBox="1">
            <a:spLocks/>
          </p:cNvSpPr>
          <p:nvPr/>
        </p:nvSpPr>
        <p:spPr>
          <a:xfrm>
            <a:off x="785786" y="3000378"/>
            <a:ext cx="8215370" cy="59768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Công</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anh</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bắt</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tép</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nuôi</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cò</a:t>
            </a:r>
            <a:endPar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baseline="0" dirty="0" err="1">
                <a:solidFill>
                  <a:schemeClr val="tx1"/>
                </a:solidFill>
                <a:latin typeface="Times New Roman" pitchFamily="18" charset="0"/>
                <a:cs typeface="Times New Roman" pitchFamily="18" charset="0"/>
              </a:rPr>
              <a:t>Cò</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ăn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cò</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lớn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cò</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dò</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cây</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9" name="Title 1"/>
          <p:cNvSpPr txBox="1">
            <a:spLocks/>
          </p:cNvSpPr>
          <p:nvPr/>
        </p:nvSpPr>
        <p:spPr>
          <a:xfrm>
            <a:off x="785786" y="3643320"/>
            <a:ext cx="8215370"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Chớ</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dong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kẻ</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gian</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chớ</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oan</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người</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ngay</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1" name="Title 1"/>
          <p:cNvSpPr txBox="1">
            <a:spLocks/>
          </p:cNvSpPr>
          <p:nvPr/>
        </p:nvSpPr>
        <p:spPr>
          <a:xfrm>
            <a:off x="71406" y="750081"/>
            <a:ext cx="633418" cy="59768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
        <p:nvSpPr>
          <p:cNvPr id="12" name="Title 1"/>
          <p:cNvSpPr txBox="1">
            <a:spLocks/>
          </p:cNvSpPr>
          <p:nvPr/>
        </p:nvSpPr>
        <p:spPr>
          <a:xfrm>
            <a:off x="71406" y="1393023"/>
            <a:ext cx="633418"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3" name="Title 1"/>
          <p:cNvSpPr txBox="1">
            <a:spLocks/>
          </p:cNvSpPr>
          <p:nvPr/>
        </p:nvSpPr>
        <p:spPr>
          <a:xfrm>
            <a:off x="71406" y="1928808"/>
            <a:ext cx="633418" cy="482207"/>
          </a:xfrm>
          <a:prstGeom prst="rect">
            <a:avLst/>
          </a:prstGeom>
          <a:solidFill>
            <a:schemeClr val="bg1"/>
          </a:solidFill>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4" name="Title 1"/>
          <p:cNvSpPr txBox="1">
            <a:spLocks/>
          </p:cNvSpPr>
          <p:nvPr/>
        </p:nvSpPr>
        <p:spPr>
          <a:xfrm>
            <a:off x="80930" y="2464593"/>
            <a:ext cx="633418"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5" name="Title 1"/>
          <p:cNvSpPr txBox="1">
            <a:spLocks/>
          </p:cNvSpPr>
          <p:nvPr/>
        </p:nvSpPr>
        <p:spPr>
          <a:xfrm>
            <a:off x="71406" y="3000378"/>
            <a:ext cx="633418" cy="59768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6" name="Title 1"/>
          <p:cNvSpPr txBox="1">
            <a:spLocks/>
          </p:cNvSpPr>
          <p:nvPr/>
        </p:nvSpPr>
        <p:spPr>
          <a:xfrm>
            <a:off x="71406" y="3643320"/>
            <a:ext cx="633418"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7" name="Title 1"/>
          <p:cNvSpPr txBox="1">
            <a:spLocks/>
          </p:cNvSpPr>
          <p:nvPr/>
        </p:nvSpPr>
        <p:spPr>
          <a:xfrm>
            <a:off x="785786" y="4179105"/>
            <a:ext cx="8215370"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Bênh</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lí</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không</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bênh</a:t>
            </a:r>
            <a:r>
              <a:rPr kumimoji="0" lang="en-US" sz="24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thân</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8" name="Title 1"/>
          <p:cNvSpPr txBox="1">
            <a:spLocks/>
          </p:cNvSpPr>
          <p:nvPr/>
        </p:nvSpPr>
        <p:spPr>
          <a:xfrm>
            <a:off x="71406" y="4179105"/>
            <a:ext cx="633418"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26626" name="AutoShape 2" descr="Dấu v và v ngược trong toán học là gì? - Blog tổng hợp tin tức định nghĩa  &quot;là gì&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ấu v và v ngược trong toán học là gì? - Blog tổng hợp tin tức định nghĩa  &quot;là gì&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TextBox 21"/>
          <p:cNvSpPr txBox="1"/>
          <p:nvPr/>
        </p:nvSpPr>
        <p:spPr>
          <a:xfrm>
            <a:off x="142844" y="803659"/>
            <a:ext cx="428628" cy="553998"/>
          </a:xfrm>
          <a:prstGeom prst="rect">
            <a:avLst/>
          </a:prstGeom>
          <a:noFill/>
        </p:spPr>
        <p:txBody>
          <a:bodyPr wrap="square" rtlCol="0">
            <a:spAutoFit/>
          </a:bodyPr>
          <a:lstStyle/>
          <a:p>
            <a:r>
              <a:rPr lang="en-US" sz="3000" b="1" dirty="0"/>
              <a:t>X</a:t>
            </a:r>
          </a:p>
        </p:txBody>
      </p:sp>
      <p:sp>
        <p:nvSpPr>
          <p:cNvPr id="23" name="TextBox 22"/>
          <p:cNvSpPr txBox="1"/>
          <p:nvPr/>
        </p:nvSpPr>
        <p:spPr>
          <a:xfrm>
            <a:off x="142844" y="1451472"/>
            <a:ext cx="428628" cy="553998"/>
          </a:xfrm>
          <a:prstGeom prst="rect">
            <a:avLst/>
          </a:prstGeom>
          <a:noFill/>
        </p:spPr>
        <p:txBody>
          <a:bodyPr wrap="square" rtlCol="0">
            <a:spAutoFit/>
          </a:bodyPr>
          <a:lstStyle/>
          <a:p>
            <a:r>
              <a:rPr lang="en-US" sz="3000" b="1" dirty="0"/>
              <a:t>X</a:t>
            </a:r>
          </a:p>
        </p:txBody>
      </p:sp>
      <p:sp>
        <p:nvSpPr>
          <p:cNvPr id="24" name="TextBox 23"/>
          <p:cNvSpPr txBox="1"/>
          <p:nvPr/>
        </p:nvSpPr>
        <p:spPr>
          <a:xfrm>
            <a:off x="142844" y="1928808"/>
            <a:ext cx="428628" cy="5539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b="1" dirty="0"/>
              <a:t>X</a:t>
            </a:r>
          </a:p>
        </p:txBody>
      </p:sp>
      <p:sp>
        <p:nvSpPr>
          <p:cNvPr id="25" name="TextBox 24"/>
          <p:cNvSpPr txBox="1"/>
          <p:nvPr/>
        </p:nvSpPr>
        <p:spPr>
          <a:xfrm>
            <a:off x="142844" y="2518171"/>
            <a:ext cx="428628" cy="5539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b="1" dirty="0"/>
              <a:t>X</a:t>
            </a:r>
          </a:p>
        </p:txBody>
      </p:sp>
      <p:sp>
        <p:nvSpPr>
          <p:cNvPr id="26" name="TextBox 25"/>
          <p:cNvSpPr txBox="1"/>
          <p:nvPr/>
        </p:nvSpPr>
        <p:spPr>
          <a:xfrm>
            <a:off x="142844" y="3648190"/>
            <a:ext cx="428628" cy="5539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b="1" dirty="0"/>
              <a:t>X</a:t>
            </a:r>
          </a:p>
        </p:txBody>
      </p:sp>
      <p:sp>
        <p:nvSpPr>
          <p:cNvPr id="27" name="TextBox 26"/>
          <p:cNvSpPr txBox="1"/>
          <p:nvPr/>
        </p:nvSpPr>
        <p:spPr>
          <a:xfrm>
            <a:off x="142844" y="4192234"/>
            <a:ext cx="428628" cy="5539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b="1" dirty="0"/>
              <a:t>X</a:t>
            </a:r>
          </a:p>
        </p:txBody>
      </p:sp>
      <p:sp>
        <p:nvSpPr>
          <p:cNvPr id="28" name="Title 1"/>
          <p:cNvSpPr txBox="1">
            <a:spLocks/>
          </p:cNvSpPr>
          <p:nvPr/>
        </p:nvSpPr>
        <p:spPr>
          <a:xfrm>
            <a:off x="785786" y="4661311"/>
            <a:ext cx="8215370"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err="1">
                <a:solidFill>
                  <a:schemeClr val="tx1"/>
                </a:solidFill>
                <a:latin typeface="Times New Roman" pitchFamily="18" charset="0"/>
                <a:cs typeface="Times New Roman" pitchFamily="18" charset="0"/>
              </a:rPr>
              <a:t>Ăn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cháo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bát</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29" name="Title 1"/>
          <p:cNvSpPr txBox="1">
            <a:spLocks/>
          </p:cNvSpPr>
          <p:nvPr/>
        </p:nvSpPr>
        <p:spPr>
          <a:xfrm>
            <a:off x="71406" y="4661311"/>
            <a:ext cx="633418"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7351" y="4049209"/>
            <a:ext cx="5633273" cy="707886"/>
          </a:xfrm>
          <a:prstGeom prst="rect">
            <a:avLst/>
          </a:prstGeom>
          <a:noFill/>
        </p:spPr>
        <p:txBody>
          <a:bodyPr wrap="none" rtlCol="0">
            <a:spAutoFit/>
          </a:bodyPr>
          <a:lstStyle/>
          <a:p>
            <a:r>
              <a:rPr lang="en-US" altLang="zh-CN" sz="4000" b="1" dirty="0" smtClean="0">
                <a:latin typeface="落落补 汤圆" pitchFamily="2" charset="-128"/>
                <a:ea typeface="落落补 汤圆" pitchFamily="2" charset="-128"/>
                <a:cs typeface="落落补 汤圆" pitchFamily="2" charset="-128"/>
              </a:rPr>
              <a:t>BÀI 1: CHÍ CÔNG VÔ TƯ</a:t>
            </a:r>
            <a:endParaRPr lang="zh-CN" altLang="en-US" sz="4000" b="1" dirty="0">
              <a:latin typeface="落落补 汤圆" pitchFamily="2" charset="-128"/>
              <a:ea typeface="落落补 汤圆" pitchFamily="2" charset="-128"/>
              <a:cs typeface="落落补 汤圆" pitchFamily="2" charset="-128"/>
            </a:endParaRPr>
          </a:p>
        </p:txBody>
      </p:sp>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12845"/>
          <a:stretch/>
        </p:blipFill>
        <p:spPr>
          <a:xfrm>
            <a:off x="1331640" y="-20538"/>
            <a:ext cx="6264696" cy="3502496"/>
          </a:xfrm>
          <a:prstGeom prst="rect">
            <a:avLst/>
          </a:prstGeom>
        </p:spPr>
      </p:pic>
      <p:sp>
        <p:nvSpPr>
          <p:cNvPr id="3" name="TextBox 2"/>
          <p:cNvSpPr txBox="1"/>
          <p:nvPr/>
        </p:nvSpPr>
        <p:spPr>
          <a:xfrm>
            <a:off x="3722630" y="3415789"/>
            <a:ext cx="1314784" cy="646331"/>
          </a:xfrm>
          <a:prstGeom prst="rect">
            <a:avLst/>
          </a:prstGeom>
          <a:noFill/>
        </p:spPr>
        <p:txBody>
          <a:bodyPr wrap="none" rtlCol="0">
            <a:spAutoFit/>
          </a:bodyPr>
          <a:lstStyle/>
          <a:p>
            <a:r>
              <a:rPr lang="en-US" altLang="zh-CN" sz="3600" dirty="0" smtClean="0">
                <a:ea typeface="微软雅黑" panose="020B0503020204020204" pitchFamily="34" charset="-122"/>
                <a:cs typeface="落落补 汤圆" pitchFamily="2" charset="-128"/>
              </a:rPr>
              <a:t>TIẾT 1</a:t>
            </a:r>
            <a:endParaRPr lang="zh-CN" altLang="en-US" sz="3600" dirty="0">
              <a:ea typeface="微软雅黑" panose="020B0503020204020204" pitchFamily="34" charset="-122"/>
              <a:cs typeface="落落补 汤圆" pitchFamily="2" charset="-128"/>
            </a:endParaRPr>
          </a:p>
        </p:txBody>
      </p:sp>
      <p:pic>
        <p:nvPicPr>
          <p:cNvPr id="2" name="Ingrid Michaelson-Everybody.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075222" y="5452070"/>
            <a:ext cx="609600" cy="609600"/>
          </a:xfrm>
          <a:prstGeom prst="rect">
            <a:avLst/>
          </a:prstGeom>
        </p:spPr>
      </p:pic>
    </p:spTree>
    <p:extLst>
      <p:ext uri="{BB962C8B-B14F-4D97-AF65-F5344CB8AC3E}">
        <p14:creationId xmlns:p14="http://schemas.microsoft.com/office/powerpoint/2010/main" val="30154640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audio>
              <p:cMediaNode vol="80000" numSld="50"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45243"/>
            <a:ext cx="8786874" cy="582291"/>
          </a:xfrm>
          <a:ln>
            <a:solidFill>
              <a:srgbClr val="002060"/>
            </a:solid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2700" b="1" dirty="0" err="1" smtClean="0">
                <a:latin typeface="Times New Roman" pitchFamily="18" charset="0"/>
                <a:cs typeface="Times New Roman" pitchFamily="18" charset="0"/>
              </a:rPr>
              <a:t>Trong</a:t>
            </a:r>
            <a:r>
              <a:rPr lang="en-US" sz="2700" b="1" dirty="0" smtClean="0">
                <a:latin typeface="Times New Roman" pitchFamily="18" charset="0"/>
                <a:cs typeface="Times New Roman" pitchFamily="18" charset="0"/>
              </a:rPr>
              <a:t> </a:t>
            </a:r>
            <a:r>
              <a:rPr lang="en-US" sz="2700" b="1" dirty="0" err="1">
                <a:latin typeface="Times New Roman" pitchFamily="18" charset="0"/>
                <a:cs typeface="Times New Roman" pitchFamily="18" charset="0"/>
              </a:rPr>
              <a:t>những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hành</a:t>
            </a:r>
            <a:r>
              <a:rPr lang="en-US" sz="2700" b="1" dirty="0">
                <a:latin typeface="Times New Roman" pitchFamily="18" charset="0"/>
                <a:cs typeface="Times New Roman" pitchFamily="18" charset="0"/>
              </a:rPr>
              <a:t> vi </a:t>
            </a:r>
            <a:r>
              <a:rPr lang="en-US" sz="2700" b="1" dirty="0" err="1">
                <a:latin typeface="Times New Roman" pitchFamily="18" charset="0"/>
                <a:cs typeface="Times New Roman" pitchFamily="18" charset="0"/>
              </a:rPr>
              <a:t>sau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đây</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hành</a:t>
            </a:r>
            <a:r>
              <a:rPr lang="en-US" sz="2700" b="1" dirty="0">
                <a:latin typeface="Times New Roman" pitchFamily="18" charset="0"/>
                <a:cs typeface="Times New Roman" pitchFamily="18" charset="0"/>
              </a:rPr>
              <a:t> vi </a:t>
            </a:r>
            <a:r>
              <a:rPr lang="en-US" sz="2700" b="1" dirty="0" err="1">
                <a:latin typeface="Times New Roman" pitchFamily="18" charset="0"/>
                <a:cs typeface="Times New Roman" pitchFamily="18" charset="0"/>
              </a:rPr>
              <a:t>nào</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hiện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phẩm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chất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chí</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công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vô</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tư</a:t>
            </a:r>
            <a:r>
              <a:rPr lang="en-US" sz="2700" b="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4" name="Title 1"/>
          <p:cNvSpPr txBox="1">
            <a:spLocks/>
          </p:cNvSpPr>
          <p:nvPr/>
        </p:nvSpPr>
        <p:spPr>
          <a:xfrm>
            <a:off x="785786" y="750081"/>
            <a:ext cx="8215370" cy="59768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85000" lnSpcReduction="20000"/>
          </a:bodyPr>
          <a:lstStyle/>
          <a:p>
            <a:pPr>
              <a:spcBef>
                <a:spcPct val="0"/>
              </a:spcBef>
            </a:pPr>
            <a:endParaRPr lang="en-US" sz="2400" dirty="0">
              <a:latin typeface="Times New Roman" pitchFamily="18" charset="0"/>
              <a:cs typeface="Times New Roman" pitchFamily="18" charset="0"/>
            </a:endParaRPr>
          </a:p>
          <a:p>
            <a:pPr>
              <a:spcBef>
                <a:spcPct val="0"/>
              </a:spcBef>
            </a:pPr>
            <a:r>
              <a:rPr lang="en-US" sz="2400" dirty="0" err="1">
                <a:latin typeface="Times New Roman" pitchFamily="18" charset="0"/>
                <a:cs typeface="Times New Roman" pitchFamily="18" charset="0"/>
              </a:rPr>
              <a:t>A.Ông</a:t>
            </a:r>
            <a:r>
              <a:rPr lang="en-US" sz="2400" dirty="0">
                <a:latin typeface="Times New Roman" pitchFamily="18" charset="0"/>
                <a:cs typeface="Times New Roman" pitchFamily="18" charset="0"/>
              </a:rPr>
              <a:t> An </a:t>
            </a:r>
            <a:r>
              <a:rPr lang="en-US" sz="2400" dirty="0" err="1">
                <a:latin typeface="Times New Roman" pitchFamily="18" charset="0"/>
                <a:cs typeface="Times New Roman" pitchFamily="18" charset="0"/>
              </a:rPr>
              <a:t>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5" name="Title 1"/>
          <p:cNvSpPr txBox="1">
            <a:spLocks/>
          </p:cNvSpPr>
          <p:nvPr/>
        </p:nvSpPr>
        <p:spPr>
          <a:xfrm>
            <a:off x="785786" y="1500180"/>
            <a:ext cx="8215370" cy="857256"/>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r>
              <a:rPr lang="en-US" sz="2400" dirty="0">
                <a:latin typeface="Times New Roman" pitchFamily="18" charset="0"/>
                <a:cs typeface="Times New Roman" pitchFamily="18" charset="0"/>
              </a:rPr>
              <a:t>B. Mai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a:t>
            </a:r>
          </a:p>
        </p:txBody>
      </p:sp>
      <p:sp>
        <p:nvSpPr>
          <p:cNvPr id="6" name="Title 1"/>
          <p:cNvSpPr txBox="1">
            <a:spLocks/>
          </p:cNvSpPr>
          <p:nvPr/>
        </p:nvSpPr>
        <p:spPr>
          <a:xfrm>
            <a:off x="785754" y="2625328"/>
            <a:ext cx="8215370" cy="482207"/>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Linh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a:t>
            </a:r>
          </a:p>
        </p:txBody>
      </p:sp>
      <p:sp>
        <p:nvSpPr>
          <p:cNvPr id="7" name="Title 1"/>
          <p:cNvSpPr txBox="1">
            <a:spLocks/>
          </p:cNvSpPr>
          <p:nvPr/>
        </p:nvSpPr>
        <p:spPr>
          <a:xfrm>
            <a:off x="785754" y="3268270"/>
            <a:ext cx="8215370" cy="803678"/>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p>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Minh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nắm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a:t>
            </a:r>
          </a:p>
        </p:txBody>
      </p:sp>
      <p:sp>
        <p:nvSpPr>
          <p:cNvPr id="11" name="Title 1"/>
          <p:cNvSpPr txBox="1">
            <a:spLocks/>
          </p:cNvSpPr>
          <p:nvPr/>
        </p:nvSpPr>
        <p:spPr>
          <a:xfrm>
            <a:off x="71406" y="750081"/>
            <a:ext cx="633418" cy="59768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
        <p:nvSpPr>
          <p:cNvPr id="12" name="Title 1"/>
          <p:cNvSpPr txBox="1">
            <a:spLocks/>
          </p:cNvSpPr>
          <p:nvPr/>
        </p:nvSpPr>
        <p:spPr>
          <a:xfrm>
            <a:off x="71406" y="1500180"/>
            <a:ext cx="633418" cy="857256"/>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3" name="Title 1"/>
          <p:cNvSpPr txBox="1">
            <a:spLocks/>
          </p:cNvSpPr>
          <p:nvPr/>
        </p:nvSpPr>
        <p:spPr>
          <a:xfrm>
            <a:off x="71406" y="2625328"/>
            <a:ext cx="633418" cy="482207"/>
          </a:xfrm>
          <a:prstGeom prst="rect">
            <a:avLst/>
          </a:prstGeom>
          <a:solidFill>
            <a:schemeClr val="bg1"/>
          </a:solidFill>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4" name="Title 1"/>
          <p:cNvSpPr txBox="1">
            <a:spLocks/>
          </p:cNvSpPr>
          <p:nvPr/>
        </p:nvSpPr>
        <p:spPr>
          <a:xfrm>
            <a:off x="80930" y="3268270"/>
            <a:ext cx="633418" cy="803678"/>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26626" name="AutoShape 2" descr="Dấu v và v ngược trong toán học là gì? - Blog tổng hợp tin tức định nghĩa  &quot;là gì&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ấu v và v ngược trong toán học là gì? - Blog tổng hợp tin tức định nghĩa  &quot;là gì&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TextBox 21"/>
          <p:cNvSpPr txBox="1"/>
          <p:nvPr/>
        </p:nvSpPr>
        <p:spPr>
          <a:xfrm>
            <a:off x="142844" y="803659"/>
            <a:ext cx="428628" cy="553998"/>
          </a:xfrm>
          <a:prstGeom prst="rect">
            <a:avLst/>
          </a:prstGeom>
          <a:noFill/>
        </p:spPr>
        <p:txBody>
          <a:bodyPr wrap="square" rtlCol="0">
            <a:spAutoFit/>
          </a:bodyPr>
          <a:lstStyle/>
          <a:p>
            <a:r>
              <a:rPr lang="en-US" sz="3000" b="1" dirty="0"/>
              <a:t>X</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46170" cy="681540"/>
          </a:xfrm>
          <a:ln>
            <a:solidFill>
              <a:srgbClr val="002060"/>
            </a:solidFill>
          </a:ln>
        </p:spPr>
        <p:style>
          <a:lnRef idx="2">
            <a:schemeClr val="accent1"/>
          </a:lnRef>
          <a:fillRef idx="1">
            <a:schemeClr val="lt1"/>
          </a:fillRef>
          <a:effectRef idx="0">
            <a:schemeClr val="accent1"/>
          </a:effectRef>
          <a:fontRef idx="minor">
            <a:schemeClr val="dk1"/>
          </a:fontRef>
        </p:style>
        <p:txBody>
          <a:bodyPr>
            <a:noAutofit/>
          </a:bodyPr>
          <a:lstStyle/>
          <a:p>
            <a:r>
              <a:rPr lang="en-US" sz="2200" b="1" dirty="0">
                <a:solidFill>
                  <a:schemeClr val="tx1"/>
                </a:solidFill>
                <a:latin typeface="Times New Roman" pitchFamily="18" charset="0"/>
                <a:cs typeface="Times New Roman" pitchFamily="18" charset="0"/>
              </a:rPr>
              <a:t>      </a:t>
            </a:r>
            <a:r>
              <a:rPr lang="en-US" sz="2200" b="1" dirty="0" smtClean="0">
                <a:solidFill>
                  <a:schemeClr val="tx1"/>
                </a:solidFill>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ý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điểm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dưới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đây</a:t>
            </a:r>
            <a:r>
              <a:rPr lang="en-US" sz="2200" dirty="0">
                <a:latin typeface="Times New Roman" pitchFamily="18" charset="0"/>
                <a:cs typeface="Times New Roman" pitchFamily="18" charset="0"/>
              </a:rPr>
              <a:t>?</a:t>
            </a:r>
            <a:br>
              <a:rPr lang="en-US" sz="2200" dirty="0">
                <a:latin typeface="Times New Roman" pitchFamily="18" charset="0"/>
                <a:cs typeface="Times New Roman" pitchFamily="18" charset="0"/>
              </a:rPr>
            </a:br>
            <a:endParaRPr lang="en-US" sz="2200" b="1" dirty="0">
              <a:latin typeface="Times New Roman" pitchFamily="18" charset="0"/>
              <a:cs typeface="Times New Roman" pitchFamily="18" charset="0"/>
            </a:endParaRPr>
          </a:p>
        </p:txBody>
      </p:sp>
      <p:sp>
        <p:nvSpPr>
          <p:cNvPr id="4" name="Title 1"/>
          <p:cNvSpPr txBox="1">
            <a:spLocks/>
          </p:cNvSpPr>
          <p:nvPr/>
        </p:nvSpPr>
        <p:spPr>
          <a:xfrm>
            <a:off x="785786" y="750081"/>
            <a:ext cx="8215370" cy="59768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85000" lnSpcReduction="20000"/>
          </a:bodyPr>
          <a:lstStyle/>
          <a:p>
            <a:pPr>
              <a:spcBef>
                <a:spcPct val="0"/>
              </a:spcBef>
            </a:pPr>
            <a:endParaRPr lang="en-US" sz="2400" dirty="0">
              <a:latin typeface="Times New Roman" pitchFamily="18" charset="0"/>
              <a:cs typeface="Times New Roman" pitchFamily="18" charset="0"/>
            </a:endParaRPr>
          </a:p>
          <a:p>
            <a:r>
              <a:rPr lang="en-US" sz="2400" dirty="0" err="1">
                <a:latin typeface="Times New Roman" pitchFamily="18" charset="0"/>
                <a:cs typeface="Times New Roman" pitchFamily="18" charset="0"/>
              </a:rPr>
              <a:t>A.Chỉ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a:t>
            </a: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Title 1"/>
          <p:cNvSpPr txBox="1">
            <a:spLocks/>
          </p:cNvSpPr>
          <p:nvPr/>
        </p:nvSpPr>
        <p:spPr>
          <a:xfrm>
            <a:off x="785786" y="1500180"/>
            <a:ext cx="8215370" cy="857256"/>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a:t>
            </a:r>
          </a:p>
        </p:txBody>
      </p:sp>
      <p:sp>
        <p:nvSpPr>
          <p:cNvPr id="6" name="Title 1"/>
          <p:cNvSpPr txBox="1">
            <a:spLocks/>
          </p:cNvSpPr>
          <p:nvPr/>
        </p:nvSpPr>
        <p:spPr>
          <a:xfrm>
            <a:off x="785754" y="2464593"/>
            <a:ext cx="8215370" cy="69652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a:t>
            </a:r>
          </a:p>
        </p:txBody>
      </p:sp>
      <p:sp>
        <p:nvSpPr>
          <p:cNvPr id="7" name="Title 1"/>
          <p:cNvSpPr txBox="1">
            <a:spLocks/>
          </p:cNvSpPr>
          <p:nvPr/>
        </p:nvSpPr>
        <p:spPr>
          <a:xfrm>
            <a:off x="785754" y="3268270"/>
            <a:ext cx="8215370" cy="803678"/>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Chí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a:t>
            </a:r>
          </a:p>
        </p:txBody>
      </p:sp>
      <p:sp>
        <p:nvSpPr>
          <p:cNvPr id="11" name="Title 1"/>
          <p:cNvSpPr txBox="1">
            <a:spLocks/>
          </p:cNvSpPr>
          <p:nvPr/>
        </p:nvSpPr>
        <p:spPr>
          <a:xfrm>
            <a:off x="71406" y="750081"/>
            <a:ext cx="633418" cy="59768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
        <p:nvSpPr>
          <p:cNvPr id="12" name="Title 1"/>
          <p:cNvSpPr txBox="1">
            <a:spLocks/>
          </p:cNvSpPr>
          <p:nvPr/>
        </p:nvSpPr>
        <p:spPr>
          <a:xfrm>
            <a:off x="71406" y="1500180"/>
            <a:ext cx="633418" cy="857256"/>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3" name="Title 1"/>
          <p:cNvSpPr txBox="1">
            <a:spLocks/>
          </p:cNvSpPr>
          <p:nvPr/>
        </p:nvSpPr>
        <p:spPr>
          <a:xfrm>
            <a:off x="71406" y="2464593"/>
            <a:ext cx="633418" cy="696521"/>
          </a:xfrm>
          <a:prstGeom prst="rect">
            <a:avLst/>
          </a:prstGeom>
          <a:solidFill>
            <a:schemeClr val="bg1"/>
          </a:solidFill>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4" name="Title 1"/>
          <p:cNvSpPr txBox="1">
            <a:spLocks/>
          </p:cNvSpPr>
          <p:nvPr/>
        </p:nvSpPr>
        <p:spPr>
          <a:xfrm>
            <a:off x="80930" y="3268270"/>
            <a:ext cx="633418" cy="803678"/>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26626" name="AutoShape 2" descr="Dấu v và v ngược trong toán học là gì? - Blog tổng hợp tin tức định nghĩa  &quot;là gì&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ấu v và v ngược trong toán học là gì? - Blog tổng hợp tin tức định nghĩa  &quot;là gì&quot;"/>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TextBox 21"/>
          <p:cNvSpPr txBox="1"/>
          <p:nvPr/>
        </p:nvSpPr>
        <p:spPr>
          <a:xfrm>
            <a:off x="142844" y="3442135"/>
            <a:ext cx="428628" cy="553998"/>
          </a:xfrm>
          <a:prstGeom prst="rect">
            <a:avLst/>
          </a:prstGeom>
          <a:noFill/>
        </p:spPr>
        <p:txBody>
          <a:bodyPr wrap="square" rtlCol="0">
            <a:spAutoFit/>
          </a:bodyPr>
          <a:lstStyle/>
          <a:p>
            <a:r>
              <a:rPr lang="en-US" sz="3000" b="1" dirty="0"/>
              <a:t>X</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981200" y="209550"/>
            <a:ext cx="6838950" cy="3429000"/>
          </a:xfrm>
          <a:prstGeom prst="cloud">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VỀ</a:t>
            </a: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NHÀ</a:t>
            </a:r>
            <a:endPar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endParaRPr>
          </a:p>
          <a:p>
            <a:pPr algn="ct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Làm</a:t>
            </a: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bài</a:t>
            </a: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tập</a:t>
            </a: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trong</a:t>
            </a: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sbt</a:t>
            </a: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a:t>
            </a:r>
          </a:p>
          <a:p>
            <a:pPr algn="ct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Chuẩn</a:t>
            </a: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bị</a:t>
            </a: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bài</a:t>
            </a:r>
            <a:r>
              <a:rPr lang="en-US" sz="3200" b="1" dirty="0" smtClean="0">
                <a:solidFill>
                  <a:srgbClr val="002060"/>
                </a:solidFill>
                <a:latin typeface="Times New Roman" panose="02020603050405020304" pitchFamily="18" charset="0"/>
                <a:ea typeface="Segoe UI Symbol" panose="020B0502040204020203" pitchFamily="34" charset="0"/>
                <a:cs typeface="Times New Roman" panose="02020603050405020304" pitchFamily="18" charset="0"/>
              </a:rPr>
              <a:t> 2: </a:t>
            </a:r>
            <a:r>
              <a:rPr lang="en-US" sz="3200" b="1" dirty="0" err="1" smtClean="0">
                <a:solidFill>
                  <a:srgbClr val="FF0000"/>
                </a:solidFill>
                <a:latin typeface="Times New Roman" panose="02020603050405020304" pitchFamily="18" charset="0"/>
                <a:ea typeface="Segoe UI Symbol" panose="020B0502040204020203" pitchFamily="34" charset="0"/>
                <a:cs typeface="Times New Roman" panose="02020603050405020304" pitchFamily="18" charset="0"/>
              </a:rPr>
              <a:t>Tự</a:t>
            </a:r>
            <a:r>
              <a:rPr lang="en-US" sz="3200" b="1" dirty="0" smtClean="0">
                <a:solidFill>
                  <a:srgbClr val="FF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Segoe UI Symbol" panose="020B0502040204020203" pitchFamily="34" charset="0"/>
                <a:cs typeface="Times New Roman" panose="02020603050405020304" pitchFamily="18" charset="0"/>
              </a:rPr>
              <a:t>chủ</a:t>
            </a:r>
            <a:endParaRPr lang="en-US" sz="3200" b="1" dirty="0" smtClean="0">
              <a:solidFill>
                <a:srgbClr val="FF0000"/>
              </a:solidFill>
              <a:latin typeface="Times New Roman" panose="02020603050405020304" pitchFamily="18" charset="0"/>
              <a:ea typeface="Segoe UI Symbol" panose="020B0502040204020203" pitchFamily="34" charset="0"/>
              <a:cs typeface="Times New Roman" panose="02020603050405020304" pitchFamily="18" charset="0"/>
            </a:endParaRPr>
          </a:p>
        </p:txBody>
      </p:sp>
      <p:sp>
        <p:nvSpPr>
          <p:cNvPr id="3" name="Freeform 2"/>
          <p:cNvSpPr>
            <a:spLocks noEditPoints="1"/>
          </p:cNvSpPr>
          <p:nvPr/>
        </p:nvSpPr>
        <p:spPr bwMode="auto">
          <a:xfrm>
            <a:off x="1115616" y="1491630"/>
            <a:ext cx="958396" cy="1885326"/>
          </a:xfrm>
          <a:custGeom>
            <a:avLst/>
            <a:gdLst>
              <a:gd name="T0" fmla="*/ 64 w 129"/>
              <a:gd name="T1" fmla="*/ 0 h 186"/>
              <a:gd name="T2" fmla="*/ 129 w 129"/>
              <a:gd name="T3" fmla="*/ 50 h 186"/>
              <a:gd name="T4" fmla="*/ 121 w 129"/>
              <a:gd name="T5" fmla="*/ 82 h 186"/>
              <a:gd name="T6" fmla="*/ 95 w 129"/>
              <a:gd name="T7" fmla="*/ 103 h 186"/>
              <a:gd name="T8" fmla="*/ 80 w 129"/>
              <a:gd name="T9" fmla="*/ 120 h 186"/>
              <a:gd name="T10" fmla="*/ 69 w 129"/>
              <a:gd name="T11" fmla="*/ 128 h 186"/>
              <a:gd name="T12" fmla="*/ 37 w 129"/>
              <a:gd name="T13" fmla="*/ 128 h 186"/>
              <a:gd name="T14" fmla="*/ 29 w 129"/>
              <a:gd name="T15" fmla="*/ 119 h 186"/>
              <a:gd name="T16" fmla="*/ 29 w 129"/>
              <a:gd name="T17" fmla="*/ 113 h 186"/>
              <a:gd name="T18" fmla="*/ 30 w 129"/>
              <a:gd name="T19" fmla="*/ 96 h 186"/>
              <a:gd name="T20" fmla="*/ 54 w 129"/>
              <a:gd name="T21" fmla="*/ 73 h 186"/>
              <a:gd name="T22" fmla="*/ 74 w 129"/>
              <a:gd name="T23" fmla="*/ 51 h 186"/>
              <a:gd name="T24" fmla="*/ 62 w 129"/>
              <a:gd name="T25" fmla="*/ 38 h 186"/>
              <a:gd name="T26" fmla="*/ 50 w 129"/>
              <a:gd name="T27" fmla="*/ 58 h 186"/>
              <a:gd name="T28" fmla="*/ 42 w 129"/>
              <a:gd name="T29" fmla="*/ 66 h 186"/>
              <a:gd name="T30" fmla="*/ 8 w 129"/>
              <a:gd name="T31" fmla="*/ 66 h 186"/>
              <a:gd name="T32" fmla="*/ 0 w 129"/>
              <a:gd name="T33" fmla="*/ 57 h 186"/>
              <a:gd name="T34" fmla="*/ 0 w 129"/>
              <a:gd name="T35" fmla="*/ 28 h 186"/>
              <a:gd name="T36" fmla="*/ 7 w 129"/>
              <a:gd name="T37" fmla="*/ 16 h 186"/>
              <a:gd name="T38" fmla="*/ 64 w 129"/>
              <a:gd name="T39" fmla="*/ 0 h 186"/>
              <a:gd name="T40" fmla="*/ 56 w 129"/>
              <a:gd name="T41" fmla="*/ 138 h 186"/>
              <a:gd name="T42" fmla="*/ 80 w 129"/>
              <a:gd name="T43" fmla="*/ 162 h 186"/>
              <a:gd name="T44" fmla="*/ 56 w 129"/>
              <a:gd name="T45" fmla="*/ 186 h 186"/>
              <a:gd name="T46" fmla="*/ 32 w 129"/>
              <a:gd name="T47" fmla="*/ 162 h 186"/>
              <a:gd name="T48" fmla="*/ 56 w 129"/>
              <a:gd name="T49" fmla="*/ 138 h 186"/>
              <a:gd name="T50" fmla="*/ 0 w 129"/>
              <a:gd name="T51" fmla="*/ 0 h 186"/>
              <a:gd name="T52" fmla="*/ 129 w 129"/>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129" h="186">
                <a:moveTo>
                  <a:pt x="64" y="0"/>
                </a:moveTo>
                <a:cubicBezTo>
                  <a:pt x="97" y="0"/>
                  <a:pt x="129" y="11"/>
                  <a:pt x="129" y="50"/>
                </a:cubicBezTo>
                <a:cubicBezTo>
                  <a:pt x="129" y="60"/>
                  <a:pt x="127" y="74"/>
                  <a:pt x="121" y="82"/>
                </a:cubicBezTo>
                <a:cubicBezTo>
                  <a:pt x="115" y="92"/>
                  <a:pt x="105" y="98"/>
                  <a:pt x="95" y="103"/>
                </a:cubicBezTo>
                <a:cubicBezTo>
                  <a:pt x="84" y="109"/>
                  <a:pt x="80" y="120"/>
                  <a:pt x="80" y="120"/>
                </a:cubicBezTo>
                <a:cubicBezTo>
                  <a:pt x="78" y="124"/>
                  <a:pt x="73" y="128"/>
                  <a:pt x="69" y="128"/>
                </a:cubicBezTo>
                <a:cubicBezTo>
                  <a:pt x="37" y="128"/>
                  <a:pt x="37" y="128"/>
                  <a:pt x="37" y="128"/>
                </a:cubicBezTo>
                <a:cubicBezTo>
                  <a:pt x="32" y="128"/>
                  <a:pt x="29" y="124"/>
                  <a:pt x="29" y="119"/>
                </a:cubicBezTo>
                <a:cubicBezTo>
                  <a:pt x="29" y="113"/>
                  <a:pt x="29" y="113"/>
                  <a:pt x="29" y="113"/>
                </a:cubicBezTo>
                <a:cubicBezTo>
                  <a:pt x="29" y="108"/>
                  <a:pt x="29" y="101"/>
                  <a:pt x="30" y="96"/>
                </a:cubicBezTo>
                <a:cubicBezTo>
                  <a:pt x="30" y="96"/>
                  <a:pt x="33" y="84"/>
                  <a:pt x="54" y="73"/>
                </a:cubicBezTo>
                <a:cubicBezTo>
                  <a:pt x="63" y="68"/>
                  <a:pt x="74" y="63"/>
                  <a:pt x="74" y="51"/>
                </a:cubicBezTo>
                <a:cubicBezTo>
                  <a:pt x="74" y="43"/>
                  <a:pt x="70" y="38"/>
                  <a:pt x="62" y="38"/>
                </a:cubicBezTo>
                <a:cubicBezTo>
                  <a:pt x="51" y="38"/>
                  <a:pt x="50" y="50"/>
                  <a:pt x="50" y="58"/>
                </a:cubicBezTo>
                <a:cubicBezTo>
                  <a:pt x="50" y="62"/>
                  <a:pt x="47" y="66"/>
                  <a:pt x="42" y="66"/>
                </a:cubicBezTo>
                <a:cubicBezTo>
                  <a:pt x="8" y="66"/>
                  <a:pt x="8" y="66"/>
                  <a:pt x="8" y="66"/>
                </a:cubicBezTo>
                <a:cubicBezTo>
                  <a:pt x="3" y="66"/>
                  <a:pt x="0" y="62"/>
                  <a:pt x="0" y="57"/>
                </a:cubicBezTo>
                <a:cubicBezTo>
                  <a:pt x="0" y="28"/>
                  <a:pt x="0" y="28"/>
                  <a:pt x="0" y="28"/>
                </a:cubicBezTo>
                <a:cubicBezTo>
                  <a:pt x="0" y="23"/>
                  <a:pt x="3" y="18"/>
                  <a:pt x="7" y="16"/>
                </a:cubicBezTo>
                <a:cubicBezTo>
                  <a:pt x="7" y="16"/>
                  <a:pt x="40" y="0"/>
                  <a:pt x="64" y="0"/>
                </a:cubicBezTo>
                <a:moveTo>
                  <a:pt x="56" y="138"/>
                </a:moveTo>
                <a:cubicBezTo>
                  <a:pt x="69" y="138"/>
                  <a:pt x="80" y="148"/>
                  <a:pt x="80" y="162"/>
                </a:cubicBezTo>
                <a:cubicBezTo>
                  <a:pt x="80" y="176"/>
                  <a:pt x="69" y="186"/>
                  <a:pt x="56" y="186"/>
                </a:cubicBezTo>
                <a:cubicBezTo>
                  <a:pt x="43" y="186"/>
                  <a:pt x="32" y="176"/>
                  <a:pt x="32" y="162"/>
                </a:cubicBezTo>
                <a:cubicBezTo>
                  <a:pt x="32" y="148"/>
                  <a:pt x="43" y="138"/>
                  <a:pt x="56" y="138"/>
                </a:cubicBezTo>
              </a:path>
            </a:pathLst>
          </a:custGeom>
          <a:noFill/>
          <a:ln w="73025" cap="flat"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15412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331640" y="1088489"/>
            <a:ext cx="6416058"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endParaRPr lang="zh-CN" altLang="en-US"/>
          </a:p>
        </p:txBody>
      </p:sp>
      <p:sp>
        <p:nvSpPr>
          <p:cNvPr id="15" name="TextBox 5"/>
          <p:cNvSpPr txBox="1"/>
          <p:nvPr/>
        </p:nvSpPr>
        <p:spPr>
          <a:xfrm>
            <a:off x="2627784" y="2139702"/>
            <a:ext cx="4582096" cy="769441"/>
          </a:xfrm>
          <a:prstGeom prst="rect">
            <a:avLst/>
          </a:prstGeom>
          <a:noFill/>
        </p:spPr>
        <p:txBody>
          <a:bodyPr wrap="square" rtlCol="0">
            <a:spAutoFit/>
          </a:bodyPr>
          <a:lstStyle/>
          <a:p>
            <a:r>
              <a:rPr lang="en-US" altLang="zh-CN" sz="4400" b="1" u="sng" dirty="0" smtClean="0">
                <a:latin typeface="落落补 汤圆" pitchFamily="2" charset="-128"/>
                <a:ea typeface="落落补 汤圆" pitchFamily="2" charset="-128"/>
                <a:cs typeface="落落补 汤圆" pitchFamily="2" charset="-128"/>
              </a:rPr>
              <a:t>I – ĐẶT VẤN ĐỀ</a:t>
            </a:r>
            <a:endParaRPr lang="zh-CN" altLang="en-US" sz="4400" b="1" u="sng" dirty="0">
              <a:latin typeface="落落补 汤圆" pitchFamily="2" charset="-128"/>
              <a:ea typeface="落落补 汤圆" pitchFamily="2" charset="-128"/>
              <a:cs typeface="落落补 汤圆" pitchFamily="2" charset="-128"/>
            </a:endParaRPr>
          </a:p>
        </p:txBody>
      </p:sp>
    </p:spTree>
    <p:extLst>
      <p:ext uri="{BB962C8B-B14F-4D97-AF65-F5344CB8AC3E}">
        <p14:creationId xmlns:p14="http://schemas.microsoft.com/office/powerpoint/2010/main" val="3787473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2964" y="814140"/>
            <a:ext cx="6347564" cy="4102858"/>
            <a:chOff x="3165476" y="1068388"/>
            <a:chExt cx="5792787" cy="4678363"/>
          </a:xfrm>
          <a:solidFill>
            <a:schemeClr val="tx1"/>
          </a:solidFill>
        </p:grpSpPr>
        <p:sp>
          <p:nvSpPr>
            <p:cNvPr id="233" name="Freeform 5"/>
            <p:cNvSpPr>
              <a:spLocks/>
            </p:cNvSpPr>
            <p:nvPr/>
          </p:nvSpPr>
          <p:spPr bwMode="auto">
            <a:xfrm>
              <a:off x="3165476" y="3662364"/>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34" name="Freeform 6"/>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35" name="Freeform 7"/>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36" name="Freeform 8"/>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37" name="Freeform 9"/>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38" name="Freeform 10"/>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39" name="Freeform 11"/>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grpSp>
          <p:nvGrpSpPr>
            <p:cNvPr id="240" name="组合 239"/>
            <p:cNvGrpSpPr/>
            <p:nvPr/>
          </p:nvGrpSpPr>
          <p:grpSpPr>
            <a:xfrm>
              <a:off x="3517901" y="1225551"/>
              <a:ext cx="5260975" cy="4090987"/>
              <a:chOff x="3517901" y="1225551"/>
              <a:chExt cx="5260975" cy="4090987"/>
            </a:xfrm>
            <a:grpFill/>
          </p:grpSpPr>
          <p:sp>
            <p:nvSpPr>
              <p:cNvPr id="241" name="Freeform 12"/>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42" name="Freeform 13"/>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43" name="Freeform 14"/>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44" name="Freeform 15"/>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45" name="Freeform 16"/>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46" name="Freeform 17"/>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47" name="Freeform 18"/>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48" name="Freeform 19"/>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49" name="Freeform 20"/>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0" name="Freeform 21"/>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1" name="Freeform 22"/>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2" name="Freeform 23"/>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3" name="Freeform 24"/>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4" name="Freeform 25"/>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5" name="Freeform 26"/>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6" name="Freeform 27"/>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7" name="Freeform 28"/>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8" name="Freeform 29"/>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59" name="Freeform 30"/>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0" name="Freeform 31"/>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1" name="Freeform 32"/>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2" name="Freeform 33"/>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3" name="Freeform 34"/>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4" name="Freeform 35"/>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5" name="Freeform 36"/>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6" name="Freeform 37"/>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7" name="Freeform 38"/>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8" name="Freeform 39"/>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69" name="Freeform 40"/>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0" name="Freeform 41"/>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1" name="Freeform 42"/>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2" name="Freeform 43"/>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3" name="Freeform 44"/>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4" name="Freeform 45"/>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5" name="Freeform 46"/>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6" name="Freeform 47"/>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7" name="Freeform 48"/>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8" name="Freeform 49"/>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79" name="Freeform 50"/>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0" name="Freeform 51"/>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1" name="Freeform 52"/>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2" name="Freeform 53"/>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3" name="Freeform 54"/>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4" name="Freeform 55"/>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5" name="Freeform 56"/>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6" name="Freeform 57"/>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7" name="Freeform 58"/>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8" name="Freeform 59"/>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89" name="Freeform 60"/>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0" name="Freeform 61"/>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1" name="Freeform 62"/>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2" name="Freeform 63"/>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3" name="Freeform 64"/>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4" name="Freeform 65"/>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5" name="Freeform 66"/>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6" name="Freeform 67"/>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7" name="Freeform 68"/>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8" name="Freeform 69"/>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99" name="Freeform 70"/>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0" name="Freeform 71"/>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1" name="Freeform 72"/>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2" name="Freeform 73"/>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3" name="Freeform 74"/>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4" name="Freeform 75"/>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5" name="Freeform 76"/>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6" name="Freeform 77"/>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7" name="Freeform 78"/>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8" name="Freeform 79"/>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09" name="Freeform 80"/>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0" name="Freeform 81"/>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1" name="Freeform 82"/>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2" name="Freeform 83"/>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3" name="Freeform 84"/>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4" name="Freeform 85"/>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5" name="Freeform 86"/>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6" name="Freeform 87"/>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7" name="Freeform 88"/>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8" name="Freeform 89"/>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19" name="Freeform 90"/>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20" name="Freeform 91"/>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321" name="Freeform 92"/>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grpSp>
      </p:grpSp>
      <p:grpSp>
        <p:nvGrpSpPr>
          <p:cNvPr id="467" name="组合 466"/>
          <p:cNvGrpSpPr/>
          <p:nvPr/>
        </p:nvGrpSpPr>
        <p:grpSpPr>
          <a:xfrm>
            <a:off x="1403648" y="213628"/>
            <a:ext cx="6621377" cy="821303"/>
            <a:chOff x="1492256" y="357644"/>
            <a:chExt cx="6621377" cy="821303"/>
          </a:xfrm>
        </p:grpSpPr>
        <p:sp>
          <p:nvSpPr>
            <p:cNvPr id="468" name="任意多边形 467"/>
            <p:cNvSpPr/>
            <p:nvPr/>
          </p:nvSpPr>
          <p:spPr>
            <a:xfrm>
              <a:off x="1492256" y="994281"/>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方正静蕾简体" panose="02000000000000000000" pitchFamily="2" charset="-122"/>
                <a:ea typeface="方正静蕾简体" panose="02000000000000000000" pitchFamily="2" charset="-122"/>
              </a:endParaRPr>
            </a:p>
          </p:txBody>
        </p:sp>
        <p:sp>
          <p:nvSpPr>
            <p:cNvPr id="469" name="文本框 7"/>
            <p:cNvSpPr txBox="1">
              <a:spLocks noChangeArrowheads="1"/>
            </p:cNvSpPr>
            <p:nvPr/>
          </p:nvSpPr>
          <p:spPr bwMode="auto">
            <a:xfrm>
              <a:off x="1661018" y="357644"/>
              <a:ext cx="6452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b="1" dirty="0" smtClean="0">
                  <a:latin typeface="Arial" panose="020B0604020202020204" pitchFamily="34" charset="0"/>
                  <a:ea typeface="微软雅黑" panose="020B0503020204020204" pitchFamily="34" charset="-122"/>
                  <a:cs typeface="Arial" panose="020B0604020202020204" pitchFamily="34" charset="0"/>
                </a:rPr>
                <a:t>THẢO </a:t>
              </a:r>
              <a:r>
                <a:rPr lang="en-US" altLang="zh-CN" sz="2800" b="1" dirty="0" err="1" smtClean="0">
                  <a:latin typeface="Arial" panose="020B0604020202020204" pitchFamily="34" charset="0"/>
                  <a:ea typeface="微软雅黑" panose="020B0503020204020204" pitchFamily="34" charset="-122"/>
                  <a:cs typeface="Arial" panose="020B0604020202020204" pitchFamily="34" charset="0"/>
                </a:rPr>
                <a:t>LUẬN</a:t>
              </a:r>
              <a:r>
                <a:rPr lang="en-US" altLang="zh-CN" sz="2800" b="1" dirty="0" smtClean="0">
                  <a:latin typeface="Arial" panose="020B0604020202020204" pitchFamily="34" charset="0"/>
                  <a:ea typeface="微软雅黑" panose="020B0503020204020204" pitchFamily="34" charset="-122"/>
                  <a:cs typeface="Arial" panose="020B0604020202020204" pitchFamily="34" charset="0"/>
                </a:rPr>
                <a:t> </a:t>
              </a:r>
              <a:endParaRPr lang="zh-CN" altLang="en-US" sz="2800"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2" name="矩形 1"/>
          <p:cNvSpPr/>
          <p:nvPr/>
        </p:nvSpPr>
        <p:spPr>
          <a:xfrm>
            <a:off x="1140973" y="1468554"/>
            <a:ext cx="4082501" cy="2554545"/>
          </a:xfrm>
          <a:prstGeom prst="rect">
            <a:avLst/>
          </a:prstGeom>
        </p:spPr>
        <p:txBody>
          <a:bodyPr wrap="square">
            <a:spAutoFit/>
          </a:bodyPr>
          <a:lstStyle/>
          <a:p>
            <a:pPr algn="ctr"/>
            <a:r>
              <a:rPr lang="en-US" altLang="zh-CN" sz="2000" dirty="0" err="1" smtClean="0">
                <a:solidFill>
                  <a:schemeClr val="tx1">
                    <a:lumMod val="75000"/>
                    <a:lumOff val="25000"/>
                  </a:schemeClr>
                </a:solidFill>
                <a:latin typeface="微软雅黑" pitchFamily="34" charset="-122"/>
                <a:ea typeface="微软雅黑" pitchFamily="34" charset="-122"/>
              </a:rPr>
              <a:t>Câu</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hỏi</a:t>
            </a:r>
            <a:r>
              <a:rPr lang="en-US" altLang="zh-CN" sz="2000" dirty="0" smtClean="0">
                <a:solidFill>
                  <a:schemeClr val="tx1">
                    <a:lumMod val="75000"/>
                    <a:lumOff val="25000"/>
                  </a:schemeClr>
                </a:solidFill>
                <a:latin typeface="微软雅黑" pitchFamily="34" charset="-122"/>
                <a:ea typeface="微软雅黑" pitchFamily="34" charset="-122"/>
              </a:rPr>
              <a:t> 1</a:t>
            </a:r>
            <a:r>
              <a:rPr lang="vi-VN" altLang="zh-CN" sz="2000" dirty="0" smtClean="0">
                <a:solidFill>
                  <a:schemeClr val="tx1">
                    <a:lumMod val="75000"/>
                    <a:lumOff val="25000"/>
                  </a:schemeClr>
                </a:solidFill>
                <a:latin typeface="微软雅黑" pitchFamily="34" charset="-122"/>
                <a:ea typeface="微软雅黑" pitchFamily="34" charset="-122"/>
              </a:rPr>
              <a:t>: </a:t>
            </a:r>
            <a:endParaRPr lang="vi-VN" altLang="zh-CN" sz="2000" dirty="0">
              <a:solidFill>
                <a:schemeClr val="tx1">
                  <a:lumMod val="75000"/>
                  <a:lumOff val="25000"/>
                </a:schemeClr>
              </a:solidFill>
              <a:latin typeface="微软雅黑" pitchFamily="34" charset="-122"/>
              <a:ea typeface="微软雅黑" pitchFamily="34" charset="-122"/>
            </a:endParaRPr>
          </a:p>
          <a:p>
            <a:pPr algn="ctr"/>
            <a:r>
              <a:rPr lang="en-US" altLang="zh-CN" sz="2000" dirty="0">
                <a:solidFill>
                  <a:schemeClr val="tx1">
                    <a:lumMod val="75000"/>
                    <a:lumOff val="25000"/>
                  </a:schemeClr>
                </a:solidFill>
                <a:latin typeface="微软雅黑" pitchFamily="34" charset="-122"/>
                <a:ea typeface="微软雅黑" pitchFamily="34" charset="-122"/>
              </a:rPr>
              <a:t>-</a:t>
            </a:r>
            <a:r>
              <a:rPr lang="vi-VN" altLang="zh-CN" sz="2000" dirty="0" smtClean="0">
                <a:solidFill>
                  <a:schemeClr val="tx1">
                    <a:lumMod val="75000"/>
                    <a:lumOff val="25000"/>
                  </a:schemeClr>
                </a:solidFill>
                <a:latin typeface="微软雅黑" pitchFamily="34" charset="-122"/>
                <a:ea typeface="微软雅黑" pitchFamily="34" charset="-122"/>
              </a:rPr>
              <a:t> </a:t>
            </a:r>
            <a:r>
              <a:rPr lang="vi-VN" altLang="zh-CN" sz="2000" dirty="0">
                <a:solidFill>
                  <a:schemeClr val="tx1">
                    <a:lumMod val="75000"/>
                    <a:lumOff val="25000"/>
                  </a:schemeClr>
                </a:solidFill>
                <a:latin typeface="微软雅黑" pitchFamily="34" charset="-122"/>
                <a:ea typeface="微软雅黑" pitchFamily="34" charset="-122"/>
              </a:rPr>
              <a:t>Nêu việc làm của Vũ Tán Đường và Trần Trung Tá?</a:t>
            </a:r>
          </a:p>
          <a:p>
            <a:pPr marL="342900" indent="-342900" algn="ctr">
              <a:buFontTx/>
              <a:buChar char="-"/>
            </a:pPr>
            <a:r>
              <a:rPr lang="vi-VN" altLang="zh-CN" sz="2000" dirty="0" smtClean="0">
                <a:solidFill>
                  <a:schemeClr val="tx1">
                    <a:lumMod val="75000"/>
                    <a:lumOff val="25000"/>
                  </a:schemeClr>
                </a:solidFill>
                <a:latin typeface="微软雅黑" pitchFamily="34" charset="-122"/>
                <a:ea typeface="微软雅黑" pitchFamily="34" charset="-122"/>
              </a:rPr>
              <a:t>Vì </a:t>
            </a:r>
            <a:r>
              <a:rPr lang="vi-VN" altLang="zh-CN" sz="2000" dirty="0">
                <a:solidFill>
                  <a:schemeClr val="tx1">
                    <a:lumMod val="75000"/>
                    <a:lumOff val="25000"/>
                  </a:schemeClr>
                </a:solidFill>
                <a:latin typeface="微软雅黑" pitchFamily="34" charset="-122"/>
                <a:ea typeface="微软雅黑" pitchFamily="34" charset="-122"/>
              </a:rPr>
              <a:t>sao Tô Hiến Thành lại chọn Trần Trung Tá thay thế ông lo việc nước </a:t>
            </a:r>
            <a:r>
              <a:rPr lang="vi-VN" altLang="zh-CN" sz="2000" dirty="0" smtClean="0">
                <a:solidFill>
                  <a:schemeClr val="tx1">
                    <a:lumMod val="75000"/>
                    <a:lumOff val="25000"/>
                  </a:schemeClr>
                </a:solidFill>
                <a:latin typeface="微软雅黑" pitchFamily="34" charset="-122"/>
                <a:ea typeface="微软雅黑" pitchFamily="34" charset="-122"/>
              </a:rPr>
              <a:t>nhà</a:t>
            </a:r>
            <a:r>
              <a:rPr lang="en-US" altLang="zh-CN" sz="2000" dirty="0">
                <a:solidFill>
                  <a:schemeClr val="tx1">
                    <a:lumMod val="75000"/>
                    <a:lumOff val="25000"/>
                  </a:schemeClr>
                </a:solidFill>
                <a:latin typeface="微软雅黑" pitchFamily="34" charset="-122"/>
                <a:ea typeface="微软雅黑" pitchFamily="34" charset="-122"/>
              </a:rPr>
              <a:t>.</a:t>
            </a:r>
            <a:r>
              <a:rPr lang="vi-VN" altLang="zh-CN" sz="2000" dirty="0" smtClean="0">
                <a:solidFill>
                  <a:schemeClr val="tx1">
                    <a:lumMod val="75000"/>
                    <a:lumOff val="25000"/>
                  </a:schemeClr>
                </a:solidFill>
                <a:latin typeface="微软雅黑" pitchFamily="34" charset="-122"/>
                <a:ea typeface="微软雅黑" pitchFamily="34" charset="-122"/>
              </a:rPr>
              <a:t> </a:t>
            </a:r>
            <a:endParaRPr lang="en-US" altLang="zh-CN" sz="2000" dirty="0">
              <a:solidFill>
                <a:schemeClr val="tx1">
                  <a:lumMod val="75000"/>
                  <a:lumOff val="25000"/>
                </a:schemeClr>
              </a:solidFill>
              <a:latin typeface="微软雅黑" pitchFamily="34" charset="-122"/>
              <a:ea typeface="微软雅黑" pitchFamily="34" charset="-122"/>
            </a:endParaRPr>
          </a:p>
          <a:p>
            <a:pPr algn="ctr"/>
            <a:r>
              <a:rPr lang="en-US" altLang="zh-CN" sz="2000" dirty="0" smtClean="0">
                <a:solidFill>
                  <a:schemeClr val="tx1">
                    <a:lumMod val="75000"/>
                    <a:lumOff val="25000"/>
                  </a:schemeClr>
                </a:solidFill>
                <a:latin typeface="微软雅黑" pitchFamily="34" charset="-122"/>
                <a:ea typeface="微软雅黑" pitchFamily="34" charset="-122"/>
              </a:rPr>
              <a:t>- </a:t>
            </a:r>
            <a:r>
              <a:rPr lang="vi-VN" altLang="zh-CN" sz="2000" dirty="0" smtClean="0">
                <a:solidFill>
                  <a:schemeClr val="tx1">
                    <a:lumMod val="75000"/>
                    <a:lumOff val="25000"/>
                  </a:schemeClr>
                </a:solidFill>
                <a:latin typeface="微软雅黑" pitchFamily="34" charset="-122"/>
                <a:ea typeface="微软雅黑" pitchFamily="34" charset="-122"/>
              </a:rPr>
              <a:t>Việc </a:t>
            </a:r>
            <a:r>
              <a:rPr lang="vi-VN" altLang="zh-CN" sz="2000" dirty="0">
                <a:solidFill>
                  <a:schemeClr val="tx1">
                    <a:lumMod val="75000"/>
                    <a:lumOff val="25000"/>
                  </a:schemeClr>
                </a:solidFill>
                <a:latin typeface="微软雅黑" pitchFamily="34" charset="-122"/>
                <a:ea typeface="微软雅黑" pitchFamily="34" charset="-122"/>
              </a:rPr>
              <a:t>làm của Tô Hiến Thành biểu hiện điều gì</a:t>
            </a:r>
            <a:r>
              <a:rPr lang="vi-VN" altLang="zh-CN" sz="2000" dirty="0" smtClean="0">
                <a:solidFill>
                  <a:schemeClr val="tx1">
                    <a:lumMod val="75000"/>
                    <a:lumOff val="25000"/>
                  </a:schemeClr>
                </a:solidFill>
                <a:latin typeface="微软雅黑" pitchFamily="34" charset="-122"/>
                <a:ea typeface="微软雅黑" pitchFamily="34" charset="-122"/>
              </a:rPr>
              <a:t>?</a:t>
            </a:r>
            <a:endParaRPr lang="vi-VN" altLang="zh-CN" sz="2000" dirty="0">
              <a:solidFill>
                <a:schemeClr val="tx1">
                  <a:lumMod val="75000"/>
                  <a:lumOff val="25000"/>
                </a:schemeClr>
              </a:solidFill>
              <a:latin typeface="微软雅黑" pitchFamily="34" charset="-122"/>
              <a:ea typeface="微软雅黑" pitchFamily="34" charset="-122"/>
            </a:endParaRPr>
          </a:p>
        </p:txBody>
      </p:sp>
      <p:pic>
        <p:nvPicPr>
          <p:cNvPr id="413" name="图片 412"/>
          <p:cNvPicPr>
            <a:picLocks noChangeAspect="1"/>
          </p:cNvPicPr>
          <p:nvPr/>
        </p:nvPicPr>
        <p:blipFill rotWithShape="1">
          <a:blip r:embed="rId3" cstate="print">
            <a:extLst>
              <a:ext uri="{28A0092B-C50C-407E-A947-70E740481C1C}">
                <a14:useLocalDpi xmlns:a14="http://schemas.microsoft.com/office/drawing/2010/main" val="0"/>
              </a:ext>
            </a:extLst>
          </a:blip>
          <a:srcRect t="25626"/>
          <a:stretch/>
        </p:blipFill>
        <p:spPr>
          <a:xfrm>
            <a:off x="6324600" y="239641"/>
            <a:ext cx="2195881" cy="2939176"/>
          </a:xfrm>
          <a:prstGeom prst="rect">
            <a:avLst/>
          </a:prstGeom>
        </p:spPr>
      </p:pic>
    </p:spTree>
    <p:extLst>
      <p:ext uri="{BB962C8B-B14F-4D97-AF65-F5344CB8AC3E}">
        <p14:creationId xmlns:p14="http://schemas.microsoft.com/office/powerpoint/2010/main" val="193456576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03648" y="123478"/>
            <a:ext cx="7056784" cy="954107"/>
            <a:chOff x="1492256" y="267494"/>
            <a:chExt cx="7056784" cy="954107"/>
          </a:xfrm>
        </p:grpSpPr>
        <p:sp>
          <p:nvSpPr>
            <p:cNvPr id="13" name="任意多边形 12"/>
            <p:cNvSpPr/>
            <p:nvPr/>
          </p:nvSpPr>
          <p:spPr>
            <a:xfrm>
              <a:off x="1492256" y="994281"/>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方正静蕾简体" panose="02000000000000000000" pitchFamily="2" charset="-122"/>
                <a:ea typeface="方正静蕾简体" panose="02000000000000000000" pitchFamily="2" charset="-122"/>
              </a:endParaRPr>
            </a:p>
          </p:txBody>
        </p:sp>
        <p:sp>
          <p:nvSpPr>
            <p:cNvPr id="14" name="文本框 7"/>
            <p:cNvSpPr txBox="1">
              <a:spLocks noChangeArrowheads="1"/>
            </p:cNvSpPr>
            <p:nvPr/>
          </p:nvSpPr>
          <p:spPr bwMode="auto">
            <a:xfrm>
              <a:off x="1492256" y="267494"/>
              <a:ext cx="70567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b="1" dirty="0" smtClean="0">
                  <a:latin typeface="微软雅黑" panose="020B0503020204020204" pitchFamily="34" charset="-122"/>
                  <a:ea typeface="微软雅黑" panose="020B0503020204020204" pitchFamily="34" charset="-122"/>
                </a:rPr>
                <a:t>1. </a:t>
              </a:r>
              <a:r>
                <a:rPr lang="en-US" altLang="zh-CN" sz="2800" b="1" dirty="0" err="1" smtClean="0">
                  <a:latin typeface="微软雅黑" panose="020B0503020204020204" pitchFamily="34" charset="-122"/>
                  <a:ea typeface="微软雅黑" panose="020B0503020204020204" pitchFamily="34" charset="-122"/>
                </a:rPr>
                <a:t>Tô</a:t>
              </a:r>
              <a:r>
                <a:rPr lang="en-US" altLang="zh-CN" sz="2800" b="1" dirty="0" smtClean="0">
                  <a:latin typeface="微软雅黑" panose="020B0503020204020204" pitchFamily="34" charset="-122"/>
                  <a:ea typeface="微软雅黑" panose="020B0503020204020204" pitchFamily="34" charset="-122"/>
                </a:rPr>
                <a:t> </a:t>
              </a:r>
              <a:r>
                <a:rPr lang="en-US" altLang="zh-CN" sz="2800" b="1" dirty="0" err="1" smtClean="0">
                  <a:latin typeface="微软雅黑" panose="020B0503020204020204" pitchFamily="34" charset="-122"/>
                  <a:ea typeface="微软雅黑" panose="020B0503020204020204" pitchFamily="34" charset="-122"/>
                </a:rPr>
                <a:t>Hiến</a:t>
              </a:r>
              <a:r>
                <a:rPr lang="en-US" altLang="zh-CN" sz="2800" b="1" dirty="0" smtClean="0">
                  <a:latin typeface="微软雅黑" panose="020B0503020204020204" pitchFamily="34" charset="-122"/>
                  <a:ea typeface="微软雅黑" panose="020B0503020204020204" pitchFamily="34" charset="-122"/>
                </a:rPr>
                <a:t> </a:t>
              </a:r>
              <a:r>
                <a:rPr lang="en-US" altLang="zh-CN" sz="2800" b="1" dirty="0" err="1" smtClean="0">
                  <a:latin typeface="微软雅黑" panose="020B0503020204020204" pitchFamily="34" charset="-122"/>
                  <a:ea typeface="微软雅黑" panose="020B0503020204020204" pitchFamily="34" charset="-122"/>
                </a:rPr>
                <a:t>Thành</a:t>
              </a:r>
              <a:r>
                <a:rPr lang="en-US" altLang="zh-CN" sz="2800" b="1" dirty="0" smtClean="0">
                  <a:latin typeface="微软雅黑" panose="020B0503020204020204" pitchFamily="34" charset="-122"/>
                  <a:ea typeface="微软雅黑" panose="020B0503020204020204" pitchFamily="34" charset="-122"/>
                </a:rPr>
                <a:t> – </a:t>
              </a:r>
              <a:r>
                <a:rPr lang="en-US" altLang="zh-CN" sz="2800" b="1" dirty="0" err="1" smtClean="0">
                  <a:latin typeface="微软雅黑" panose="020B0503020204020204" pitchFamily="34" charset="-122"/>
                  <a:ea typeface="微软雅黑" panose="020B0503020204020204" pitchFamily="34" charset="-122"/>
                </a:rPr>
                <a:t>một</a:t>
              </a:r>
              <a:r>
                <a:rPr lang="en-US" altLang="zh-CN" sz="2800" b="1" dirty="0" smtClean="0">
                  <a:latin typeface="微软雅黑" panose="020B0503020204020204" pitchFamily="34" charset="-122"/>
                  <a:ea typeface="微软雅黑" panose="020B0503020204020204" pitchFamily="34" charset="-122"/>
                </a:rPr>
                <a:t> </a:t>
              </a:r>
              <a:r>
                <a:rPr lang="en-US" altLang="zh-CN" sz="2800" b="1" dirty="0" err="1" smtClean="0">
                  <a:latin typeface="微软雅黑" panose="020B0503020204020204" pitchFamily="34" charset="-122"/>
                  <a:ea typeface="微软雅黑" panose="020B0503020204020204" pitchFamily="34" charset="-122"/>
                </a:rPr>
                <a:t>tấm</a:t>
              </a:r>
              <a:r>
                <a:rPr lang="en-US" altLang="zh-CN" sz="2800" b="1" dirty="0" smtClean="0">
                  <a:latin typeface="微软雅黑" panose="020B0503020204020204" pitchFamily="34" charset="-122"/>
                  <a:ea typeface="微软雅黑" panose="020B0503020204020204" pitchFamily="34" charset="-122"/>
                </a:rPr>
                <a:t> </a:t>
              </a:r>
              <a:r>
                <a:rPr lang="en-US" altLang="zh-CN" sz="2800" b="1" dirty="0" err="1" smtClean="0">
                  <a:latin typeface="微软雅黑" panose="020B0503020204020204" pitchFamily="34" charset="-122"/>
                  <a:ea typeface="微软雅黑" panose="020B0503020204020204" pitchFamily="34" charset="-122"/>
                </a:rPr>
                <a:t>gương</a:t>
              </a:r>
              <a:r>
                <a:rPr lang="en-US" altLang="zh-CN" sz="2800" b="1" dirty="0" smtClean="0">
                  <a:latin typeface="微软雅黑" panose="020B0503020204020204" pitchFamily="34" charset="-122"/>
                  <a:ea typeface="微软雅黑" panose="020B0503020204020204" pitchFamily="34" charset="-122"/>
                </a:rPr>
                <a:t> </a:t>
              </a:r>
              <a:r>
                <a:rPr lang="en-US" altLang="zh-CN" sz="2800" b="1" dirty="0" err="1" smtClean="0">
                  <a:latin typeface="微软雅黑" panose="020B0503020204020204" pitchFamily="34" charset="-122"/>
                  <a:ea typeface="微软雅黑" panose="020B0503020204020204" pitchFamily="34" charset="-122"/>
                </a:rPr>
                <a:t>về</a:t>
              </a:r>
              <a:r>
                <a:rPr lang="en-US" altLang="zh-CN" sz="2800" b="1" dirty="0" smtClean="0">
                  <a:latin typeface="微软雅黑" panose="020B0503020204020204" pitchFamily="34" charset="-122"/>
                  <a:ea typeface="微软雅黑" panose="020B0503020204020204" pitchFamily="34" charset="-122"/>
                </a:rPr>
                <a:t> </a:t>
              </a:r>
              <a:r>
                <a:rPr lang="en-US" altLang="zh-CN" sz="2800" b="1" dirty="0" err="1" smtClean="0">
                  <a:latin typeface="微软雅黑" panose="020B0503020204020204" pitchFamily="34" charset="-122"/>
                  <a:ea typeface="微软雅黑" panose="020B0503020204020204" pitchFamily="34" charset="-122"/>
                </a:rPr>
                <a:t>chí</a:t>
              </a:r>
              <a:r>
                <a:rPr lang="en-US" altLang="zh-CN" sz="2800" b="1" dirty="0" smtClean="0">
                  <a:latin typeface="微软雅黑" panose="020B0503020204020204" pitchFamily="34" charset="-122"/>
                  <a:ea typeface="微软雅黑" panose="020B0503020204020204" pitchFamily="34" charset="-122"/>
                </a:rPr>
                <a:t> </a:t>
              </a:r>
              <a:r>
                <a:rPr lang="en-US" altLang="zh-CN" sz="2800" b="1" dirty="0" err="1" smtClean="0">
                  <a:latin typeface="微软雅黑" panose="020B0503020204020204" pitchFamily="34" charset="-122"/>
                  <a:ea typeface="微软雅黑" panose="020B0503020204020204" pitchFamily="34" charset="-122"/>
                </a:rPr>
                <a:t>công</a:t>
              </a:r>
              <a:r>
                <a:rPr lang="en-US" altLang="zh-CN" sz="2800" b="1" dirty="0" smtClean="0">
                  <a:latin typeface="微软雅黑" panose="020B0503020204020204" pitchFamily="34" charset="-122"/>
                  <a:ea typeface="微软雅黑" panose="020B0503020204020204" pitchFamily="34" charset="-122"/>
                </a:rPr>
                <a:t> </a:t>
              </a:r>
              <a:r>
                <a:rPr lang="en-US" altLang="zh-CN" sz="2800" b="1" dirty="0" err="1" smtClean="0">
                  <a:latin typeface="微软雅黑" panose="020B0503020204020204" pitchFamily="34" charset="-122"/>
                  <a:ea typeface="微软雅黑" panose="020B0503020204020204" pitchFamily="34" charset="-122"/>
                </a:rPr>
                <a:t>vô</a:t>
              </a:r>
              <a:r>
                <a:rPr lang="en-US" altLang="zh-CN" sz="2800" b="1" dirty="0" smtClean="0">
                  <a:latin typeface="微软雅黑" panose="020B0503020204020204" pitchFamily="34" charset="-122"/>
                  <a:ea typeface="微软雅黑" panose="020B0503020204020204" pitchFamily="34" charset="-122"/>
                </a:rPr>
                <a:t> </a:t>
              </a:r>
              <a:r>
                <a:rPr lang="en-US" altLang="zh-CN" sz="2800" b="1" dirty="0" err="1" smtClean="0">
                  <a:latin typeface="微软雅黑" panose="020B0503020204020204" pitchFamily="34" charset="-122"/>
                  <a:ea typeface="微软雅黑" panose="020B0503020204020204" pitchFamily="34" charset="-122"/>
                </a:rPr>
                <a:t>tư</a:t>
              </a:r>
              <a:endParaRPr lang="zh-CN" altLang="en-US" sz="2800" b="1" dirty="0">
                <a:latin typeface="微软雅黑" panose="020B0503020204020204" pitchFamily="34" charset="-122"/>
                <a:ea typeface="微软雅黑" panose="020B0503020204020204" pitchFamily="34" charset="-122"/>
              </a:endParaRPr>
            </a:p>
          </p:txBody>
        </p:sp>
      </p:grpSp>
      <p:sp>
        <p:nvSpPr>
          <p:cNvPr id="16" name="矩形 15"/>
          <p:cNvSpPr/>
          <p:nvPr/>
        </p:nvSpPr>
        <p:spPr>
          <a:xfrm>
            <a:off x="2278863" y="3206798"/>
            <a:ext cx="5976664" cy="1428724"/>
          </a:xfrm>
          <a:prstGeom prst="homePlate">
            <a:avLst/>
          </a:prstGeom>
          <a:solidFill>
            <a:srgbClr val="FFCC99"/>
          </a:solidFill>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vi-VN" altLang="zh-CN" sz="2000" dirty="0">
                <a:solidFill>
                  <a:schemeClr val="tx1">
                    <a:lumMod val="75000"/>
                    <a:lumOff val="25000"/>
                  </a:schemeClr>
                </a:solidFill>
                <a:latin typeface="Merriweather" panose="00000500000000000000" pitchFamily="2" charset="0"/>
                <a:ea typeface="微软雅黑" pitchFamily="34" charset="-122"/>
              </a:rPr>
              <a:t>+ </a:t>
            </a:r>
            <a:r>
              <a:rPr lang="vi-VN" altLang="zh-CN" sz="2000" dirty="0">
                <a:solidFill>
                  <a:schemeClr val="tx1">
                    <a:lumMod val="75000"/>
                    <a:lumOff val="25000"/>
                  </a:schemeClr>
                </a:solidFill>
                <a:latin typeface="+mj-lt"/>
                <a:ea typeface="微软雅黑" pitchFamily="34" charset="-122"/>
              </a:rPr>
              <a:t>Chọn người đúng thực lực, phù hợp.</a:t>
            </a:r>
          </a:p>
          <a:p>
            <a:pPr>
              <a:lnSpc>
                <a:spcPct val="150000"/>
              </a:lnSpc>
            </a:pPr>
            <a:r>
              <a:rPr lang="vi-VN" altLang="zh-CN" sz="2000" dirty="0">
                <a:solidFill>
                  <a:schemeClr val="tx1">
                    <a:lumMod val="75000"/>
                    <a:lumOff val="25000"/>
                  </a:schemeClr>
                </a:solidFill>
                <a:latin typeface="+mj-lt"/>
                <a:ea typeface="微软雅黑" pitchFamily="34" charset="-122"/>
              </a:rPr>
              <a:t>+ Công bằng, không thiên vị.</a:t>
            </a:r>
          </a:p>
          <a:p>
            <a:pPr>
              <a:lnSpc>
                <a:spcPct val="150000"/>
              </a:lnSpc>
            </a:pPr>
            <a:r>
              <a:rPr lang="vi-VN" altLang="zh-CN" sz="2000" dirty="0">
                <a:solidFill>
                  <a:schemeClr val="tx1">
                    <a:lumMod val="75000"/>
                    <a:lumOff val="25000"/>
                  </a:schemeClr>
                </a:solidFill>
                <a:latin typeface="+mj-lt"/>
                <a:ea typeface="微软雅黑" pitchFamily="34" charset="-122"/>
              </a:rPr>
              <a:t>+ Đặt lợi ích chung lên trên lợi ích cá nhân</a:t>
            </a:r>
          </a:p>
        </p:txBody>
      </p:sp>
      <p:pic>
        <p:nvPicPr>
          <p:cNvPr id="2050" name="Picture 2" descr="Truyen tranh lich su Viet Nam - To Hien Thanh eBook by Quynh Viet -  9786042027946 | Rakuten Kobo United 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57215"/>
            <a:ext cx="1781175" cy="2571751"/>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302">
            <a:extLst>
              <a:ext uri="{FF2B5EF4-FFF2-40B4-BE49-F238E27FC236}">
                <a16:creationId xmlns="" xmlns:a16="http://schemas.microsoft.com/office/drawing/2014/main" id="{795C8C60-7AB4-41B8-8256-86E508EBB8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03"/>
              </a:ext>
            </a:extLst>
          </a:blip>
          <a:stretch>
            <a:fillRect/>
          </a:stretch>
        </p:blipFill>
        <p:spPr>
          <a:xfrm>
            <a:off x="2278863" y="1457215"/>
            <a:ext cx="531565" cy="531565"/>
          </a:xfrm>
          <a:prstGeom prst="rect">
            <a:avLst/>
          </a:prstGeom>
        </p:spPr>
      </p:pic>
      <p:sp>
        <p:nvSpPr>
          <p:cNvPr id="3" name="Rounded Rectangle 2"/>
          <p:cNvSpPr/>
          <p:nvPr/>
        </p:nvSpPr>
        <p:spPr>
          <a:xfrm>
            <a:off x="2951820" y="1338108"/>
            <a:ext cx="4860540" cy="682487"/>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dirty="0" err="1" smtClean="0"/>
              <a:t>Vũ</a:t>
            </a:r>
            <a:r>
              <a:rPr lang="en-US" sz="2400" dirty="0" smtClean="0"/>
              <a:t> </a:t>
            </a:r>
            <a:r>
              <a:rPr lang="en-US" sz="2400" dirty="0" err="1" smtClean="0"/>
              <a:t>Tán</a:t>
            </a:r>
            <a:r>
              <a:rPr lang="en-US" sz="2400" dirty="0" smtClean="0"/>
              <a:t> </a:t>
            </a:r>
            <a:r>
              <a:rPr lang="en-US" sz="2400" dirty="0" err="1" smtClean="0"/>
              <a:t>Đường</a:t>
            </a:r>
            <a:r>
              <a:rPr lang="en-US" sz="2400" dirty="0" smtClean="0"/>
              <a:t> </a:t>
            </a:r>
            <a:r>
              <a:rPr lang="en-US" sz="2400" dirty="0" err="1" smtClean="0"/>
              <a:t>chăm</a:t>
            </a:r>
            <a:r>
              <a:rPr lang="en-US" sz="2400" dirty="0" smtClean="0"/>
              <a:t> </a:t>
            </a:r>
            <a:r>
              <a:rPr lang="en-US" sz="2400" dirty="0" err="1" smtClean="0"/>
              <a:t>sóc</a:t>
            </a:r>
            <a:r>
              <a:rPr lang="en-US" sz="2400" dirty="0" smtClean="0"/>
              <a:t>, </a:t>
            </a:r>
            <a:r>
              <a:rPr lang="en-US" sz="2400" dirty="0" err="1" smtClean="0"/>
              <a:t>hầu</a:t>
            </a:r>
            <a:r>
              <a:rPr lang="en-US" sz="2400" dirty="0" smtClean="0"/>
              <a:t> </a:t>
            </a:r>
            <a:r>
              <a:rPr lang="en-US" sz="2400" dirty="0" err="1" smtClean="0"/>
              <a:t>cận</a:t>
            </a:r>
            <a:endParaRPr lang="en-US" sz="2400" dirty="0"/>
          </a:p>
        </p:txBody>
      </p:sp>
      <p:pic>
        <p:nvPicPr>
          <p:cNvPr id="9" name="Graphic 302">
            <a:extLst>
              <a:ext uri="{FF2B5EF4-FFF2-40B4-BE49-F238E27FC236}">
                <a16:creationId xmlns="" xmlns:a16="http://schemas.microsoft.com/office/drawing/2014/main" id="{795C8C60-7AB4-41B8-8256-86E508EBB8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03"/>
              </a:ext>
            </a:extLst>
          </a:blip>
          <a:stretch>
            <a:fillRect/>
          </a:stretch>
        </p:blipFill>
        <p:spPr>
          <a:xfrm>
            <a:off x="2278863" y="2331594"/>
            <a:ext cx="531565" cy="531565"/>
          </a:xfrm>
          <a:prstGeom prst="rect">
            <a:avLst/>
          </a:prstGeom>
        </p:spPr>
      </p:pic>
      <p:sp>
        <p:nvSpPr>
          <p:cNvPr id="10" name="Rounded Rectangle 9"/>
          <p:cNvSpPr/>
          <p:nvPr/>
        </p:nvSpPr>
        <p:spPr>
          <a:xfrm>
            <a:off x="2951820" y="2217488"/>
            <a:ext cx="4860540" cy="682487"/>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dirty="0" err="1" smtClean="0"/>
              <a:t>Trần</a:t>
            </a:r>
            <a:r>
              <a:rPr lang="en-US" sz="2400" dirty="0" smtClean="0"/>
              <a:t> </a:t>
            </a:r>
            <a:r>
              <a:rPr lang="en-US" sz="2400" dirty="0" err="1" smtClean="0"/>
              <a:t>Trung</a:t>
            </a:r>
            <a:r>
              <a:rPr lang="en-US" sz="2400" dirty="0" smtClean="0"/>
              <a:t> </a:t>
            </a:r>
            <a:r>
              <a:rPr lang="en-US" sz="2400" dirty="0" err="1" smtClean="0"/>
              <a:t>Tá</a:t>
            </a:r>
            <a:r>
              <a:rPr lang="en-US" sz="2400" dirty="0" smtClean="0"/>
              <a:t> </a:t>
            </a:r>
            <a:r>
              <a:rPr lang="en-US" sz="2400" dirty="0" err="1" smtClean="0"/>
              <a:t>chống</a:t>
            </a:r>
            <a:r>
              <a:rPr lang="en-US" sz="2400" dirty="0" smtClean="0"/>
              <a:t> </a:t>
            </a:r>
            <a:r>
              <a:rPr lang="en-US" sz="2400" dirty="0" err="1" smtClean="0"/>
              <a:t>giặc</a:t>
            </a:r>
            <a:r>
              <a:rPr lang="en-US" sz="2400" dirty="0" smtClean="0"/>
              <a:t> </a:t>
            </a:r>
            <a:r>
              <a:rPr lang="en-US" sz="2400" dirty="0" err="1" smtClean="0"/>
              <a:t>biên</a:t>
            </a:r>
            <a:r>
              <a:rPr lang="en-US" sz="2400" dirty="0" smtClean="0"/>
              <a:t> </a:t>
            </a:r>
            <a:r>
              <a:rPr lang="en-US" sz="2400" dirty="0" err="1" smtClean="0"/>
              <a:t>cương</a:t>
            </a:r>
            <a:endParaRPr lang="en-US" sz="2400" dirty="0"/>
          </a:p>
        </p:txBody>
      </p:sp>
    </p:spTree>
    <p:extLst>
      <p:ext uri="{BB962C8B-B14F-4D97-AF65-F5344CB8AC3E}">
        <p14:creationId xmlns:p14="http://schemas.microsoft.com/office/powerpoint/2010/main" val="32825584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1" nodeType="clickEffect">
                                  <p:stCondLst>
                                    <p:cond delay="0"/>
                                  </p:stCondLst>
                                  <p:iterate type="lt">
                                    <p:tmPct val="4000"/>
                                  </p:iterate>
                                  <p:childTnLst>
                                    <p:set>
                                      <p:cBhvr override="childStyle">
                                        <p:cTn id="14" dur="500" fill="hold"/>
                                        <p:tgtEl>
                                          <p:spTgt spid="10"/>
                                        </p:tgtEl>
                                        <p:attrNameLst>
                                          <p:attrName>style.color</p:attrName>
                                        </p:attrNameLst>
                                      </p:cBhvr>
                                      <p:to>
                                        <p:clrVal>
                                          <a:schemeClr val="accent2"/>
                                        </p:clrVal>
                                      </p:to>
                                    </p:set>
                                    <p:set>
                                      <p:cBhvr>
                                        <p:cTn id="15" dur="500" fill="hold"/>
                                        <p:tgtEl>
                                          <p:spTgt spid="10"/>
                                        </p:tgtEl>
                                        <p:attrNameLst>
                                          <p:attrName>fillcolor</p:attrName>
                                        </p:attrNameLst>
                                      </p:cBhvr>
                                      <p:to>
                                        <p:clrVal>
                                          <a:schemeClr val="accent2"/>
                                        </p:clrVal>
                                      </p:to>
                                    </p:set>
                                    <p:set>
                                      <p:cBhvr>
                                        <p:cTn id="16" dur="500" fill="hold"/>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flipH="1">
            <a:off x="4190999" y="903530"/>
            <a:ext cx="5031855" cy="4044484"/>
            <a:chOff x="3246438" y="1068388"/>
            <a:chExt cx="5711825" cy="4678363"/>
          </a:xfrm>
          <a:solidFill>
            <a:schemeClr val="tx1"/>
          </a:solidFill>
        </p:grpSpPr>
        <p:sp>
          <p:nvSpPr>
            <p:cNvPr id="144" name="Freeform 5"/>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45" name="Freeform 6"/>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46" name="Freeform 7"/>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47" name="Freeform 8"/>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48" name="Freeform 9"/>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49" name="Freeform 10"/>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50" name="Freeform 11"/>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grpSp>
          <p:nvGrpSpPr>
            <p:cNvPr id="151" name="组合 150"/>
            <p:cNvGrpSpPr/>
            <p:nvPr/>
          </p:nvGrpSpPr>
          <p:grpSpPr>
            <a:xfrm>
              <a:off x="3517901" y="1225551"/>
              <a:ext cx="5260975" cy="4090987"/>
              <a:chOff x="3517901" y="1225551"/>
              <a:chExt cx="5260975" cy="4090987"/>
            </a:xfrm>
            <a:grpFill/>
          </p:grpSpPr>
          <p:sp>
            <p:nvSpPr>
              <p:cNvPr id="152" name="Freeform 12"/>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53" name="Freeform 13"/>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54" name="Freeform 14"/>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55" name="Freeform 15"/>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56" name="Freeform 16"/>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57" name="Freeform 17"/>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58" name="Freeform 18"/>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59" name="Freeform 19"/>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0" name="Freeform 20"/>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1" name="Freeform 21"/>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2" name="Freeform 22"/>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3" name="Freeform 23"/>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4" name="Freeform 24"/>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5" name="Freeform 25"/>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6" name="Freeform 26"/>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7" name="Freeform 27"/>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8" name="Freeform 28"/>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69" name="Freeform 29"/>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0" name="Freeform 30"/>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1" name="Freeform 31"/>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2" name="Freeform 32"/>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3" name="Freeform 33"/>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4" name="Freeform 34"/>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5" name="Freeform 35"/>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6" name="Freeform 36"/>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7" name="Freeform 37"/>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8" name="Freeform 38"/>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79" name="Freeform 39"/>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0" name="Freeform 40"/>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1" name="Freeform 41"/>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2" name="Freeform 42"/>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3" name="Freeform 43"/>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4" name="Freeform 44"/>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5" name="Freeform 45"/>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6" name="Freeform 46"/>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7" name="Freeform 47"/>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8" name="Freeform 48"/>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89" name="Freeform 49"/>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0" name="Freeform 50"/>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1" name="Freeform 51"/>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2" name="Freeform 52"/>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3" name="Freeform 53"/>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4" name="Freeform 54"/>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5" name="Freeform 55"/>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6" name="Freeform 56"/>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7" name="Freeform 57"/>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8" name="Freeform 58"/>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199" name="Freeform 59"/>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0" name="Freeform 60"/>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1" name="Freeform 61"/>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2" name="Freeform 62"/>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3" name="Freeform 63"/>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4" name="Freeform 64"/>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5" name="Freeform 65"/>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6" name="Freeform 66"/>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7" name="Freeform 67"/>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8" name="Freeform 68"/>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09" name="Freeform 69"/>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0" name="Freeform 70"/>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1" name="Freeform 71"/>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2" name="Freeform 72"/>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3" name="Freeform 73"/>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4" name="Freeform 74"/>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5" name="Freeform 75"/>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6" name="Freeform 76"/>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7" name="Freeform 77"/>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8" name="Freeform 78"/>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19" name="Freeform 79"/>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0" name="Freeform 80"/>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1" name="Freeform 81"/>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2" name="Freeform 82"/>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3" name="Freeform 83"/>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4" name="Freeform 84"/>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5" name="Freeform 85"/>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6" name="Freeform 86"/>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7" name="Freeform 87"/>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8" name="Freeform 88"/>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29" name="Freeform 89"/>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30" name="Freeform 90"/>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31" name="Freeform 91"/>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sp>
            <p:nvSpPr>
              <p:cNvPr id="232" name="Freeform 92"/>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方正静蕾简体" panose="02000000000000000000" pitchFamily="2" charset="-122"/>
                  <a:ea typeface="方正静蕾简体" panose="02000000000000000000" pitchFamily="2" charset="-122"/>
                </a:endParaRPr>
              </a:p>
            </p:txBody>
          </p:sp>
        </p:grpSp>
      </p:grpSp>
      <p:grpSp>
        <p:nvGrpSpPr>
          <p:cNvPr id="467" name="组合 466"/>
          <p:cNvGrpSpPr/>
          <p:nvPr/>
        </p:nvGrpSpPr>
        <p:grpSpPr>
          <a:xfrm>
            <a:off x="1403648" y="213628"/>
            <a:ext cx="6621377" cy="821303"/>
            <a:chOff x="1492256" y="357644"/>
            <a:chExt cx="6621377" cy="821303"/>
          </a:xfrm>
        </p:grpSpPr>
        <p:sp>
          <p:nvSpPr>
            <p:cNvPr id="468" name="任意多边形 467"/>
            <p:cNvSpPr/>
            <p:nvPr/>
          </p:nvSpPr>
          <p:spPr>
            <a:xfrm>
              <a:off x="1492256" y="994281"/>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方正静蕾简体" panose="02000000000000000000" pitchFamily="2" charset="-122"/>
                <a:ea typeface="方正静蕾简体" panose="02000000000000000000" pitchFamily="2" charset="-122"/>
              </a:endParaRPr>
            </a:p>
          </p:txBody>
        </p:sp>
        <p:sp>
          <p:nvSpPr>
            <p:cNvPr id="469" name="文本框 7"/>
            <p:cNvSpPr txBox="1">
              <a:spLocks noChangeArrowheads="1"/>
            </p:cNvSpPr>
            <p:nvPr/>
          </p:nvSpPr>
          <p:spPr bwMode="auto">
            <a:xfrm>
              <a:off x="1661018" y="357644"/>
              <a:ext cx="6452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b="1" dirty="0" smtClean="0">
                  <a:latin typeface="Arial" panose="020B0604020202020204" pitchFamily="34" charset="0"/>
                  <a:ea typeface="微软雅黑" panose="020B0503020204020204" pitchFamily="34" charset="-122"/>
                  <a:cs typeface="Arial" panose="020B0604020202020204" pitchFamily="34" charset="0"/>
                </a:rPr>
                <a:t>THẢO </a:t>
              </a:r>
              <a:r>
                <a:rPr lang="en-US" altLang="zh-CN" sz="2800" b="1" dirty="0" err="1" smtClean="0">
                  <a:latin typeface="Arial" panose="020B0604020202020204" pitchFamily="34" charset="0"/>
                  <a:ea typeface="微软雅黑" panose="020B0503020204020204" pitchFamily="34" charset="-122"/>
                  <a:cs typeface="Arial" panose="020B0604020202020204" pitchFamily="34" charset="0"/>
                </a:rPr>
                <a:t>LUẬN</a:t>
              </a:r>
              <a:r>
                <a:rPr lang="en-US" altLang="zh-CN" sz="2800" b="1" dirty="0" smtClean="0">
                  <a:latin typeface="Arial" panose="020B0604020202020204" pitchFamily="34" charset="0"/>
                  <a:ea typeface="微软雅黑" panose="020B0503020204020204" pitchFamily="34" charset="-122"/>
                  <a:cs typeface="Arial" panose="020B0604020202020204" pitchFamily="34" charset="0"/>
                </a:rPr>
                <a:t> </a:t>
              </a:r>
              <a:endParaRPr lang="zh-CN" altLang="en-US" sz="2800"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471" name="矩形 470"/>
          <p:cNvSpPr/>
          <p:nvPr/>
        </p:nvSpPr>
        <p:spPr>
          <a:xfrm>
            <a:off x="5145318" y="1440142"/>
            <a:ext cx="3596599" cy="2862322"/>
          </a:xfrm>
          <a:prstGeom prst="rect">
            <a:avLst/>
          </a:prstGeom>
        </p:spPr>
        <p:txBody>
          <a:bodyPr wrap="square">
            <a:spAutoFit/>
          </a:bodyPr>
          <a:lstStyle/>
          <a:p>
            <a:pPr algn="ctr"/>
            <a:r>
              <a:rPr lang="zh-CN" altLang="en-US" sz="2000" dirty="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Câu</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hỏi</a:t>
            </a:r>
            <a:r>
              <a:rPr lang="en-US" altLang="zh-CN" sz="2000" dirty="0" smtClean="0">
                <a:solidFill>
                  <a:schemeClr val="tx1">
                    <a:lumMod val="75000"/>
                    <a:lumOff val="25000"/>
                  </a:schemeClr>
                </a:solidFill>
                <a:latin typeface="微软雅黑" pitchFamily="34" charset="-122"/>
                <a:ea typeface="微软雅黑" pitchFamily="34" charset="-122"/>
              </a:rPr>
              <a:t> </a:t>
            </a:r>
            <a:r>
              <a:rPr lang="vi-VN" altLang="zh-CN" sz="2000" dirty="0" smtClean="0">
                <a:solidFill>
                  <a:schemeClr val="tx1">
                    <a:lumMod val="75000"/>
                    <a:lumOff val="25000"/>
                  </a:schemeClr>
                </a:solidFill>
                <a:latin typeface="微软雅黑" pitchFamily="34" charset="-122"/>
                <a:ea typeface="微软雅黑" pitchFamily="34" charset="-122"/>
              </a:rPr>
              <a:t>2</a:t>
            </a:r>
            <a:r>
              <a:rPr lang="vi-VN" altLang="zh-CN" sz="2000" dirty="0">
                <a:solidFill>
                  <a:schemeClr val="tx1">
                    <a:lumMod val="75000"/>
                    <a:lumOff val="25000"/>
                  </a:schemeClr>
                </a:solidFill>
                <a:latin typeface="微软雅黑" pitchFamily="34" charset="-122"/>
                <a:ea typeface="微软雅黑" pitchFamily="34" charset="-122"/>
              </a:rPr>
              <a:t>: </a:t>
            </a:r>
          </a:p>
          <a:p>
            <a:pPr algn="ctr"/>
            <a:r>
              <a:rPr lang="vi-VN" altLang="zh-CN" sz="2000" dirty="0">
                <a:solidFill>
                  <a:schemeClr val="tx1">
                    <a:lumMod val="75000"/>
                    <a:lumOff val="25000"/>
                  </a:schemeClr>
                </a:solidFill>
                <a:latin typeface="微软雅黑" pitchFamily="34" charset="-122"/>
                <a:ea typeface="微软雅黑" pitchFamily="34" charset="-122"/>
              </a:rPr>
              <a:t>+ Mong muốn của Bác Hồ là gì?</a:t>
            </a:r>
          </a:p>
          <a:p>
            <a:pPr algn="ctr"/>
            <a:r>
              <a:rPr lang="vi-VN" altLang="zh-CN" sz="2000" dirty="0">
                <a:solidFill>
                  <a:schemeClr val="tx1">
                    <a:lumMod val="75000"/>
                    <a:lumOff val="25000"/>
                  </a:schemeClr>
                </a:solidFill>
                <a:latin typeface="微软雅黑" pitchFamily="34" charset="-122"/>
                <a:ea typeface="微软雅黑" pitchFamily="34" charset="-122"/>
              </a:rPr>
              <a:t>+ Mục đích mà Bác theo đuổi là gì?</a:t>
            </a:r>
          </a:p>
          <a:p>
            <a:pPr algn="ctr"/>
            <a:r>
              <a:rPr lang="vi-VN" altLang="zh-CN" sz="2000" dirty="0">
                <a:solidFill>
                  <a:schemeClr val="tx1">
                    <a:lumMod val="75000"/>
                    <a:lumOff val="25000"/>
                  </a:schemeClr>
                </a:solidFill>
                <a:latin typeface="微软雅黑" pitchFamily="34" charset="-122"/>
                <a:ea typeface="微软雅黑" pitchFamily="34" charset="-122"/>
              </a:rPr>
              <a:t>+ Em có suy nghĩ gì về cuộc đời và sự nghiệp cách mạng của </a:t>
            </a:r>
            <a:r>
              <a:rPr lang="vi-VN" altLang="zh-CN" sz="2000" dirty="0" smtClean="0">
                <a:solidFill>
                  <a:schemeClr val="tx1">
                    <a:lumMod val="75000"/>
                    <a:lumOff val="25000"/>
                  </a:schemeClr>
                </a:solidFill>
                <a:latin typeface="微软雅黑" pitchFamily="34" charset="-122"/>
                <a:ea typeface="微软雅黑" pitchFamily="34" charset="-122"/>
              </a:rPr>
              <a:t>C</a:t>
            </a:r>
            <a:r>
              <a:rPr lang="en-US" altLang="zh-CN" sz="2000" dirty="0" err="1" smtClean="0">
                <a:solidFill>
                  <a:schemeClr val="tx1">
                    <a:lumMod val="75000"/>
                    <a:lumOff val="25000"/>
                  </a:schemeClr>
                </a:solidFill>
                <a:latin typeface="微软雅黑" pitchFamily="34" charset="-122"/>
                <a:ea typeface="微软雅黑" pitchFamily="34" charset="-122"/>
              </a:rPr>
              <a:t>hủ</a:t>
            </a:r>
            <a:r>
              <a:rPr lang="en-US" altLang="zh-CN" sz="2000" dirty="0" smtClean="0">
                <a:solidFill>
                  <a:schemeClr val="tx1">
                    <a:lumMod val="75000"/>
                    <a:lumOff val="25000"/>
                  </a:schemeClr>
                </a:solidFill>
                <a:latin typeface="微软雅黑" pitchFamily="34" charset="-122"/>
                <a:ea typeface="微软雅黑" pitchFamily="34" charset="-122"/>
              </a:rPr>
              <a:t> </a:t>
            </a:r>
            <a:r>
              <a:rPr lang="en-US" altLang="zh-CN" sz="2000" dirty="0" err="1" smtClean="0">
                <a:solidFill>
                  <a:schemeClr val="tx1">
                    <a:lumMod val="75000"/>
                    <a:lumOff val="25000"/>
                  </a:schemeClr>
                </a:solidFill>
                <a:latin typeface="微软雅黑" pitchFamily="34" charset="-122"/>
                <a:ea typeface="微软雅黑" pitchFamily="34" charset="-122"/>
              </a:rPr>
              <a:t>tịch</a:t>
            </a:r>
            <a:r>
              <a:rPr lang="en-US" altLang="zh-CN" sz="2000" dirty="0" smtClean="0">
                <a:solidFill>
                  <a:schemeClr val="tx1">
                    <a:lumMod val="75000"/>
                    <a:lumOff val="25000"/>
                  </a:schemeClr>
                </a:solidFill>
                <a:latin typeface="微软雅黑" pitchFamily="34" charset="-122"/>
                <a:ea typeface="微软雅黑" pitchFamily="34" charset="-122"/>
              </a:rPr>
              <a:t> </a:t>
            </a:r>
            <a:r>
              <a:rPr lang="vi-VN" altLang="zh-CN" sz="2000" dirty="0" smtClean="0">
                <a:solidFill>
                  <a:schemeClr val="tx1">
                    <a:lumMod val="75000"/>
                    <a:lumOff val="25000"/>
                  </a:schemeClr>
                </a:solidFill>
                <a:latin typeface="微软雅黑" pitchFamily="34" charset="-122"/>
                <a:ea typeface="微软雅黑" pitchFamily="34" charset="-122"/>
              </a:rPr>
              <a:t>H</a:t>
            </a:r>
            <a:r>
              <a:rPr lang="en-US" altLang="zh-CN" sz="2000" dirty="0" smtClean="0">
                <a:solidFill>
                  <a:schemeClr val="tx1">
                    <a:lumMod val="75000"/>
                    <a:lumOff val="25000"/>
                  </a:schemeClr>
                </a:solidFill>
                <a:latin typeface="微软雅黑" pitchFamily="34" charset="-122"/>
                <a:ea typeface="微软雅黑" pitchFamily="34" charset="-122"/>
              </a:rPr>
              <a:t>ồ </a:t>
            </a:r>
            <a:r>
              <a:rPr lang="vi-VN" altLang="zh-CN" sz="2000" dirty="0" smtClean="0">
                <a:solidFill>
                  <a:schemeClr val="tx1">
                    <a:lumMod val="75000"/>
                    <a:lumOff val="25000"/>
                  </a:schemeClr>
                </a:solidFill>
                <a:latin typeface="微软雅黑" pitchFamily="34" charset="-122"/>
                <a:ea typeface="微软雅黑" pitchFamily="34" charset="-122"/>
              </a:rPr>
              <a:t>C</a:t>
            </a:r>
            <a:r>
              <a:rPr lang="en-US" altLang="zh-CN" sz="2000" dirty="0" err="1" smtClean="0">
                <a:solidFill>
                  <a:schemeClr val="tx1">
                    <a:lumMod val="75000"/>
                    <a:lumOff val="25000"/>
                  </a:schemeClr>
                </a:solidFill>
                <a:latin typeface="微软雅黑" pitchFamily="34" charset="-122"/>
                <a:ea typeface="微软雅黑" pitchFamily="34" charset="-122"/>
              </a:rPr>
              <a:t>hí</a:t>
            </a:r>
            <a:r>
              <a:rPr lang="en-US" altLang="zh-CN" sz="2000" dirty="0" smtClean="0">
                <a:solidFill>
                  <a:schemeClr val="tx1">
                    <a:lumMod val="75000"/>
                    <a:lumOff val="25000"/>
                  </a:schemeClr>
                </a:solidFill>
                <a:latin typeface="微软雅黑" pitchFamily="34" charset="-122"/>
                <a:ea typeface="微软雅黑" pitchFamily="34" charset="-122"/>
              </a:rPr>
              <a:t> </a:t>
            </a:r>
            <a:r>
              <a:rPr lang="vi-VN" altLang="zh-CN" sz="2000" dirty="0" smtClean="0">
                <a:solidFill>
                  <a:schemeClr val="tx1">
                    <a:lumMod val="75000"/>
                    <a:lumOff val="25000"/>
                  </a:schemeClr>
                </a:solidFill>
                <a:latin typeface="微软雅黑" pitchFamily="34" charset="-122"/>
                <a:ea typeface="微软雅黑" pitchFamily="34" charset="-122"/>
              </a:rPr>
              <a:t>M</a:t>
            </a:r>
            <a:r>
              <a:rPr lang="en-US" altLang="zh-CN" sz="2000" dirty="0" err="1" smtClean="0">
                <a:solidFill>
                  <a:schemeClr val="tx1">
                    <a:lumMod val="75000"/>
                    <a:lumOff val="25000"/>
                  </a:schemeClr>
                </a:solidFill>
                <a:latin typeface="微软雅黑" pitchFamily="34" charset="-122"/>
                <a:ea typeface="微软雅黑" pitchFamily="34" charset="-122"/>
              </a:rPr>
              <a:t>inh</a:t>
            </a:r>
            <a:r>
              <a:rPr lang="vi-VN" altLang="zh-CN" sz="2000" dirty="0" smtClean="0">
                <a:solidFill>
                  <a:schemeClr val="tx1">
                    <a:lumMod val="75000"/>
                    <a:lumOff val="25000"/>
                  </a:schemeClr>
                </a:solidFill>
                <a:latin typeface="微软雅黑" pitchFamily="34" charset="-122"/>
                <a:ea typeface="微软雅黑" pitchFamily="34" charset="-122"/>
              </a:rPr>
              <a:t>?</a:t>
            </a:r>
            <a:endParaRPr lang="vi-VN" altLang="zh-CN" sz="2000" dirty="0">
              <a:solidFill>
                <a:schemeClr val="tx1">
                  <a:lumMod val="75000"/>
                  <a:lumOff val="25000"/>
                </a:schemeClr>
              </a:solidFill>
              <a:latin typeface="微软雅黑" pitchFamily="34" charset="-122"/>
              <a:ea typeface="微软雅黑" pitchFamily="34" charset="-122"/>
            </a:endParaRPr>
          </a:p>
        </p:txBody>
      </p:sp>
      <p:pic>
        <p:nvPicPr>
          <p:cNvPr id="413" name="图片 412"/>
          <p:cNvPicPr>
            <a:picLocks noChangeAspect="1"/>
          </p:cNvPicPr>
          <p:nvPr/>
        </p:nvPicPr>
        <p:blipFill rotWithShape="1">
          <a:blip r:embed="rId3" cstate="print">
            <a:extLst>
              <a:ext uri="{28A0092B-C50C-407E-A947-70E740481C1C}">
                <a14:useLocalDpi xmlns:a14="http://schemas.microsoft.com/office/drawing/2010/main" val="0"/>
              </a:ext>
            </a:extLst>
          </a:blip>
          <a:srcRect t="25626"/>
          <a:stretch/>
        </p:blipFill>
        <p:spPr>
          <a:xfrm>
            <a:off x="2133600" y="942598"/>
            <a:ext cx="2195881" cy="2939176"/>
          </a:xfrm>
          <a:prstGeom prst="rect">
            <a:avLst/>
          </a:prstGeom>
        </p:spPr>
      </p:pic>
    </p:spTree>
    <p:extLst>
      <p:ext uri="{BB962C8B-B14F-4D97-AF65-F5344CB8AC3E}">
        <p14:creationId xmlns:p14="http://schemas.microsoft.com/office/powerpoint/2010/main" val="31037752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331640" y="123478"/>
            <a:ext cx="7416824" cy="659345"/>
            <a:chOff x="988200" y="411510"/>
            <a:chExt cx="7416824" cy="659345"/>
          </a:xfrm>
        </p:grpSpPr>
        <p:sp>
          <p:nvSpPr>
            <p:cNvPr id="22" name="任意多边形 21"/>
            <p:cNvSpPr/>
            <p:nvPr/>
          </p:nvSpPr>
          <p:spPr>
            <a:xfrm>
              <a:off x="988200" y="886189"/>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文本框 7"/>
            <p:cNvSpPr txBox="1">
              <a:spLocks noChangeArrowheads="1"/>
            </p:cNvSpPr>
            <p:nvPr/>
          </p:nvSpPr>
          <p:spPr bwMode="auto">
            <a:xfrm>
              <a:off x="988200" y="411510"/>
              <a:ext cx="7416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2. </a:t>
              </a:r>
              <a:r>
                <a:rPr kumimoji="0" lang="en-US" altLang="zh-CN" sz="2800" b="1" i="1"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Điều</a:t>
              </a:r>
              <a:r>
                <a:rPr kumimoji="0" lang="en-US" altLang="zh-CN" sz="2800" b="1" i="1" u="none" strike="noStrike" kern="1200" cap="none" spc="0" normalizeH="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1" u="none" strike="noStrike" kern="1200" cap="none" spc="0" normalizeH="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mong</a:t>
              </a:r>
              <a:r>
                <a:rPr kumimoji="0" lang="en-US" altLang="zh-CN" sz="2800" b="1" i="1" u="none" strike="noStrike" kern="1200" cap="none" spc="0" normalizeH="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1" u="none" strike="noStrike" kern="1200" cap="none" spc="0" normalizeH="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muốn</a:t>
              </a:r>
              <a:r>
                <a:rPr kumimoji="0" lang="en-US" altLang="zh-CN" sz="2800" b="1" i="1" u="none" strike="noStrike" kern="1200" cap="none" spc="0" normalizeH="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1" u="none" strike="noStrike" kern="1200" cap="none" spc="0" normalizeH="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của</a:t>
              </a:r>
              <a:r>
                <a:rPr kumimoji="0" lang="en-US" altLang="zh-CN" sz="2800" b="1" i="1" u="none" strike="noStrike" kern="1200" cap="none" spc="0" normalizeH="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1" u="none" strike="noStrike" kern="1200" cap="none" spc="0" normalizeH="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Bác</a:t>
              </a:r>
              <a:r>
                <a:rPr kumimoji="0" lang="en-US" altLang="zh-CN" sz="2800" b="1" i="1" u="none" strike="noStrike" kern="1200" cap="none" spc="0" normalizeH="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2800" b="1" i="1" u="none" strike="noStrike" kern="1200" cap="none" spc="0" normalizeH="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mn-cs"/>
                </a:rPr>
                <a:t>Hồ</a:t>
              </a:r>
              <a:endParaRPr kumimoji="0" lang="zh-CN" altLang="en-US" sz="2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8" name="TextBox 7"/>
          <p:cNvSpPr txBox="1"/>
          <p:nvPr/>
        </p:nvSpPr>
        <p:spPr>
          <a:xfrm>
            <a:off x="228600" y="2495550"/>
            <a:ext cx="1472344" cy="461665"/>
          </a:xfrm>
          <a:prstGeom prst="rect">
            <a:avLst/>
          </a:prstGeom>
          <a:solidFill>
            <a:schemeClr val="accent6">
              <a:lumMod val="40000"/>
              <a:lumOff val="60000"/>
            </a:schemeClr>
          </a:solidFill>
          <a:ln w="38100">
            <a:solidFill>
              <a:srgbClr val="C00000"/>
            </a:solidFill>
          </a:ln>
        </p:spPr>
        <p:txBody>
          <a:bodyPr wrap="square" rtlCol="0">
            <a:spAutoFit/>
          </a:bodyPr>
          <a:lstStyle/>
          <a:p>
            <a:r>
              <a:rPr lang="en-US" sz="2400" b="1" dirty="0" err="1" smtClean="0">
                <a:latin typeface="Times New Roman" pitchFamily="18" charset="0"/>
                <a:cs typeface="Times New Roman" pitchFamily="18" charset="0"/>
              </a:rPr>
              <a:t>Mục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đích</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9" name="TextBox 8"/>
          <p:cNvSpPr txBox="1"/>
          <p:nvPr/>
        </p:nvSpPr>
        <p:spPr>
          <a:xfrm>
            <a:off x="1752600" y="1733550"/>
            <a:ext cx="1931833" cy="830997"/>
          </a:xfrm>
          <a:prstGeom prst="rect">
            <a:avLst/>
          </a:prstGeom>
          <a:solidFill>
            <a:schemeClr val="accent6">
              <a:lumMod val="40000"/>
              <a:lumOff val="60000"/>
            </a:schemeClr>
          </a:solidFill>
          <a:ln w="57150">
            <a:solidFill>
              <a:srgbClr val="C00000"/>
            </a:solidFill>
          </a:ln>
        </p:spPr>
        <p:txBody>
          <a:bodyPr wrap="square" rtlCol="0">
            <a:spAutoFit/>
          </a:bodyPr>
          <a:lstStyle/>
          <a:p>
            <a:pPr algn="ctr"/>
            <a:r>
              <a:rPr lang="en-US" sz="2400" b="1" dirty="0" err="1" smtClean="0">
                <a:latin typeface="Times New Roman" pitchFamily="18" charset="0"/>
                <a:cs typeface="Times New Roman" pitchFamily="18" charset="0"/>
              </a:rPr>
              <a:t>Quyền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lợi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tộc</a:t>
            </a:r>
            <a:endParaRPr lang="en-US" sz="2400" b="1" dirty="0">
              <a:latin typeface="Times New Roman" pitchFamily="18" charset="0"/>
              <a:cs typeface="Times New Roman" pitchFamily="18" charset="0"/>
            </a:endParaRPr>
          </a:p>
        </p:txBody>
      </p:sp>
      <p:sp>
        <p:nvSpPr>
          <p:cNvPr id="10" name="TextBox 9"/>
          <p:cNvSpPr txBox="1"/>
          <p:nvPr/>
        </p:nvSpPr>
        <p:spPr>
          <a:xfrm>
            <a:off x="1752600" y="2876550"/>
            <a:ext cx="1909557" cy="1200329"/>
          </a:xfrm>
          <a:prstGeom prst="rect">
            <a:avLst/>
          </a:prstGeom>
          <a:solidFill>
            <a:schemeClr val="accent6">
              <a:lumMod val="40000"/>
              <a:lumOff val="60000"/>
            </a:schemeClr>
          </a:solidFill>
          <a:ln w="57150">
            <a:solidFill>
              <a:srgbClr val="C00000"/>
            </a:solidFill>
          </a:ln>
        </p:spPr>
        <p:txBody>
          <a:bodyPr wrap="square" rtlCol="0">
            <a:spAutoFit/>
          </a:bodyPr>
          <a:lstStyle/>
          <a:p>
            <a:pPr algn="ctr"/>
            <a:r>
              <a:rPr lang="en-US" sz="2400" b="1" dirty="0" err="1" smtClean="0">
                <a:latin typeface="Times New Roman" pitchFamily="18" charset="0"/>
                <a:cs typeface="Times New Roman" pitchFamily="18" charset="0"/>
              </a:rPr>
              <a:t>Hạnh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phúc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dân</a:t>
            </a:r>
            <a:endParaRPr lang="en-US" sz="2400" b="1" dirty="0">
              <a:latin typeface="Times New Roman" pitchFamily="18" charset="0"/>
              <a:cs typeface="Times New Roman" pitchFamily="18" charset="0"/>
            </a:endParaRPr>
          </a:p>
        </p:txBody>
      </p:sp>
      <p:sp>
        <p:nvSpPr>
          <p:cNvPr id="11" name="TextBox 10"/>
          <p:cNvSpPr txBox="1"/>
          <p:nvPr/>
        </p:nvSpPr>
        <p:spPr>
          <a:xfrm>
            <a:off x="4495800" y="1962150"/>
            <a:ext cx="944079" cy="830997"/>
          </a:xfrm>
          <a:prstGeom prst="rect">
            <a:avLst/>
          </a:prstGeom>
          <a:solidFill>
            <a:schemeClr val="accent6">
              <a:lumMod val="40000"/>
              <a:lumOff val="60000"/>
            </a:schemeClr>
          </a:solidFill>
          <a:ln w="57150">
            <a:solidFill>
              <a:srgbClr val="C00000"/>
            </a:solidFill>
          </a:ln>
        </p:spPr>
        <p:txBody>
          <a:bodyPr wrap="square" rtlCol="0">
            <a:spAutoFit/>
          </a:bodyPr>
          <a:lstStyle/>
          <a:p>
            <a:r>
              <a:rPr lang="en-US" sz="2400" b="1" dirty="0" err="1">
                <a:latin typeface="Times New Roman" pitchFamily="18" charset="0"/>
                <a:cs typeface="Times New Roman" pitchFamily="18" charset="0"/>
              </a:rPr>
              <a:t>Í</a:t>
            </a:r>
            <a:r>
              <a:rPr lang="en-US" sz="2400" b="1" dirty="0" err="1" smtClean="0">
                <a:latin typeface="Times New Roman" pitchFamily="18" charset="0"/>
                <a:cs typeface="Times New Roman" pitchFamily="18" charset="0"/>
              </a:rPr>
              <a:t>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quốc</a:t>
            </a:r>
            <a:endParaRPr lang="en-US" sz="2400" b="1" dirty="0">
              <a:latin typeface="Times New Roman" pitchFamily="18" charset="0"/>
              <a:cs typeface="Times New Roman" pitchFamily="18" charset="0"/>
            </a:endParaRPr>
          </a:p>
        </p:txBody>
      </p:sp>
      <p:sp>
        <p:nvSpPr>
          <p:cNvPr id="12" name="TextBox 11"/>
          <p:cNvSpPr txBox="1"/>
          <p:nvPr/>
        </p:nvSpPr>
        <p:spPr>
          <a:xfrm>
            <a:off x="4495800" y="3181350"/>
            <a:ext cx="969568" cy="830997"/>
          </a:xfrm>
          <a:prstGeom prst="rect">
            <a:avLst/>
          </a:prstGeom>
          <a:solidFill>
            <a:schemeClr val="accent6">
              <a:lumMod val="40000"/>
              <a:lumOff val="60000"/>
            </a:schemeClr>
          </a:solidFill>
          <a:ln w="57150">
            <a:solidFill>
              <a:srgbClr val="C00000"/>
            </a:solidFill>
          </a:ln>
        </p:spPr>
        <p:txBody>
          <a:bodyPr wrap="square" rtlCol="0">
            <a:spAutoFit/>
          </a:bodyPr>
          <a:lstStyle/>
          <a:p>
            <a:r>
              <a:rPr lang="en-US" sz="2400" b="1" dirty="0" err="1" smtClean="0">
                <a:latin typeface="Times New Roman" pitchFamily="18" charset="0"/>
                <a:cs typeface="Times New Roman" pitchFamily="18" charset="0"/>
              </a:rPr>
              <a:t>Lợi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dân</a:t>
            </a:r>
            <a:endParaRPr lang="en-US" sz="2400" b="1" dirty="0">
              <a:latin typeface="Times New Roman" pitchFamily="18" charset="0"/>
              <a:cs typeface="Times New Roman" pitchFamily="18" charset="0"/>
            </a:endParaRPr>
          </a:p>
        </p:txBody>
      </p:sp>
      <p:sp>
        <p:nvSpPr>
          <p:cNvPr id="13" name="Rounded Rectangle 12"/>
          <p:cNvSpPr/>
          <p:nvPr/>
        </p:nvSpPr>
        <p:spPr>
          <a:xfrm>
            <a:off x="5791200" y="895350"/>
            <a:ext cx="3132588" cy="1311374"/>
          </a:xfrm>
          <a:prstGeom prst="roundRect">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itchFamily="18" charset="0"/>
                <a:cs typeface="Times New Roman" pitchFamily="18" charset="0"/>
              </a:rPr>
              <a:t>Đất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nước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giàu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mạnh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xã</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hội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công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bằng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chủ</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văn</a:t>
            </a:r>
            <a:r>
              <a:rPr lang="en-US" sz="2400" b="1" dirty="0" smtClean="0">
                <a:solidFill>
                  <a:schemeClr val="tx1"/>
                </a:solidFill>
                <a:latin typeface="Times New Roman" pitchFamily="18" charset="0"/>
                <a:cs typeface="Times New Roman" pitchFamily="18" charset="0"/>
              </a:rPr>
              <a:t> minh</a:t>
            </a:r>
            <a:endParaRPr lang="en-US" sz="2400" b="1" dirty="0">
              <a:solidFill>
                <a:schemeClr val="tx1"/>
              </a:solidFill>
              <a:latin typeface="Times New Roman" pitchFamily="18" charset="0"/>
              <a:cs typeface="Times New Roman" pitchFamily="18" charset="0"/>
            </a:endParaRPr>
          </a:p>
        </p:txBody>
      </p:sp>
      <p:cxnSp>
        <p:nvCxnSpPr>
          <p:cNvPr id="14" name="Straight Arrow Connector 13"/>
          <p:cNvCxnSpPr/>
          <p:nvPr/>
        </p:nvCxnSpPr>
        <p:spPr>
          <a:xfrm flipV="1">
            <a:off x="3657600" y="2190750"/>
            <a:ext cx="772649" cy="1780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V="1">
            <a:off x="3733800" y="3562350"/>
            <a:ext cx="772649" cy="1780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6" name="Rounded Rectangle 15"/>
          <p:cNvSpPr/>
          <p:nvPr/>
        </p:nvSpPr>
        <p:spPr>
          <a:xfrm>
            <a:off x="5867400" y="2952750"/>
            <a:ext cx="3103108" cy="1179470"/>
          </a:xfrm>
          <a:prstGeom prst="roundRect">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itchFamily="18" charset="0"/>
                <a:cs typeface="Times New Roman" pitchFamily="18" charset="0"/>
              </a:rPr>
              <a:t>Lợi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ích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tập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thể</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và</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cộng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đồng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xã</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hội</a:t>
            </a:r>
            <a:endParaRPr lang="en-US" sz="2400" b="1" dirty="0">
              <a:solidFill>
                <a:schemeClr val="tx1"/>
              </a:solidFill>
              <a:latin typeface="Times New Roman" pitchFamily="18" charset="0"/>
              <a:cs typeface="Times New Roman" pitchFamily="18" charset="0"/>
            </a:endParaRPr>
          </a:p>
        </p:txBody>
      </p:sp>
      <p:cxnSp>
        <p:nvCxnSpPr>
          <p:cNvPr id="17" name="Straight Arrow Connector 16"/>
          <p:cNvCxnSpPr/>
          <p:nvPr/>
        </p:nvCxnSpPr>
        <p:spPr>
          <a:xfrm flipV="1">
            <a:off x="5412381" y="1823868"/>
            <a:ext cx="390039" cy="50983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a:off x="5486400" y="3562350"/>
            <a:ext cx="395871" cy="1411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9" name="TextBox 18"/>
          <p:cNvSpPr txBox="1"/>
          <p:nvPr/>
        </p:nvSpPr>
        <p:spPr>
          <a:xfrm>
            <a:off x="1752600" y="4476750"/>
            <a:ext cx="5943600" cy="523220"/>
          </a:xfrm>
          <a:prstGeom prst="rect">
            <a:avLst/>
          </a:prstGeom>
          <a:solidFill>
            <a:schemeClr val="accent6">
              <a:lumMod val="40000"/>
              <a:lumOff val="60000"/>
            </a:schemeClr>
          </a:solidFill>
          <a:ln w="38100">
            <a:solidFill>
              <a:srgbClr val="C00000"/>
            </a:solidFill>
          </a:ln>
        </p:spPr>
        <p:txBody>
          <a:bodyPr wrap="square" rtlCol="0">
            <a:spAutoFit/>
          </a:bodyPr>
          <a:lstStyle/>
          <a:p>
            <a:pPr algn="ctr"/>
            <a:r>
              <a:rPr lang="en-US" sz="2400" b="1"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CUỘC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VÌ</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NƯỚC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VÌ</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DÂN</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236486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blinds(horizontal)">
                                      <p:cBhvr>
                                        <p:cTn id="3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P spid="19"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331640" y="1088489"/>
            <a:ext cx="6416058"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TextBox 5"/>
          <p:cNvSpPr txBox="1"/>
          <p:nvPr/>
        </p:nvSpPr>
        <p:spPr>
          <a:xfrm>
            <a:off x="1750252" y="2259037"/>
            <a:ext cx="64031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u="sng" dirty="0" smtClean="0">
                <a:solidFill>
                  <a:prstClr val="black"/>
                </a:solidFill>
                <a:latin typeface="落落补 汤圆" pitchFamily="2" charset="-128"/>
                <a:ea typeface="落落补 汤圆" pitchFamily="2" charset="-128"/>
                <a:cs typeface="落落补 汤圆" pitchFamily="2" charset="-128"/>
              </a:rPr>
              <a:t>II</a:t>
            </a:r>
            <a:r>
              <a:rPr kumimoji="0" lang="en-US" altLang="zh-CN" sz="4400" b="1" i="0" u="sng" strike="noStrike" kern="1200" cap="none" spc="0" normalizeH="0" baseline="0" noProof="0" dirty="0" smtClean="0">
                <a:ln>
                  <a:noFill/>
                </a:ln>
                <a:solidFill>
                  <a:prstClr val="black"/>
                </a:solidFill>
                <a:effectLst/>
                <a:uLnTx/>
                <a:uFillTx/>
                <a:latin typeface="落落补 汤圆" pitchFamily="2" charset="-128"/>
                <a:ea typeface="落落补 汤圆" pitchFamily="2" charset="-128"/>
                <a:cs typeface="落落补 汤圆" pitchFamily="2" charset="-128"/>
              </a:rPr>
              <a:t> – NỘI</a:t>
            </a:r>
            <a:r>
              <a:rPr kumimoji="0" lang="en-US" altLang="zh-CN" sz="4400" b="1" i="0" u="sng" strike="noStrike" kern="1200" cap="none" spc="0" normalizeH="0" noProof="0" dirty="0" smtClean="0">
                <a:ln>
                  <a:noFill/>
                </a:ln>
                <a:solidFill>
                  <a:prstClr val="black"/>
                </a:solidFill>
                <a:effectLst/>
                <a:uLnTx/>
                <a:uFillTx/>
                <a:latin typeface="落落补 汤圆" pitchFamily="2" charset="-128"/>
                <a:ea typeface="落落补 汤圆" pitchFamily="2" charset="-128"/>
                <a:cs typeface="落落补 汤圆" pitchFamily="2" charset="-128"/>
              </a:rPr>
              <a:t> DUNG BÀI HỌC</a:t>
            </a:r>
            <a:endParaRPr kumimoji="0" lang="zh-CN" altLang="en-US" sz="4400" b="1" i="0" u="sng" strike="noStrike" kern="1200" cap="none" spc="0" normalizeH="0" baseline="0" noProof="0" dirty="0">
              <a:ln>
                <a:noFill/>
              </a:ln>
              <a:solidFill>
                <a:prstClr val="black"/>
              </a:solidFill>
              <a:effectLst/>
              <a:uLnTx/>
              <a:uFillTx/>
              <a:latin typeface="落落补 汤圆" pitchFamily="2" charset="-128"/>
              <a:ea typeface="落落补 汤圆" pitchFamily="2" charset="-128"/>
              <a:cs typeface="落落补 汤圆" pitchFamily="2" charset="-128"/>
            </a:endParaRPr>
          </a:p>
        </p:txBody>
      </p:sp>
    </p:spTree>
    <p:extLst>
      <p:ext uri="{BB962C8B-B14F-4D97-AF65-F5344CB8AC3E}">
        <p14:creationId xmlns:p14="http://schemas.microsoft.com/office/powerpoint/2010/main" val="37798372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464"/>
            <a:ext cx="8229600" cy="857250"/>
          </a:xfrm>
        </p:spPr>
        <p:txBody>
          <a:bodyPr/>
          <a:lstStyle/>
          <a:p>
            <a:r>
              <a:rPr lang="en-US" u="sng" dirty="0" smtClean="0"/>
              <a:t>1. </a:t>
            </a:r>
            <a:r>
              <a:rPr lang="en-US" u="sng" dirty="0" err="1" smtClean="0"/>
              <a:t>Thế</a:t>
            </a:r>
            <a:r>
              <a:rPr lang="en-US" u="sng" dirty="0" smtClean="0"/>
              <a:t> </a:t>
            </a:r>
            <a:r>
              <a:rPr lang="en-US" u="sng" dirty="0" err="1" smtClean="0"/>
              <a:t>nào</a:t>
            </a:r>
            <a:r>
              <a:rPr lang="en-US" u="sng" dirty="0" smtClean="0"/>
              <a:t> </a:t>
            </a:r>
            <a:r>
              <a:rPr lang="en-US" u="sng" dirty="0" err="1" smtClean="0"/>
              <a:t>là</a:t>
            </a:r>
            <a:r>
              <a:rPr lang="en-US" u="sng" dirty="0" smtClean="0"/>
              <a:t> </a:t>
            </a:r>
            <a:r>
              <a:rPr lang="en-US" u="sng" dirty="0" err="1" smtClean="0"/>
              <a:t>chí</a:t>
            </a:r>
            <a:r>
              <a:rPr lang="en-US" u="sng" dirty="0" smtClean="0"/>
              <a:t> </a:t>
            </a:r>
            <a:r>
              <a:rPr lang="en-US" u="sng" dirty="0" err="1" smtClean="0"/>
              <a:t>công</a:t>
            </a:r>
            <a:r>
              <a:rPr lang="en-US" u="sng" dirty="0" smtClean="0"/>
              <a:t> </a:t>
            </a:r>
            <a:r>
              <a:rPr lang="en-US" u="sng" dirty="0" err="1" smtClean="0"/>
              <a:t>vô</a:t>
            </a:r>
            <a:r>
              <a:rPr lang="en-US" u="sng" dirty="0" smtClean="0"/>
              <a:t> </a:t>
            </a:r>
            <a:r>
              <a:rPr lang="en-US" u="sng" dirty="0" err="1" smtClean="0"/>
              <a:t>tư</a:t>
            </a:r>
            <a:r>
              <a:rPr lang="en-US" u="sng" dirty="0" smtClean="0"/>
              <a:t>?</a:t>
            </a:r>
            <a:endParaRPr lang="en-US" u="sng" dirty="0"/>
          </a:p>
        </p:txBody>
      </p:sp>
      <p:grpSp>
        <p:nvGrpSpPr>
          <p:cNvPr id="4" name="组合 5"/>
          <p:cNvGrpSpPr/>
          <p:nvPr/>
        </p:nvGrpSpPr>
        <p:grpSpPr>
          <a:xfrm>
            <a:off x="98444" y="1799155"/>
            <a:ext cx="1508450" cy="1348659"/>
            <a:chOff x="6208713" y="1243013"/>
            <a:chExt cx="706438" cy="620713"/>
          </a:xfrm>
          <a:solidFill>
            <a:schemeClr val="tx1"/>
          </a:solidFill>
        </p:grpSpPr>
        <p:sp>
          <p:nvSpPr>
            <p:cNvPr id="5" name="Freeform 804"/>
            <p:cNvSpPr>
              <a:spLocks/>
            </p:cNvSpPr>
            <p:nvPr/>
          </p:nvSpPr>
          <p:spPr bwMode="auto">
            <a:xfrm>
              <a:off x="6270626" y="1622425"/>
              <a:ext cx="26988" cy="68263"/>
            </a:xfrm>
            <a:custGeom>
              <a:avLst/>
              <a:gdLst/>
              <a:ahLst/>
              <a:cxnLst>
                <a:cxn ang="0">
                  <a:pos x="51" y="5"/>
                </a:cxn>
                <a:cxn ang="0">
                  <a:pos x="51" y="5"/>
                </a:cxn>
                <a:cxn ang="0">
                  <a:pos x="50" y="3"/>
                </a:cxn>
                <a:cxn ang="0">
                  <a:pos x="49" y="1"/>
                </a:cxn>
                <a:cxn ang="0">
                  <a:pos x="48" y="1"/>
                </a:cxn>
                <a:cxn ang="0">
                  <a:pos x="46" y="0"/>
                </a:cxn>
                <a:cxn ang="0">
                  <a:pos x="44" y="1"/>
                </a:cxn>
                <a:cxn ang="0">
                  <a:pos x="43" y="1"/>
                </a:cxn>
                <a:cxn ang="0">
                  <a:pos x="42" y="3"/>
                </a:cxn>
                <a:cxn ang="0">
                  <a:pos x="41" y="5"/>
                </a:cxn>
                <a:cxn ang="0">
                  <a:pos x="41" y="5"/>
                </a:cxn>
                <a:cxn ang="0">
                  <a:pos x="40" y="14"/>
                </a:cxn>
                <a:cxn ang="0">
                  <a:pos x="37" y="25"/>
                </a:cxn>
                <a:cxn ang="0">
                  <a:pos x="34" y="35"/>
                </a:cxn>
                <a:cxn ang="0">
                  <a:pos x="30" y="44"/>
                </a:cxn>
                <a:cxn ang="0">
                  <a:pos x="21" y="64"/>
                </a:cxn>
                <a:cxn ang="0">
                  <a:pos x="13" y="82"/>
                </a:cxn>
                <a:cxn ang="0">
                  <a:pos x="13" y="82"/>
                </a:cxn>
                <a:cxn ang="0">
                  <a:pos x="9" y="92"/>
                </a:cxn>
                <a:cxn ang="0">
                  <a:pos x="3" y="105"/>
                </a:cxn>
                <a:cxn ang="0">
                  <a:pos x="1" y="112"/>
                </a:cxn>
                <a:cxn ang="0">
                  <a:pos x="0" y="119"/>
                </a:cxn>
                <a:cxn ang="0">
                  <a:pos x="1" y="124"/>
                </a:cxn>
                <a:cxn ang="0">
                  <a:pos x="2" y="126"/>
                </a:cxn>
                <a:cxn ang="0">
                  <a:pos x="4" y="128"/>
                </a:cxn>
                <a:cxn ang="0">
                  <a:pos x="4" y="128"/>
                </a:cxn>
                <a:cxn ang="0">
                  <a:pos x="6" y="129"/>
                </a:cxn>
                <a:cxn ang="0">
                  <a:pos x="9" y="129"/>
                </a:cxn>
                <a:cxn ang="0">
                  <a:pos x="12" y="128"/>
                </a:cxn>
                <a:cxn ang="0">
                  <a:pos x="13" y="126"/>
                </a:cxn>
                <a:cxn ang="0">
                  <a:pos x="13" y="125"/>
                </a:cxn>
                <a:cxn ang="0">
                  <a:pos x="13" y="123"/>
                </a:cxn>
                <a:cxn ang="0">
                  <a:pos x="11" y="122"/>
                </a:cxn>
                <a:cxn ang="0">
                  <a:pos x="11" y="122"/>
                </a:cxn>
                <a:cxn ang="0">
                  <a:pos x="11" y="120"/>
                </a:cxn>
                <a:cxn ang="0">
                  <a:pos x="10" y="117"/>
                </a:cxn>
                <a:cxn ang="0">
                  <a:pos x="11" y="109"/>
                </a:cxn>
                <a:cxn ang="0">
                  <a:pos x="14" y="100"/>
                </a:cxn>
                <a:cxn ang="0">
                  <a:pos x="19" y="90"/>
                </a:cxn>
                <a:cxn ang="0">
                  <a:pos x="27" y="69"/>
                </a:cxn>
                <a:cxn ang="0">
                  <a:pos x="33" y="58"/>
                </a:cxn>
                <a:cxn ang="0">
                  <a:pos x="33" y="58"/>
                </a:cxn>
                <a:cxn ang="0">
                  <a:pos x="43" y="36"/>
                </a:cxn>
                <a:cxn ang="0">
                  <a:pos x="46" y="26"/>
                </a:cxn>
                <a:cxn ang="0">
                  <a:pos x="49" y="14"/>
                </a:cxn>
                <a:cxn ang="0">
                  <a:pos x="49" y="14"/>
                </a:cxn>
                <a:cxn ang="0">
                  <a:pos x="50" y="13"/>
                </a:cxn>
                <a:cxn ang="0">
                  <a:pos x="51" y="11"/>
                </a:cxn>
                <a:cxn ang="0">
                  <a:pos x="51" y="5"/>
                </a:cxn>
              </a:cxnLst>
              <a:rect l="0" t="0" r="r" b="b"/>
              <a:pathLst>
                <a:path w="51" h="129">
                  <a:moveTo>
                    <a:pt x="51" y="5"/>
                  </a:moveTo>
                  <a:lnTo>
                    <a:pt x="51" y="5"/>
                  </a:lnTo>
                  <a:lnTo>
                    <a:pt x="50" y="3"/>
                  </a:lnTo>
                  <a:lnTo>
                    <a:pt x="49" y="1"/>
                  </a:lnTo>
                  <a:lnTo>
                    <a:pt x="48" y="1"/>
                  </a:lnTo>
                  <a:lnTo>
                    <a:pt x="46" y="0"/>
                  </a:lnTo>
                  <a:lnTo>
                    <a:pt x="44" y="1"/>
                  </a:lnTo>
                  <a:lnTo>
                    <a:pt x="43" y="1"/>
                  </a:lnTo>
                  <a:lnTo>
                    <a:pt x="42" y="3"/>
                  </a:lnTo>
                  <a:lnTo>
                    <a:pt x="41" y="5"/>
                  </a:lnTo>
                  <a:lnTo>
                    <a:pt x="41" y="5"/>
                  </a:lnTo>
                  <a:lnTo>
                    <a:pt x="40" y="14"/>
                  </a:lnTo>
                  <a:lnTo>
                    <a:pt x="37" y="25"/>
                  </a:lnTo>
                  <a:lnTo>
                    <a:pt x="34" y="35"/>
                  </a:lnTo>
                  <a:lnTo>
                    <a:pt x="30" y="44"/>
                  </a:lnTo>
                  <a:lnTo>
                    <a:pt x="21" y="64"/>
                  </a:lnTo>
                  <a:lnTo>
                    <a:pt x="13" y="82"/>
                  </a:lnTo>
                  <a:lnTo>
                    <a:pt x="13" y="82"/>
                  </a:lnTo>
                  <a:lnTo>
                    <a:pt x="9" y="92"/>
                  </a:lnTo>
                  <a:lnTo>
                    <a:pt x="3" y="105"/>
                  </a:lnTo>
                  <a:lnTo>
                    <a:pt x="1" y="112"/>
                  </a:lnTo>
                  <a:lnTo>
                    <a:pt x="0" y="119"/>
                  </a:lnTo>
                  <a:lnTo>
                    <a:pt x="1" y="124"/>
                  </a:lnTo>
                  <a:lnTo>
                    <a:pt x="2" y="126"/>
                  </a:lnTo>
                  <a:lnTo>
                    <a:pt x="4" y="128"/>
                  </a:lnTo>
                  <a:lnTo>
                    <a:pt x="4" y="128"/>
                  </a:lnTo>
                  <a:lnTo>
                    <a:pt x="6" y="129"/>
                  </a:lnTo>
                  <a:lnTo>
                    <a:pt x="9" y="129"/>
                  </a:lnTo>
                  <a:lnTo>
                    <a:pt x="12" y="128"/>
                  </a:lnTo>
                  <a:lnTo>
                    <a:pt x="13" y="126"/>
                  </a:lnTo>
                  <a:lnTo>
                    <a:pt x="13" y="125"/>
                  </a:lnTo>
                  <a:lnTo>
                    <a:pt x="13" y="123"/>
                  </a:lnTo>
                  <a:lnTo>
                    <a:pt x="11" y="122"/>
                  </a:lnTo>
                  <a:lnTo>
                    <a:pt x="11" y="122"/>
                  </a:lnTo>
                  <a:lnTo>
                    <a:pt x="11" y="120"/>
                  </a:lnTo>
                  <a:lnTo>
                    <a:pt x="10" y="117"/>
                  </a:lnTo>
                  <a:lnTo>
                    <a:pt x="11" y="109"/>
                  </a:lnTo>
                  <a:lnTo>
                    <a:pt x="14" y="100"/>
                  </a:lnTo>
                  <a:lnTo>
                    <a:pt x="19" y="90"/>
                  </a:lnTo>
                  <a:lnTo>
                    <a:pt x="27" y="69"/>
                  </a:lnTo>
                  <a:lnTo>
                    <a:pt x="33" y="58"/>
                  </a:lnTo>
                  <a:lnTo>
                    <a:pt x="33" y="58"/>
                  </a:lnTo>
                  <a:lnTo>
                    <a:pt x="43" y="36"/>
                  </a:lnTo>
                  <a:lnTo>
                    <a:pt x="46" y="26"/>
                  </a:lnTo>
                  <a:lnTo>
                    <a:pt x="49" y="14"/>
                  </a:lnTo>
                  <a:lnTo>
                    <a:pt x="49" y="14"/>
                  </a:lnTo>
                  <a:lnTo>
                    <a:pt x="50" y="13"/>
                  </a:lnTo>
                  <a:lnTo>
                    <a:pt x="51" y="11"/>
                  </a:lnTo>
                  <a:lnTo>
                    <a:pt x="51"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6" name="Freeform 805"/>
            <p:cNvSpPr>
              <a:spLocks/>
            </p:cNvSpPr>
            <p:nvPr/>
          </p:nvSpPr>
          <p:spPr bwMode="auto">
            <a:xfrm>
              <a:off x="6315076" y="1671638"/>
              <a:ext cx="15875" cy="41275"/>
            </a:xfrm>
            <a:custGeom>
              <a:avLst/>
              <a:gdLst/>
              <a:ahLst/>
              <a:cxnLst>
                <a:cxn ang="0">
                  <a:pos x="20" y="3"/>
                </a:cxn>
                <a:cxn ang="0">
                  <a:pos x="20" y="3"/>
                </a:cxn>
                <a:cxn ang="0">
                  <a:pos x="7" y="38"/>
                </a:cxn>
                <a:cxn ang="0">
                  <a:pos x="2" y="56"/>
                </a:cxn>
                <a:cxn ang="0">
                  <a:pos x="1" y="65"/>
                </a:cxn>
                <a:cxn ang="0">
                  <a:pos x="0" y="74"/>
                </a:cxn>
                <a:cxn ang="0">
                  <a:pos x="0" y="74"/>
                </a:cxn>
                <a:cxn ang="0">
                  <a:pos x="1" y="76"/>
                </a:cxn>
                <a:cxn ang="0">
                  <a:pos x="2" y="77"/>
                </a:cxn>
                <a:cxn ang="0">
                  <a:pos x="3" y="78"/>
                </a:cxn>
                <a:cxn ang="0">
                  <a:pos x="5" y="78"/>
                </a:cxn>
                <a:cxn ang="0">
                  <a:pos x="6" y="78"/>
                </a:cxn>
                <a:cxn ang="0">
                  <a:pos x="8" y="77"/>
                </a:cxn>
                <a:cxn ang="0">
                  <a:pos x="9" y="76"/>
                </a:cxn>
                <a:cxn ang="0">
                  <a:pos x="9" y="74"/>
                </a:cxn>
                <a:cxn ang="0">
                  <a:pos x="9" y="74"/>
                </a:cxn>
                <a:cxn ang="0">
                  <a:pos x="10" y="65"/>
                </a:cxn>
                <a:cxn ang="0">
                  <a:pos x="11" y="57"/>
                </a:cxn>
                <a:cxn ang="0">
                  <a:pos x="16" y="39"/>
                </a:cxn>
                <a:cxn ang="0">
                  <a:pos x="29" y="6"/>
                </a:cxn>
                <a:cxn ang="0">
                  <a:pos x="29" y="6"/>
                </a:cxn>
                <a:cxn ang="0">
                  <a:pos x="29" y="4"/>
                </a:cxn>
                <a:cxn ang="0">
                  <a:pos x="28" y="2"/>
                </a:cxn>
                <a:cxn ang="0">
                  <a:pos x="27" y="1"/>
                </a:cxn>
                <a:cxn ang="0">
                  <a:pos x="26" y="0"/>
                </a:cxn>
                <a:cxn ang="0">
                  <a:pos x="24" y="0"/>
                </a:cxn>
                <a:cxn ang="0">
                  <a:pos x="22" y="1"/>
                </a:cxn>
                <a:cxn ang="0">
                  <a:pos x="21" y="2"/>
                </a:cxn>
                <a:cxn ang="0">
                  <a:pos x="20" y="3"/>
                </a:cxn>
                <a:cxn ang="0">
                  <a:pos x="20" y="3"/>
                </a:cxn>
              </a:cxnLst>
              <a:rect l="0" t="0" r="r" b="b"/>
              <a:pathLst>
                <a:path w="29" h="78">
                  <a:moveTo>
                    <a:pt x="20" y="3"/>
                  </a:moveTo>
                  <a:lnTo>
                    <a:pt x="20" y="3"/>
                  </a:lnTo>
                  <a:lnTo>
                    <a:pt x="7" y="38"/>
                  </a:lnTo>
                  <a:lnTo>
                    <a:pt x="2" y="56"/>
                  </a:lnTo>
                  <a:lnTo>
                    <a:pt x="1" y="65"/>
                  </a:lnTo>
                  <a:lnTo>
                    <a:pt x="0" y="74"/>
                  </a:lnTo>
                  <a:lnTo>
                    <a:pt x="0" y="74"/>
                  </a:lnTo>
                  <a:lnTo>
                    <a:pt x="1" y="76"/>
                  </a:lnTo>
                  <a:lnTo>
                    <a:pt x="2" y="77"/>
                  </a:lnTo>
                  <a:lnTo>
                    <a:pt x="3" y="78"/>
                  </a:lnTo>
                  <a:lnTo>
                    <a:pt x="5" y="78"/>
                  </a:lnTo>
                  <a:lnTo>
                    <a:pt x="6" y="78"/>
                  </a:lnTo>
                  <a:lnTo>
                    <a:pt x="8" y="77"/>
                  </a:lnTo>
                  <a:lnTo>
                    <a:pt x="9" y="76"/>
                  </a:lnTo>
                  <a:lnTo>
                    <a:pt x="9" y="74"/>
                  </a:lnTo>
                  <a:lnTo>
                    <a:pt x="9" y="74"/>
                  </a:lnTo>
                  <a:lnTo>
                    <a:pt x="10" y="65"/>
                  </a:lnTo>
                  <a:lnTo>
                    <a:pt x="11" y="57"/>
                  </a:lnTo>
                  <a:lnTo>
                    <a:pt x="16" y="39"/>
                  </a:lnTo>
                  <a:lnTo>
                    <a:pt x="29" y="6"/>
                  </a:lnTo>
                  <a:lnTo>
                    <a:pt x="29" y="6"/>
                  </a:lnTo>
                  <a:lnTo>
                    <a:pt x="29" y="4"/>
                  </a:lnTo>
                  <a:lnTo>
                    <a:pt x="28" y="2"/>
                  </a:lnTo>
                  <a:lnTo>
                    <a:pt x="27" y="1"/>
                  </a:lnTo>
                  <a:lnTo>
                    <a:pt x="26" y="0"/>
                  </a:lnTo>
                  <a:lnTo>
                    <a:pt x="24" y="0"/>
                  </a:lnTo>
                  <a:lnTo>
                    <a:pt x="22" y="1"/>
                  </a:lnTo>
                  <a:lnTo>
                    <a:pt x="21" y="2"/>
                  </a:lnTo>
                  <a:lnTo>
                    <a:pt x="20" y="3"/>
                  </a:lnTo>
                  <a:lnTo>
                    <a:pt x="20"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7" name="Freeform 806"/>
            <p:cNvSpPr>
              <a:spLocks/>
            </p:cNvSpPr>
            <p:nvPr/>
          </p:nvSpPr>
          <p:spPr bwMode="auto">
            <a:xfrm>
              <a:off x="6359526" y="1677988"/>
              <a:ext cx="20638" cy="69850"/>
            </a:xfrm>
            <a:custGeom>
              <a:avLst/>
              <a:gdLst/>
              <a:ahLst/>
              <a:cxnLst>
                <a:cxn ang="0">
                  <a:pos x="32" y="4"/>
                </a:cxn>
                <a:cxn ang="0">
                  <a:pos x="32" y="4"/>
                </a:cxn>
                <a:cxn ang="0">
                  <a:pos x="20" y="33"/>
                </a:cxn>
                <a:cxn ang="0">
                  <a:pos x="11" y="63"/>
                </a:cxn>
                <a:cxn ang="0">
                  <a:pos x="6" y="79"/>
                </a:cxn>
                <a:cxn ang="0">
                  <a:pos x="3" y="94"/>
                </a:cxn>
                <a:cxn ang="0">
                  <a:pos x="1" y="110"/>
                </a:cxn>
                <a:cxn ang="0">
                  <a:pos x="0" y="125"/>
                </a:cxn>
                <a:cxn ang="0">
                  <a:pos x="0" y="125"/>
                </a:cxn>
                <a:cxn ang="0">
                  <a:pos x="0" y="127"/>
                </a:cxn>
                <a:cxn ang="0">
                  <a:pos x="1" y="128"/>
                </a:cxn>
                <a:cxn ang="0">
                  <a:pos x="3" y="129"/>
                </a:cxn>
                <a:cxn ang="0">
                  <a:pos x="4" y="130"/>
                </a:cxn>
                <a:cxn ang="0">
                  <a:pos x="6" y="129"/>
                </a:cxn>
                <a:cxn ang="0">
                  <a:pos x="7" y="128"/>
                </a:cxn>
                <a:cxn ang="0">
                  <a:pos x="9" y="127"/>
                </a:cxn>
                <a:cxn ang="0">
                  <a:pos x="9" y="125"/>
                </a:cxn>
                <a:cxn ang="0">
                  <a:pos x="9" y="125"/>
                </a:cxn>
                <a:cxn ang="0">
                  <a:pos x="10" y="110"/>
                </a:cxn>
                <a:cxn ang="0">
                  <a:pos x="12" y="94"/>
                </a:cxn>
                <a:cxn ang="0">
                  <a:pos x="16" y="80"/>
                </a:cxn>
                <a:cxn ang="0">
                  <a:pos x="20" y="64"/>
                </a:cxn>
                <a:cxn ang="0">
                  <a:pos x="30" y="35"/>
                </a:cxn>
                <a:cxn ang="0">
                  <a:pos x="40" y="6"/>
                </a:cxn>
                <a:cxn ang="0">
                  <a:pos x="40" y="6"/>
                </a:cxn>
                <a:cxn ang="0">
                  <a:pos x="41" y="4"/>
                </a:cxn>
                <a:cxn ang="0">
                  <a:pos x="40" y="2"/>
                </a:cxn>
                <a:cxn ang="0">
                  <a:pos x="39" y="1"/>
                </a:cxn>
                <a:cxn ang="0">
                  <a:pos x="37" y="1"/>
                </a:cxn>
                <a:cxn ang="0">
                  <a:pos x="36" y="0"/>
                </a:cxn>
                <a:cxn ang="0">
                  <a:pos x="34" y="1"/>
                </a:cxn>
                <a:cxn ang="0">
                  <a:pos x="33" y="2"/>
                </a:cxn>
                <a:cxn ang="0">
                  <a:pos x="32" y="4"/>
                </a:cxn>
                <a:cxn ang="0">
                  <a:pos x="32" y="4"/>
                </a:cxn>
              </a:cxnLst>
              <a:rect l="0" t="0" r="r" b="b"/>
              <a:pathLst>
                <a:path w="41" h="130">
                  <a:moveTo>
                    <a:pt x="32" y="4"/>
                  </a:moveTo>
                  <a:lnTo>
                    <a:pt x="32" y="4"/>
                  </a:lnTo>
                  <a:lnTo>
                    <a:pt x="20" y="33"/>
                  </a:lnTo>
                  <a:lnTo>
                    <a:pt x="11" y="63"/>
                  </a:lnTo>
                  <a:lnTo>
                    <a:pt x="6" y="79"/>
                  </a:lnTo>
                  <a:lnTo>
                    <a:pt x="3" y="94"/>
                  </a:lnTo>
                  <a:lnTo>
                    <a:pt x="1" y="110"/>
                  </a:lnTo>
                  <a:lnTo>
                    <a:pt x="0" y="125"/>
                  </a:lnTo>
                  <a:lnTo>
                    <a:pt x="0" y="125"/>
                  </a:lnTo>
                  <a:lnTo>
                    <a:pt x="0" y="127"/>
                  </a:lnTo>
                  <a:lnTo>
                    <a:pt x="1" y="128"/>
                  </a:lnTo>
                  <a:lnTo>
                    <a:pt x="3" y="129"/>
                  </a:lnTo>
                  <a:lnTo>
                    <a:pt x="4" y="130"/>
                  </a:lnTo>
                  <a:lnTo>
                    <a:pt x="6" y="129"/>
                  </a:lnTo>
                  <a:lnTo>
                    <a:pt x="7" y="128"/>
                  </a:lnTo>
                  <a:lnTo>
                    <a:pt x="9" y="127"/>
                  </a:lnTo>
                  <a:lnTo>
                    <a:pt x="9" y="125"/>
                  </a:lnTo>
                  <a:lnTo>
                    <a:pt x="9" y="125"/>
                  </a:lnTo>
                  <a:lnTo>
                    <a:pt x="10" y="110"/>
                  </a:lnTo>
                  <a:lnTo>
                    <a:pt x="12" y="94"/>
                  </a:lnTo>
                  <a:lnTo>
                    <a:pt x="16" y="80"/>
                  </a:lnTo>
                  <a:lnTo>
                    <a:pt x="20" y="64"/>
                  </a:lnTo>
                  <a:lnTo>
                    <a:pt x="30" y="35"/>
                  </a:lnTo>
                  <a:lnTo>
                    <a:pt x="40" y="6"/>
                  </a:lnTo>
                  <a:lnTo>
                    <a:pt x="40" y="6"/>
                  </a:lnTo>
                  <a:lnTo>
                    <a:pt x="41" y="4"/>
                  </a:lnTo>
                  <a:lnTo>
                    <a:pt x="40" y="2"/>
                  </a:lnTo>
                  <a:lnTo>
                    <a:pt x="39" y="1"/>
                  </a:lnTo>
                  <a:lnTo>
                    <a:pt x="37" y="1"/>
                  </a:lnTo>
                  <a:lnTo>
                    <a:pt x="36" y="0"/>
                  </a:lnTo>
                  <a:lnTo>
                    <a:pt x="34" y="1"/>
                  </a:lnTo>
                  <a:lnTo>
                    <a:pt x="33" y="2"/>
                  </a:lnTo>
                  <a:lnTo>
                    <a:pt x="32" y="4"/>
                  </a:lnTo>
                  <a:lnTo>
                    <a:pt x="3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8" name="Freeform 807"/>
            <p:cNvSpPr>
              <a:spLocks/>
            </p:cNvSpPr>
            <p:nvPr/>
          </p:nvSpPr>
          <p:spPr bwMode="auto">
            <a:xfrm>
              <a:off x="6392863" y="1708150"/>
              <a:ext cx="20638" cy="55563"/>
            </a:xfrm>
            <a:custGeom>
              <a:avLst/>
              <a:gdLst/>
              <a:ahLst/>
              <a:cxnLst>
                <a:cxn ang="0">
                  <a:pos x="32" y="4"/>
                </a:cxn>
                <a:cxn ang="0">
                  <a:pos x="32" y="4"/>
                </a:cxn>
                <a:cxn ang="0">
                  <a:pos x="27" y="17"/>
                </a:cxn>
                <a:cxn ang="0">
                  <a:pos x="23" y="28"/>
                </a:cxn>
                <a:cxn ang="0">
                  <a:pos x="13" y="51"/>
                </a:cxn>
                <a:cxn ang="0">
                  <a:pos x="8" y="63"/>
                </a:cxn>
                <a:cxn ang="0">
                  <a:pos x="4" y="74"/>
                </a:cxn>
                <a:cxn ang="0">
                  <a:pos x="1" y="87"/>
                </a:cxn>
                <a:cxn ang="0">
                  <a:pos x="0" y="100"/>
                </a:cxn>
                <a:cxn ang="0">
                  <a:pos x="0" y="100"/>
                </a:cxn>
                <a:cxn ang="0">
                  <a:pos x="0" y="102"/>
                </a:cxn>
                <a:cxn ang="0">
                  <a:pos x="1" y="103"/>
                </a:cxn>
                <a:cxn ang="0">
                  <a:pos x="3" y="104"/>
                </a:cxn>
                <a:cxn ang="0">
                  <a:pos x="4" y="104"/>
                </a:cxn>
                <a:cxn ang="0">
                  <a:pos x="6" y="104"/>
                </a:cxn>
                <a:cxn ang="0">
                  <a:pos x="8" y="103"/>
                </a:cxn>
                <a:cxn ang="0">
                  <a:pos x="9" y="102"/>
                </a:cxn>
                <a:cxn ang="0">
                  <a:pos x="9" y="100"/>
                </a:cxn>
                <a:cxn ang="0">
                  <a:pos x="9" y="100"/>
                </a:cxn>
                <a:cxn ang="0">
                  <a:pos x="10" y="87"/>
                </a:cxn>
                <a:cxn ang="0">
                  <a:pos x="13" y="75"/>
                </a:cxn>
                <a:cxn ang="0">
                  <a:pos x="17" y="64"/>
                </a:cxn>
                <a:cxn ang="0">
                  <a:pos x="22" y="53"/>
                </a:cxn>
                <a:cxn ang="0">
                  <a:pos x="33" y="30"/>
                </a:cxn>
                <a:cxn ang="0">
                  <a:pos x="37" y="19"/>
                </a:cxn>
                <a:cxn ang="0">
                  <a:pos x="41" y="6"/>
                </a:cxn>
                <a:cxn ang="0">
                  <a:pos x="41" y="6"/>
                </a:cxn>
                <a:cxn ang="0">
                  <a:pos x="41" y="4"/>
                </a:cxn>
                <a:cxn ang="0">
                  <a:pos x="40" y="2"/>
                </a:cxn>
                <a:cxn ang="0">
                  <a:pos x="39" y="1"/>
                </a:cxn>
                <a:cxn ang="0">
                  <a:pos x="37" y="1"/>
                </a:cxn>
                <a:cxn ang="0">
                  <a:pos x="35" y="0"/>
                </a:cxn>
                <a:cxn ang="0">
                  <a:pos x="34" y="1"/>
                </a:cxn>
                <a:cxn ang="0">
                  <a:pos x="33" y="2"/>
                </a:cxn>
                <a:cxn ang="0">
                  <a:pos x="32" y="4"/>
                </a:cxn>
                <a:cxn ang="0">
                  <a:pos x="32" y="4"/>
                </a:cxn>
              </a:cxnLst>
              <a:rect l="0" t="0" r="r" b="b"/>
              <a:pathLst>
                <a:path w="41" h="104">
                  <a:moveTo>
                    <a:pt x="32" y="4"/>
                  </a:moveTo>
                  <a:lnTo>
                    <a:pt x="32" y="4"/>
                  </a:lnTo>
                  <a:lnTo>
                    <a:pt x="27" y="17"/>
                  </a:lnTo>
                  <a:lnTo>
                    <a:pt x="23" y="28"/>
                  </a:lnTo>
                  <a:lnTo>
                    <a:pt x="13" y="51"/>
                  </a:lnTo>
                  <a:lnTo>
                    <a:pt x="8" y="63"/>
                  </a:lnTo>
                  <a:lnTo>
                    <a:pt x="4" y="74"/>
                  </a:lnTo>
                  <a:lnTo>
                    <a:pt x="1" y="87"/>
                  </a:lnTo>
                  <a:lnTo>
                    <a:pt x="0" y="100"/>
                  </a:lnTo>
                  <a:lnTo>
                    <a:pt x="0" y="100"/>
                  </a:lnTo>
                  <a:lnTo>
                    <a:pt x="0" y="102"/>
                  </a:lnTo>
                  <a:lnTo>
                    <a:pt x="1" y="103"/>
                  </a:lnTo>
                  <a:lnTo>
                    <a:pt x="3" y="104"/>
                  </a:lnTo>
                  <a:lnTo>
                    <a:pt x="4" y="104"/>
                  </a:lnTo>
                  <a:lnTo>
                    <a:pt x="6" y="104"/>
                  </a:lnTo>
                  <a:lnTo>
                    <a:pt x="8" y="103"/>
                  </a:lnTo>
                  <a:lnTo>
                    <a:pt x="9" y="102"/>
                  </a:lnTo>
                  <a:lnTo>
                    <a:pt x="9" y="100"/>
                  </a:lnTo>
                  <a:lnTo>
                    <a:pt x="9" y="100"/>
                  </a:lnTo>
                  <a:lnTo>
                    <a:pt x="10" y="87"/>
                  </a:lnTo>
                  <a:lnTo>
                    <a:pt x="13" y="75"/>
                  </a:lnTo>
                  <a:lnTo>
                    <a:pt x="17" y="64"/>
                  </a:lnTo>
                  <a:lnTo>
                    <a:pt x="22" y="53"/>
                  </a:lnTo>
                  <a:lnTo>
                    <a:pt x="33" y="30"/>
                  </a:lnTo>
                  <a:lnTo>
                    <a:pt x="37" y="19"/>
                  </a:lnTo>
                  <a:lnTo>
                    <a:pt x="41" y="6"/>
                  </a:lnTo>
                  <a:lnTo>
                    <a:pt x="41" y="6"/>
                  </a:lnTo>
                  <a:lnTo>
                    <a:pt x="41" y="4"/>
                  </a:lnTo>
                  <a:lnTo>
                    <a:pt x="40" y="2"/>
                  </a:lnTo>
                  <a:lnTo>
                    <a:pt x="39" y="1"/>
                  </a:lnTo>
                  <a:lnTo>
                    <a:pt x="37" y="1"/>
                  </a:lnTo>
                  <a:lnTo>
                    <a:pt x="35" y="0"/>
                  </a:lnTo>
                  <a:lnTo>
                    <a:pt x="34" y="1"/>
                  </a:lnTo>
                  <a:lnTo>
                    <a:pt x="33" y="2"/>
                  </a:lnTo>
                  <a:lnTo>
                    <a:pt x="32" y="4"/>
                  </a:lnTo>
                  <a:lnTo>
                    <a:pt x="3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9" name="Freeform 809"/>
            <p:cNvSpPr>
              <a:spLocks/>
            </p:cNvSpPr>
            <p:nvPr/>
          </p:nvSpPr>
          <p:spPr bwMode="auto">
            <a:xfrm>
              <a:off x="6438900" y="1719263"/>
              <a:ext cx="31750" cy="65088"/>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0" name="Freeform 810"/>
            <p:cNvSpPr>
              <a:spLocks/>
            </p:cNvSpPr>
            <p:nvPr/>
          </p:nvSpPr>
          <p:spPr bwMode="auto">
            <a:xfrm>
              <a:off x="6478588" y="1731963"/>
              <a:ext cx="28575" cy="65088"/>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1" name="Freeform 811"/>
            <p:cNvSpPr>
              <a:spLocks/>
            </p:cNvSpPr>
            <p:nvPr/>
          </p:nvSpPr>
          <p:spPr bwMode="auto">
            <a:xfrm>
              <a:off x="6523038" y="1739900"/>
              <a:ext cx="25400" cy="61913"/>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2" name="Freeform 812"/>
            <p:cNvSpPr>
              <a:spLocks/>
            </p:cNvSpPr>
            <p:nvPr/>
          </p:nvSpPr>
          <p:spPr bwMode="auto">
            <a:xfrm>
              <a:off x="6572250" y="1743075"/>
              <a:ext cx="28575" cy="61913"/>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3" name="Freeform 813"/>
            <p:cNvSpPr>
              <a:spLocks/>
            </p:cNvSpPr>
            <p:nvPr/>
          </p:nvSpPr>
          <p:spPr bwMode="auto">
            <a:xfrm>
              <a:off x="6629400" y="1741488"/>
              <a:ext cx="28575" cy="55563"/>
            </a:xfrm>
            <a:custGeom>
              <a:avLst/>
              <a:gdLst/>
              <a:ahLst/>
              <a:cxnLst>
                <a:cxn ang="0">
                  <a:pos x="44" y="3"/>
                </a:cxn>
                <a:cxn ang="0">
                  <a:pos x="44" y="3"/>
                </a:cxn>
                <a:cxn ang="0">
                  <a:pos x="39" y="14"/>
                </a:cxn>
                <a:cxn ang="0">
                  <a:pos x="35" y="26"/>
                </a:cxn>
                <a:cxn ang="0">
                  <a:pos x="35" y="26"/>
                </a:cxn>
                <a:cxn ang="0">
                  <a:pos x="34" y="32"/>
                </a:cxn>
                <a:cxn ang="0">
                  <a:pos x="33" y="38"/>
                </a:cxn>
                <a:cxn ang="0">
                  <a:pos x="32" y="44"/>
                </a:cxn>
                <a:cxn ang="0">
                  <a:pos x="31" y="48"/>
                </a:cxn>
                <a:cxn ang="0">
                  <a:pos x="30" y="50"/>
                </a:cxn>
                <a:cxn ang="0">
                  <a:pos x="30" y="50"/>
                </a:cxn>
                <a:cxn ang="0">
                  <a:pos x="25" y="55"/>
                </a:cxn>
                <a:cxn ang="0">
                  <a:pos x="22" y="61"/>
                </a:cxn>
                <a:cxn ang="0">
                  <a:pos x="15" y="73"/>
                </a:cxn>
                <a:cxn ang="0">
                  <a:pos x="9" y="86"/>
                </a:cxn>
                <a:cxn ang="0">
                  <a:pos x="5" y="91"/>
                </a:cxn>
                <a:cxn ang="0">
                  <a:pos x="1" y="97"/>
                </a:cxn>
                <a:cxn ang="0">
                  <a:pos x="1" y="97"/>
                </a:cxn>
                <a:cxn ang="0">
                  <a:pos x="0" y="98"/>
                </a:cxn>
                <a:cxn ang="0">
                  <a:pos x="0" y="100"/>
                </a:cxn>
                <a:cxn ang="0">
                  <a:pos x="0" y="102"/>
                </a:cxn>
                <a:cxn ang="0">
                  <a:pos x="1" y="103"/>
                </a:cxn>
                <a:cxn ang="0">
                  <a:pos x="3" y="104"/>
                </a:cxn>
                <a:cxn ang="0">
                  <a:pos x="4" y="105"/>
                </a:cxn>
                <a:cxn ang="0">
                  <a:pos x="6" y="104"/>
                </a:cxn>
                <a:cxn ang="0">
                  <a:pos x="7" y="103"/>
                </a:cxn>
                <a:cxn ang="0">
                  <a:pos x="7" y="103"/>
                </a:cxn>
                <a:cxn ang="0">
                  <a:pos x="14" y="94"/>
                </a:cxn>
                <a:cxn ang="0">
                  <a:pos x="21" y="84"/>
                </a:cxn>
                <a:cxn ang="0">
                  <a:pos x="31" y="63"/>
                </a:cxn>
                <a:cxn ang="0">
                  <a:pos x="31" y="63"/>
                </a:cxn>
                <a:cxn ang="0">
                  <a:pos x="34" y="60"/>
                </a:cxn>
                <a:cxn ang="0">
                  <a:pos x="37" y="57"/>
                </a:cxn>
                <a:cxn ang="0">
                  <a:pos x="39" y="54"/>
                </a:cxn>
                <a:cxn ang="0">
                  <a:pos x="40" y="50"/>
                </a:cxn>
                <a:cxn ang="0">
                  <a:pos x="40" y="50"/>
                </a:cxn>
                <a:cxn ang="0">
                  <a:pos x="42" y="38"/>
                </a:cxn>
                <a:cxn ang="0">
                  <a:pos x="44" y="28"/>
                </a:cxn>
                <a:cxn ang="0">
                  <a:pos x="48" y="18"/>
                </a:cxn>
                <a:cxn ang="0">
                  <a:pos x="53" y="7"/>
                </a:cxn>
                <a:cxn ang="0">
                  <a:pos x="53" y="7"/>
                </a:cxn>
                <a:cxn ang="0">
                  <a:pos x="53" y="5"/>
                </a:cxn>
                <a:cxn ang="0">
                  <a:pos x="53" y="4"/>
                </a:cxn>
                <a:cxn ang="0">
                  <a:pos x="51" y="1"/>
                </a:cxn>
                <a:cxn ang="0">
                  <a:pos x="48" y="0"/>
                </a:cxn>
                <a:cxn ang="0">
                  <a:pos x="47" y="0"/>
                </a:cxn>
                <a:cxn ang="0">
                  <a:pos x="45" y="1"/>
                </a:cxn>
                <a:cxn ang="0">
                  <a:pos x="44" y="3"/>
                </a:cxn>
                <a:cxn ang="0">
                  <a:pos x="44" y="3"/>
                </a:cxn>
              </a:cxnLst>
              <a:rect l="0" t="0" r="r" b="b"/>
              <a:pathLst>
                <a:path w="53" h="105">
                  <a:moveTo>
                    <a:pt x="44" y="3"/>
                  </a:moveTo>
                  <a:lnTo>
                    <a:pt x="44" y="3"/>
                  </a:lnTo>
                  <a:lnTo>
                    <a:pt x="39" y="14"/>
                  </a:lnTo>
                  <a:lnTo>
                    <a:pt x="35" y="26"/>
                  </a:lnTo>
                  <a:lnTo>
                    <a:pt x="35" y="26"/>
                  </a:lnTo>
                  <a:lnTo>
                    <a:pt x="34" y="32"/>
                  </a:lnTo>
                  <a:lnTo>
                    <a:pt x="33" y="38"/>
                  </a:lnTo>
                  <a:lnTo>
                    <a:pt x="32" y="44"/>
                  </a:lnTo>
                  <a:lnTo>
                    <a:pt x="31" y="48"/>
                  </a:lnTo>
                  <a:lnTo>
                    <a:pt x="30" y="50"/>
                  </a:lnTo>
                  <a:lnTo>
                    <a:pt x="30" y="50"/>
                  </a:lnTo>
                  <a:lnTo>
                    <a:pt x="25" y="55"/>
                  </a:lnTo>
                  <a:lnTo>
                    <a:pt x="22" y="61"/>
                  </a:lnTo>
                  <a:lnTo>
                    <a:pt x="15" y="73"/>
                  </a:lnTo>
                  <a:lnTo>
                    <a:pt x="9" y="86"/>
                  </a:lnTo>
                  <a:lnTo>
                    <a:pt x="5" y="91"/>
                  </a:lnTo>
                  <a:lnTo>
                    <a:pt x="1" y="97"/>
                  </a:lnTo>
                  <a:lnTo>
                    <a:pt x="1" y="97"/>
                  </a:lnTo>
                  <a:lnTo>
                    <a:pt x="0" y="98"/>
                  </a:lnTo>
                  <a:lnTo>
                    <a:pt x="0" y="100"/>
                  </a:lnTo>
                  <a:lnTo>
                    <a:pt x="0" y="102"/>
                  </a:lnTo>
                  <a:lnTo>
                    <a:pt x="1" y="103"/>
                  </a:lnTo>
                  <a:lnTo>
                    <a:pt x="3" y="104"/>
                  </a:lnTo>
                  <a:lnTo>
                    <a:pt x="4" y="105"/>
                  </a:lnTo>
                  <a:lnTo>
                    <a:pt x="6" y="104"/>
                  </a:lnTo>
                  <a:lnTo>
                    <a:pt x="7" y="103"/>
                  </a:lnTo>
                  <a:lnTo>
                    <a:pt x="7" y="103"/>
                  </a:lnTo>
                  <a:lnTo>
                    <a:pt x="14" y="94"/>
                  </a:lnTo>
                  <a:lnTo>
                    <a:pt x="21" y="84"/>
                  </a:lnTo>
                  <a:lnTo>
                    <a:pt x="31" y="63"/>
                  </a:lnTo>
                  <a:lnTo>
                    <a:pt x="31" y="63"/>
                  </a:lnTo>
                  <a:lnTo>
                    <a:pt x="34" y="60"/>
                  </a:lnTo>
                  <a:lnTo>
                    <a:pt x="37" y="57"/>
                  </a:lnTo>
                  <a:lnTo>
                    <a:pt x="39" y="54"/>
                  </a:lnTo>
                  <a:lnTo>
                    <a:pt x="40" y="50"/>
                  </a:lnTo>
                  <a:lnTo>
                    <a:pt x="40" y="50"/>
                  </a:lnTo>
                  <a:lnTo>
                    <a:pt x="42" y="38"/>
                  </a:lnTo>
                  <a:lnTo>
                    <a:pt x="44" y="28"/>
                  </a:lnTo>
                  <a:lnTo>
                    <a:pt x="48" y="18"/>
                  </a:lnTo>
                  <a:lnTo>
                    <a:pt x="53" y="7"/>
                  </a:lnTo>
                  <a:lnTo>
                    <a:pt x="53" y="7"/>
                  </a:lnTo>
                  <a:lnTo>
                    <a:pt x="53" y="5"/>
                  </a:lnTo>
                  <a:lnTo>
                    <a:pt x="53" y="4"/>
                  </a:lnTo>
                  <a:lnTo>
                    <a:pt x="51" y="1"/>
                  </a:lnTo>
                  <a:lnTo>
                    <a:pt x="48" y="0"/>
                  </a:lnTo>
                  <a:lnTo>
                    <a:pt x="47" y="0"/>
                  </a:lnTo>
                  <a:lnTo>
                    <a:pt x="45" y="1"/>
                  </a:lnTo>
                  <a:lnTo>
                    <a:pt x="44" y="3"/>
                  </a:lnTo>
                  <a:lnTo>
                    <a:pt x="44"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4" name="Freeform 814"/>
            <p:cNvSpPr>
              <a:spLocks/>
            </p:cNvSpPr>
            <p:nvPr/>
          </p:nvSpPr>
          <p:spPr bwMode="auto">
            <a:xfrm>
              <a:off x="6673850" y="1739900"/>
              <a:ext cx="20638" cy="53975"/>
            </a:xfrm>
            <a:custGeom>
              <a:avLst/>
              <a:gdLst/>
              <a:ahLst/>
              <a:cxnLst>
                <a:cxn ang="0">
                  <a:pos x="32" y="4"/>
                </a:cxn>
                <a:cxn ang="0">
                  <a:pos x="32" y="4"/>
                </a:cxn>
                <a:cxn ang="0">
                  <a:pos x="29" y="16"/>
                </a:cxn>
                <a:cxn ang="0">
                  <a:pos x="26" y="28"/>
                </a:cxn>
                <a:cxn ang="0">
                  <a:pos x="22" y="40"/>
                </a:cxn>
                <a:cxn ang="0">
                  <a:pos x="18" y="51"/>
                </a:cxn>
                <a:cxn ang="0">
                  <a:pos x="8" y="74"/>
                </a:cxn>
                <a:cxn ang="0">
                  <a:pos x="4" y="86"/>
                </a:cxn>
                <a:cxn ang="0">
                  <a:pos x="0" y="98"/>
                </a:cxn>
                <a:cxn ang="0">
                  <a:pos x="0" y="98"/>
                </a:cxn>
                <a:cxn ang="0">
                  <a:pos x="0" y="100"/>
                </a:cxn>
                <a:cxn ang="0">
                  <a:pos x="1" y="101"/>
                </a:cxn>
                <a:cxn ang="0">
                  <a:pos x="2" y="102"/>
                </a:cxn>
                <a:cxn ang="0">
                  <a:pos x="4" y="103"/>
                </a:cxn>
                <a:cxn ang="0">
                  <a:pos x="5" y="103"/>
                </a:cxn>
                <a:cxn ang="0">
                  <a:pos x="7" y="103"/>
                </a:cxn>
                <a:cxn ang="0">
                  <a:pos x="8" y="102"/>
                </a:cxn>
                <a:cxn ang="0">
                  <a:pos x="9" y="100"/>
                </a:cxn>
                <a:cxn ang="0">
                  <a:pos x="9" y="100"/>
                </a:cxn>
                <a:cxn ang="0">
                  <a:pos x="12" y="88"/>
                </a:cxn>
                <a:cxn ang="0">
                  <a:pos x="17" y="76"/>
                </a:cxn>
                <a:cxn ang="0">
                  <a:pos x="27" y="53"/>
                </a:cxn>
                <a:cxn ang="0">
                  <a:pos x="32" y="41"/>
                </a:cxn>
                <a:cxn ang="0">
                  <a:pos x="36" y="29"/>
                </a:cxn>
                <a:cxn ang="0">
                  <a:pos x="39" y="16"/>
                </a:cxn>
                <a:cxn ang="0">
                  <a:pos x="41" y="4"/>
                </a:cxn>
                <a:cxn ang="0">
                  <a:pos x="41" y="4"/>
                </a:cxn>
                <a:cxn ang="0">
                  <a:pos x="41" y="2"/>
                </a:cxn>
                <a:cxn ang="0">
                  <a:pos x="40" y="1"/>
                </a:cxn>
                <a:cxn ang="0">
                  <a:pos x="38" y="0"/>
                </a:cxn>
                <a:cxn ang="0">
                  <a:pos x="36" y="0"/>
                </a:cxn>
                <a:cxn ang="0">
                  <a:pos x="35" y="0"/>
                </a:cxn>
                <a:cxn ang="0">
                  <a:pos x="33" y="1"/>
                </a:cxn>
                <a:cxn ang="0">
                  <a:pos x="32" y="2"/>
                </a:cxn>
                <a:cxn ang="0">
                  <a:pos x="32" y="4"/>
                </a:cxn>
                <a:cxn ang="0">
                  <a:pos x="32" y="4"/>
                </a:cxn>
              </a:cxnLst>
              <a:rect l="0" t="0" r="r" b="b"/>
              <a:pathLst>
                <a:path w="41" h="103">
                  <a:moveTo>
                    <a:pt x="32" y="4"/>
                  </a:moveTo>
                  <a:lnTo>
                    <a:pt x="32" y="4"/>
                  </a:lnTo>
                  <a:lnTo>
                    <a:pt x="29" y="16"/>
                  </a:lnTo>
                  <a:lnTo>
                    <a:pt x="26" y="28"/>
                  </a:lnTo>
                  <a:lnTo>
                    <a:pt x="22" y="40"/>
                  </a:lnTo>
                  <a:lnTo>
                    <a:pt x="18" y="51"/>
                  </a:lnTo>
                  <a:lnTo>
                    <a:pt x="8" y="74"/>
                  </a:lnTo>
                  <a:lnTo>
                    <a:pt x="4" y="86"/>
                  </a:lnTo>
                  <a:lnTo>
                    <a:pt x="0" y="98"/>
                  </a:lnTo>
                  <a:lnTo>
                    <a:pt x="0" y="98"/>
                  </a:lnTo>
                  <a:lnTo>
                    <a:pt x="0" y="100"/>
                  </a:lnTo>
                  <a:lnTo>
                    <a:pt x="1" y="101"/>
                  </a:lnTo>
                  <a:lnTo>
                    <a:pt x="2" y="102"/>
                  </a:lnTo>
                  <a:lnTo>
                    <a:pt x="4" y="103"/>
                  </a:lnTo>
                  <a:lnTo>
                    <a:pt x="5" y="103"/>
                  </a:lnTo>
                  <a:lnTo>
                    <a:pt x="7" y="103"/>
                  </a:lnTo>
                  <a:lnTo>
                    <a:pt x="8" y="102"/>
                  </a:lnTo>
                  <a:lnTo>
                    <a:pt x="9" y="100"/>
                  </a:lnTo>
                  <a:lnTo>
                    <a:pt x="9" y="100"/>
                  </a:lnTo>
                  <a:lnTo>
                    <a:pt x="12" y="88"/>
                  </a:lnTo>
                  <a:lnTo>
                    <a:pt x="17" y="76"/>
                  </a:lnTo>
                  <a:lnTo>
                    <a:pt x="27" y="53"/>
                  </a:lnTo>
                  <a:lnTo>
                    <a:pt x="32" y="41"/>
                  </a:lnTo>
                  <a:lnTo>
                    <a:pt x="36" y="29"/>
                  </a:lnTo>
                  <a:lnTo>
                    <a:pt x="39" y="16"/>
                  </a:lnTo>
                  <a:lnTo>
                    <a:pt x="41" y="4"/>
                  </a:lnTo>
                  <a:lnTo>
                    <a:pt x="41" y="4"/>
                  </a:lnTo>
                  <a:lnTo>
                    <a:pt x="41" y="2"/>
                  </a:lnTo>
                  <a:lnTo>
                    <a:pt x="40" y="1"/>
                  </a:lnTo>
                  <a:lnTo>
                    <a:pt x="38" y="0"/>
                  </a:lnTo>
                  <a:lnTo>
                    <a:pt x="36" y="0"/>
                  </a:lnTo>
                  <a:lnTo>
                    <a:pt x="35" y="0"/>
                  </a:lnTo>
                  <a:lnTo>
                    <a:pt x="33" y="1"/>
                  </a:lnTo>
                  <a:lnTo>
                    <a:pt x="32" y="2"/>
                  </a:lnTo>
                  <a:lnTo>
                    <a:pt x="32" y="4"/>
                  </a:lnTo>
                  <a:lnTo>
                    <a:pt x="32"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5" name="Freeform 815"/>
            <p:cNvSpPr>
              <a:spLocks/>
            </p:cNvSpPr>
            <p:nvPr/>
          </p:nvSpPr>
          <p:spPr bwMode="auto">
            <a:xfrm>
              <a:off x="6811963" y="1671638"/>
              <a:ext cx="9525" cy="38100"/>
            </a:xfrm>
            <a:custGeom>
              <a:avLst/>
              <a:gdLst/>
              <a:ahLst/>
              <a:cxnLst>
                <a:cxn ang="0">
                  <a:pos x="11" y="58"/>
                </a:cxn>
                <a:cxn ang="0">
                  <a:pos x="11" y="58"/>
                </a:cxn>
                <a:cxn ang="0">
                  <a:pos x="10" y="51"/>
                </a:cxn>
                <a:cxn ang="0">
                  <a:pos x="9" y="44"/>
                </a:cxn>
                <a:cxn ang="0">
                  <a:pos x="10" y="33"/>
                </a:cxn>
                <a:cxn ang="0">
                  <a:pos x="10" y="33"/>
                </a:cxn>
                <a:cxn ang="0">
                  <a:pos x="11" y="5"/>
                </a:cxn>
                <a:cxn ang="0">
                  <a:pos x="11" y="5"/>
                </a:cxn>
                <a:cxn ang="0">
                  <a:pos x="11" y="3"/>
                </a:cxn>
                <a:cxn ang="0">
                  <a:pos x="10" y="1"/>
                </a:cxn>
                <a:cxn ang="0">
                  <a:pos x="8" y="0"/>
                </a:cxn>
                <a:cxn ang="0">
                  <a:pos x="7" y="0"/>
                </a:cxn>
                <a:cxn ang="0">
                  <a:pos x="5" y="0"/>
                </a:cxn>
                <a:cxn ang="0">
                  <a:pos x="4" y="1"/>
                </a:cxn>
                <a:cxn ang="0">
                  <a:pos x="3" y="3"/>
                </a:cxn>
                <a:cxn ang="0">
                  <a:pos x="2" y="5"/>
                </a:cxn>
                <a:cxn ang="0">
                  <a:pos x="2" y="5"/>
                </a:cxn>
                <a:cxn ang="0">
                  <a:pos x="1" y="20"/>
                </a:cxn>
                <a:cxn ang="0">
                  <a:pos x="0" y="40"/>
                </a:cxn>
                <a:cxn ang="0">
                  <a:pos x="0" y="50"/>
                </a:cxn>
                <a:cxn ang="0">
                  <a:pos x="2" y="59"/>
                </a:cxn>
                <a:cxn ang="0">
                  <a:pos x="3" y="63"/>
                </a:cxn>
                <a:cxn ang="0">
                  <a:pos x="5" y="66"/>
                </a:cxn>
                <a:cxn ang="0">
                  <a:pos x="7" y="69"/>
                </a:cxn>
                <a:cxn ang="0">
                  <a:pos x="11" y="72"/>
                </a:cxn>
                <a:cxn ang="0">
                  <a:pos x="11" y="72"/>
                </a:cxn>
                <a:cxn ang="0">
                  <a:pos x="13" y="72"/>
                </a:cxn>
                <a:cxn ang="0">
                  <a:pos x="15" y="72"/>
                </a:cxn>
                <a:cxn ang="0">
                  <a:pos x="17" y="70"/>
                </a:cxn>
                <a:cxn ang="0">
                  <a:pos x="17" y="68"/>
                </a:cxn>
                <a:cxn ang="0">
                  <a:pos x="17" y="62"/>
                </a:cxn>
                <a:cxn ang="0">
                  <a:pos x="17" y="62"/>
                </a:cxn>
                <a:cxn ang="0">
                  <a:pos x="17" y="59"/>
                </a:cxn>
                <a:cxn ang="0">
                  <a:pos x="15" y="58"/>
                </a:cxn>
                <a:cxn ang="0">
                  <a:pos x="13" y="57"/>
                </a:cxn>
                <a:cxn ang="0">
                  <a:pos x="11" y="58"/>
                </a:cxn>
                <a:cxn ang="0">
                  <a:pos x="11" y="58"/>
                </a:cxn>
              </a:cxnLst>
              <a:rect l="0" t="0" r="r" b="b"/>
              <a:pathLst>
                <a:path w="17" h="72">
                  <a:moveTo>
                    <a:pt x="11" y="58"/>
                  </a:moveTo>
                  <a:lnTo>
                    <a:pt x="11" y="58"/>
                  </a:lnTo>
                  <a:lnTo>
                    <a:pt x="10" y="51"/>
                  </a:lnTo>
                  <a:lnTo>
                    <a:pt x="9" y="44"/>
                  </a:lnTo>
                  <a:lnTo>
                    <a:pt x="10" y="33"/>
                  </a:lnTo>
                  <a:lnTo>
                    <a:pt x="10" y="33"/>
                  </a:lnTo>
                  <a:lnTo>
                    <a:pt x="11" y="5"/>
                  </a:lnTo>
                  <a:lnTo>
                    <a:pt x="11" y="5"/>
                  </a:lnTo>
                  <a:lnTo>
                    <a:pt x="11" y="3"/>
                  </a:lnTo>
                  <a:lnTo>
                    <a:pt x="10" y="1"/>
                  </a:lnTo>
                  <a:lnTo>
                    <a:pt x="8" y="0"/>
                  </a:lnTo>
                  <a:lnTo>
                    <a:pt x="7" y="0"/>
                  </a:lnTo>
                  <a:lnTo>
                    <a:pt x="5" y="0"/>
                  </a:lnTo>
                  <a:lnTo>
                    <a:pt x="4" y="1"/>
                  </a:lnTo>
                  <a:lnTo>
                    <a:pt x="3" y="3"/>
                  </a:lnTo>
                  <a:lnTo>
                    <a:pt x="2" y="5"/>
                  </a:lnTo>
                  <a:lnTo>
                    <a:pt x="2" y="5"/>
                  </a:lnTo>
                  <a:lnTo>
                    <a:pt x="1" y="20"/>
                  </a:lnTo>
                  <a:lnTo>
                    <a:pt x="0" y="40"/>
                  </a:lnTo>
                  <a:lnTo>
                    <a:pt x="0" y="50"/>
                  </a:lnTo>
                  <a:lnTo>
                    <a:pt x="2" y="59"/>
                  </a:lnTo>
                  <a:lnTo>
                    <a:pt x="3" y="63"/>
                  </a:lnTo>
                  <a:lnTo>
                    <a:pt x="5" y="66"/>
                  </a:lnTo>
                  <a:lnTo>
                    <a:pt x="7" y="69"/>
                  </a:lnTo>
                  <a:lnTo>
                    <a:pt x="11" y="72"/>
                  </a:lnTo>
                  <a:lnTo>
                    <a:pt x="11" y="72"/>
                  </a:lnTo>
                  <a:lnTo>
                    <a:pt x="13" y="72"/>
                  </a:lnTo>
                  <a:lnTo>
                    <a:pt x="15" y="72"/>
                  </a:lnTo>
                  <a:lnTo>
                    <a:pt x="17" y="70"/>
                  </a:lnTo>
                  <a:lnTo>
                    <a:pt x="17" y="68"/>
                  </a:lnTo>
                  <a:lnTo>
                    <a:pt x="17" y="62"/>
                  </a:lnTo>
                  <a:lnTo>
                    <a:pt x="17" y="62"/>
                  </a:lnTo>
                  <a:lnTo>
                    <a:pt x="17" y="59"/>
                  </a:lnTo>
                  <a:lnTo>
                    <a:pt x="15" y="58"/>
                  </a:lnTo>
                  <a:lnTo>
                    <a:pt x="13" y="57"/>
                  </a:lnTo>
                  <a:lnTo>
                    <a:pt x="11" y="58"/>
                  </a:lnTo>
                  <a:lnTo>
                    <a:pt x="11" y="5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6" name="Freeform 816"/>
            <p:cNvSpPr>
              <a:spLocks/>
            </p:cNvSpPr>
            <p:nvPr/>
          </p:nvSpPr>
          <p:spPr bwMode="auto">
            <a:xfrm>
              <a:off x="6843713" y="1644650"/>
              <a:ext cx="22225" cy="55563"/>
            </a:xfrm>
            <a:custGeom>
              <a:avLst/>
              <a:gdLst/>
              <a:ahLst/>
              <a:cxnLst>
                <a:cxn ang="0">
                  <a:pos x="33" y="1"/>
                </a:cxn>
                <a:cxn ang="0">
                  <a:pos x="33" y="1"/>
                </a:cxn>
                <a:cxn ang="0">
                  <a:pos x="29" y="6"/>
                </a:cxn>
                <a:cxn ang="0">
                  <a:pos x="26" y="12"/>
                </a:cxn>
                <a:cxn ang="0">
                  <a:pos x="20" y="23"/>
                </a:cxn>
                <a:cxn ang="0">
                  <a:pos x="16" y="35"/>
                </a:cxn>
                <a:cxn ang="0">
                  <a:pos x="13" y="48"/>
                </a:cxn>
                <a:cxn ang="0">
                  <a:pos x="8" y="73"/>
                </a:cxn>
                <a:cxn ang="0">
                  <a:pos x="5" y="86"/>
                </a:cxn>
                <a:cxn ang="0">
                  <a:pos x="1" y="97"/>
                </a:cxn>
                <a:cxn ang="0">
                  <a:pos x="1" y="97"/>
                </a:cxn>
                <a:cxn ang="0">
                  <a:pos x="0" y="99"/>
                </a:cxn>
                <a:cxn ang="0">
                  <a:pos x="1" y="101"/>
                </a:cxn>
                <a:cxn ang="0">
                  <a:pos x="3" y="103"/>
                </a:cxn>
                <a:cxn ang="0">
                  <a:pos x="5" y="104"/>
                </a:cxn>
                <a:cxn ang="0">
                  <a:pos x="6" y="104"/>
                </a:cxn>
                <a:cxn ang="0">
                  <a:pos x="8" y="103"/>
                </a:cxn>
                <a:cxn ang="0">
                  <a:pos x="9" y="102"/>
                </a:cxn>
                <a:cxn ang="0">
                  <a:pos x="9" y="102"/>
                </a:cxn>
                <a:cxn ang="0">
                  <a:pos x="13" y="91"/>
                </a:cxn>
                <a:cxn ang="0">
                  <a:pos x="17" y="81"/>
                </a:cxn>
                <a:cxn ang="0">
                  <a:pos x="23" y="58"/>
                </a:cxn>
                <a:cxn ang="0">
                  <a:pos x="23" y="58"/>
                </a:cxn>
                <a:cxn ang="0">
                  <a:pos x="25" y="45"/>
                </a:cxn>
                <a:cxn ang="0">
                  <a:pos x="28" y="32"/>
                </a:cxn>
                <a:cxn ang="0">
                  <a:pos x="30" y="26"/>
                </a:cxn>
                <a:cxn ang="0">
                  <a:pos x="33" y="20"/>
                </a:cxn>
                <a:cxn ang="0">
                  <a:pos x="36" y="14"/>
                </a:cxn>
                <a:cxn ang="0">
                  <a:pos x="40" y="8"/>
                </a:cxn>
                <a:cxn ang="0">
                  <a:pos x="40" y="8"/>
                </a:cxn>
                <a:cxn ang="0">
                  <a:pos x="41" y="6"/>
                </a:cxn>
                <a:cxn ang="0">
                  <a:pos x="41" y="4"/>
                </a:cxn>
                <a:cxn ang="0">
                  <a:pos x="40" y="3"/>
                </a:cxn>
                <a:cxn ang="0">
                  <a:pos x="39" y="1"/>
                </a:cxn>
                <a:cxn ang="0">
                  <a:pos x="38" y="0"/>
                </a:cxn>
                <a:cxn ang="0">
                  <a:pos x="36" y="0"/>
                </a:cxn>
                <a:cxn ang="0">
                  <a:pos x="35" y="0"/>
                </a:cxn>
                <a:cxn ang="0">
                  <a:pos x="33" y="1"/>
                </a:cxn>
                <a:cxn ang="0">
                  <a:pos x="33" y="1"/>
                </a:cxn>
              </a:cxnLst>
              <a:rect l="0" t="0" r="r" b="b"/>
              <a:pathLst>
                <a:path w="41" h="104">
                  <a:moveTo>
                    <a:pt x="33" y="1"/>
                  </a:moveTo>
                  <a:lnTo>
                    <a:pt x="33" y="1"/>
                  </a:lnTo>
                  <a:lnTo>
                    <a:pt x="29" y="6"/>
                  </a:lnTo>
                  <a:lnTo>
                    <a:pt x="26" y="12"/>
                  </a:lnTo>
                  <a:lnTo>
                    <a:pt x="20" y="23"/>
                  </a:lnTo>
                  <a:lnTo>
                    <a:pt x="16" y="35"/>
                  </a:lnTo>
                  <a:lnTo>
                    <a:pt x="13" y="48"/>
                  </a:lnTo>
                  <a:lnTo>
                    <a:pt x="8" y="73"/>
                  </a:lnTo>
                  <a:lnTo>
                    <a:pt x="5" y="86"/>
                  </a:lnTo>
                  <a:lnTo>
                    <a:pt x="1" y="97"/>
                  </a:lnTo>
                  <a:lnTo>
                    <a:pt x="1" y="97"/>
                  </a:lnTo>
                  <a:lnTo>
                    <a:pt x="0" y="99"/>
                  </a:lnTo>
                  <a:lnTo>
                    <a:pt x="1" y="101"/>
                  </a:lnTo>
                  <a:lnTo>
                    <a:pt x="3" y="103"/>
                  </a:lnTo>
                  <a:lnTo>
                    <a:pt x="5" y="104"/>
                  </a:lnTo>
                  <a:lnTo>
                    <a:pt x="6" y="104"/>
                  </a:lnTo>
                  <a:lnTo>
                    <a:pt x="8" y="103"/>
                  </a:lnTo>
                  <a:lnTo>
                    <a:pt x="9" y="102"/>
                  </a:lnTo>
                  <a:lnTo>
                    <a:pt x="9" y="102"/>
                  </a:lnTo>
                  <a:lnTo>
                    <a:pt x="13" y="91"/>
                  </a:lnTo>
                  <a:lnTo>
                    <a:pt x="17" y="81"/>
                  </a:lnTo>
                  <a:lnTo>
                    <a:pt x="23" y="58"/>
                  </a:lnTo>
                  <a:lnTo>
                    <a:pt x="23" y="58"/>
                  </a:lnTo>
                  <a:lnTo>
                    <a:pt x="25" y="45"/>
                  </a:lnTo>
                  <a:lnTo>
                    <a:pt x="28" y="32"/>
                  </a:lnTo>
                  <a:lnTo>
                    <a:pt x="30" y="26"/>
                  </a:lnTo>
                  <a:lnTo>
                    <a:pt x="33" y="20"/>
                  </a:lnTo>
                  <a:lnTo>
                    <a:pt x="36" y="14"/>
                  </a:lnTo>
                  <a:lnTo>
                    <a:pt x="40" y="8"/>
                  </a:lnTo>
                  <a:lnTo>
                    <a:pt x="40" y="8"/>
                  </a:lnTo>
                  <a:lnTo>
                    <a:pt x="41" y="6"/>
                  </a:lnTo>
                  <a:lnTo>
                    <a:pt x="41" y="4"/>
                  </a:lnTo>
                  <a:lnTo>
                    <a:pt x="40" y="3"/>
                  </a:lnTo>
                  <a:lnTo>
                    <a:pt x="39" y="1"/>
                  </a:lnTo>
                  <a:lnTo>
                    <a:pt x="38" y="0"/>
                  </a:lnTo>
                  <a:lnTo>
                    <a:pt x="36" y="0"/>
                  </a:lnTo>
                  <a:lnTo>
                    <a:pt x="35" y="0"/>
                  </a:lnTo>
                  <a:lnTo>
                    <a:pt x="33" y="1"/>
                  </a:lnTo>
                  <a:lnTo>
                    <a:pt x="33"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7" name="Freeform 817"/>
            <p:cNvSpPr>
              <a:spLocks/>
            </p:cNvSpPr>
            <p:nvPr/>
          </p:nvSpPr>
          <p:spPr bwMode="auto">
            <a:xfrm>
              <a:off x="6719888" y="1743075"/>
              <a:ext cx="9525" cy="47625"/>
            </a:xfrm>
            <a:custGeom>
              <a:avLst/>
              <a:gdLst/>
              <a:ahLst/>
              <a:cxnLst>
                <a:cxn ang="0">
                  <a:pos x="16" y="4"/>
                </a:cxn>
                <a:cxn ang="0">
                  <a:pos x="16" y="4"/>
                </a:cxn>
                <a:cxn ang="0">
                  <a:pos x="16" y="2"/>
                </a:cxn>
                <a:cxn ang="0">
                  <a:pos x="15" y="1"/>
                </a:cxn>
                <a:cxn ang="0">
                  <a:pos x="13" y="0"/>
                </a:cxn>
                <a:cxn ang="0">
                  <a:pos x="11" y="0"/>
                </a:cxn>
                <a:cxn ang="0">
                  <a:pos x="10" y="0"/>
                </a:cxn>
                <a:cxn ang="0">
                  <a:pos x="8" y="1"/>
                </a:cxn>
                <a:cxn ang="0">
                  <a:pos x="7" y="2"/>
                </a:cxn>
                <a:cxn ang="0">
                  <a:pos x="7" y="4"/>
                </a:cxn>
                <a:cxn ang="0">
                  <a:pos x="7" y="4"/>
                </a:cxn>
                <a:cxn ang="0">
                  <a:pos x="8" y="25"/>
                </a:cxn>
                <a:cxn ang="0">
                  <a:pos x="8" y="44"/>
                </a:cxn>
                <a:cxn ang="0">
                  <a:pos x="8" y="55"/>
                </a:cxn>
                <a:cxn ang="0">
                  <a:pos x="7" y="65"/>
                </a:cxn>
                <a:cxn ang="0">
                  <a:pos x="4" y="74"/>
                </a:cxn>
                <a:cxn ang="0">
                  <a:pos x="0" y="84"/>
                </a:cxn>
                <a:cxn ang="0">
                  <a:pos x="0" y="84"/>
                </a:cxn>
                <a:cxn ang="0">
                  <a:pos x="0" y="86"/>
                </a:cxn>
                <a:cxn ang="0">
                  <a:pos x="0" y="88"/>
                </a:cxn>
                <a:cxn ang="0">
                  <a:pos x="3" y="91"/>
                </a:cxn>
                <a:cxn ang="0">
                  <a:pos x="4" y="91"/>
                </a:cxn>
                <a:cxn ang="0">
                  <a:pos x="7" y="91"/>
                </a:cxn>
                <a:cxn ang="0">
                  <a:pos x="8" y="91"/>
                </a:cxn>
                <a:cxn ang="0">
                  <a:pos x="9" y="89"/>
                </a:cxn>
                <a:cxn ang="0">
                  <a:pos x="9" y="89"/>
                </a:cxn>
                <a:cxn ang="0">
                  <a:pos x="13" y="79"/>
                </a:cxn>
                <a:cxn ang="0">
                  <a:pos x="15" y="68"/>
                </a:cxn>
                <a:cxn ang="0">
                  <a:pos x="17" y="58"/>
                </a:cxn>
                <a:cxn ang="0">
                  <a:pos x="17" y="48"/>
                </a:cxn>
                <a:cxn ang="0">
                  <a:pos x="17" y="26"/>
                </a:cxn>
                <a:cxn ang="0">
                  <a:pos x="16" y="4"/>
                </a:cxn>
                <a:cxn ang="0">
                  <a:pos x="16" y="4"/>
                </a:cxn>
              </a:cxnLst>
              <a:rect l="0" t="0" r="r" b="b"/>
              <a:pathLst>
                <a:path w="17" h="91">
                  <a:moveTo>
                    <a:pt x="16" y="4"/>
                  </a:moveTo>
                  <a:lnTo>
                    <a:pt x="16" y="4"/>
                  </a:lnTo>
                  <a:lnTo>
                    <a:pt x="16" y="2"/>
                  </a:lnTo>
                  <a:lnTo>
                    <a:pt x="15" y="1"/>
                  </a:lnTo>
                  <a:lnTo>
                    <a:pt x="13" y="0"/>
                  </a:lnTo>
                  <a:lnTo>
                    <a:pt x="11" y="0"/>
                  </a:lnTo>
                  <a:lnTo>
                    <a:pt x="10" y="0"/>
                  </a:lnTo>
                  <a:lnTo>
                    <a:pt x="8" y="1"/>
                  </a:lnTo>
                  <a:lnTo>
                    <a:pt x="7" y="2"/>
                  </a:lnTo>
                  <a:lnTo>
                    <a:pt x="7" y="4"/>
                  </a:lnTo>
                  <a:lnTo>
                    <a:pt x="7" y="4"/>
                  </a:lnTo>
                  <a:lnTo>
                    <a:pt x="8" y="25"/>
                  </a:lnTo>
                  <a:lnTo>
                    <a:pt x="8" y="44"/>
                  </a:lnTo>
                  <a:lnTo>
                    <a:pt x="8" y="55"/>
                  </a:lnTo>
                  <a:lnTo>
                    <a:pt x="7" y="65"/>
                  </a:lnTo>
                  <a:lnTo>
                    <a:pt x="4" y="74"/>
                  </a:lnTo>
                  <a:lnTo>
                    <a:pt x="0" y="84"/>
                  </a:lnTo>
                  <a:lnTo>
                    <a:pt x="0" y="84"/>
                  </a:lnTo>
                  <a:lnTo>
                    <a:pt x="0" y="86"/>
                  </a:lnTo>
                  <a:lnTo>
                    <a:pt x="0" y="88"/>
                  </a:lnTo>
                  <a:lnTo>
                    <a:pt x="3" y="91"/>
                  </a:lnTo>
                  <a:lnTo>
                    <a:pt x="4" y="91"/>
                  </a:lnTo>
                  <a:lnTo>
                    <a:pt x="7" y="91"/>
                  </a:lnTo>
                  <a:lnTo>
                    <a:pt x="8" y="91"/>
                  </a:lnTo>
                  <a:lnTo>
                    <a:pt x="9" y="89"/>
                  </a:lnTo>
                  <a:lnTo>
                    <a:pt x="9" y="89"/>
                  </a:lnTo>
                  <a:lnTo>
                    <a:pt x="13" y="79"/>
                  </a:lnTo>
                  <a:lnTo>
                    <a:pt x="15" y="68"/>
                  </a:lnTo>
                  <a:lnTo>
                    <a:pt x="17" y="58"/>
                  </a:lnTo>
                  <a:lnTo>
                    <a:pt x="17" y="48"/>
                  </a:lnTo>
                  <a:lnTo>
                    <a:pt x="17" y="26"/>
                  </a:lnTo>
                  <a:lnTo>
                    <a:pt x="16" y="4"/>
                  </a:lnTo>
                  <a:lnTo>
                    <a:pt x="16"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8" name="Freeform 818"/>
            <p:cNvSpPr>
              <a:spLocks/>
            </p:cNvSpPr>
            <p:nvPr/>
          </p:nvSpPr>
          <p:spPr bwMode="auto">
            <a:xfrm>
              <a:off x="6754813" y="1758950"/>
              <a:ext cx="12700" cy="49213"/>
            </a:xfrm>
            <a:custGeom>
              <a:avLst/>
              <a:gdLst/>
              <a:ahLst/>
              <a:cxnLst>
                <a:cxn ang="0">
                  <a:pos x="24" y="5"/>
                </a:cxn>
                <a:cxn ang="0">
                  <a:pos x="24" y="5"/>
                </a:cxn>
                <a:cxn ang="0">
                  <a:pos x="24" y="3"/>
                </a:cxn>
                <a:cxn ang="0">
                  <a:pos x="23" y="1"/>
                </a:cxn>
                <a:cxn ang="0">
                  <a:pos x="22" y="0"/>
                </a:cxn>
                <a:cxn ang="0">
                  <a:pos x="20" y="0"/>
                </a:cxn>
                <a:cxn ang="0">
                  <a:pos x="18" y="0"/>
                </a:cxn>
                <a:cxn ang="0">
                  <a:pos x="17" y="1"/>
                </a:cxn>
                <a:cxn ang="0">
                  <a:pos x="16" y="3"/>
                </a:cxn>
                <a:cxn ang="0">
                  <a:pos x="15" y="5"/>
                </a:cxn>
                <a:cxn ang="0">
                  <a:pos x="15" y="5"/>
                </a:cxn>
                <a:cxn ang="0">
                  <a:pos x="15" y="18"/>
                </a:cxn>
                <a:cxn ang="0">
                  <a:pos x="13" y="30"/>
                </a:cxn>
                <a:cxn ang="0">
                  <a:pos x="11" y="42"/>
                </a:cxn>
                <a:cxn ang="0">
                  <a:pos x="8" y="55"/>
                </a:cxn>
                <a:cxn ang="0">
                  <a:pos x="8" y="55"/>
                </a:cxn>
                <a:cxn ang="0">
                  <a:pos x="5" y="63"/>
                </a:cxn>
                <a:cxn ang="0">
                  <a:pos x="2" y="72"/>
                </a:cxn>
                <a:cxn ang="0">
                  <a:pos x="0" y="76"/>
                </a:cxn>
                <a:cxn ang="0">
                  <a:pos x="0" y="82"/>
                </a:cxn>
                <a:cxn ang="0">
                  <a:pos x="2" y="86"/>
                </a:cxn>
                <a:cxn ang="0">
                  <a:pos x="4" y="90"/>
                </a:cxn>
                <a:cxn ang="0">
                  <a:pos x="4" y="90"/>
                </a:cxn>
                <a:cxn ang="0">
                  <a:pos x="5" y="91"/>
                </a:cxn>
                <a:cxn ang="0">
                  <a:pos x="7" y="92"/>
                </a:cxn>
                <a:cxn ang="0">
                  <a:pos x="8" y="92"/>
                </a:cxn>
                <a:cxn ang="0">
                  <a:pos x="10" y="91"/>
                </a:cxn>
                <a:cxn ang="0">
                  <a:pos x="11" y="90"/>
                </a:cxn>
                <a:cxn ang="0">
                  <a:pos x="12" y="88"/>
                </a:cxn>
                <a:cxn ang="0">
                  <a:pos x="12" y="87"/>
                </a:cxn>
                <a:cxn ang="0">
                  <a:pos x="12" y="85"/>
                </a:cxn>
                <a:cxn ang="0">
                  <a:pos x="12" y="85"/>
                </a:cxn>
                <a:cxn ang="0">
                  <a:pos x="10" y="82"/>
                </a:cxn>
                <a:cxn ang="0">
                  <a:pos x="10" y="77"/>
                </a:cxn>
                <a:cxn ang="0">
                  <a:pos x="11" y="72"/>
                </a:cxn>
                <a:cxn ang="0">
                  <a:pos x="13" y="68"/>
                </a:cxn>
                <a:cxn ang="0">
                  <a:pos x="16" y="59"/>
                </a:cxn>
                <a:cxn ang="0">
                  <a:pos x="18" y="51"/>
                </a:cxn>
                <a:cxn ang="0">
                  <a:pos x="18" y="51"/>
                </a:cxn>
                <a:cxn ang="0">
                  <a:pos x="20" y="39"/>
                </a:cxn>
                <a:cxn ang="0">
                  <a:pos x="22" y="28"/>
                </a:cxn>
                <a:cxn ang="0">
                  <a:pos x="24" y="17"/>
                </a:cxn>
                <a:cxn ang="0">
                  <a:pos x="24" y="5"/>
                </a:cxn>
                <a:cxn ang="0">
                  <a:pos x="24" y="5"/>
                </a:cxn>
              </a:cxnLst>
              <a:rect l="0" t="0" r="r" b="b"/>
              <a:pathLst>
                <a:path w="24" h="92">
                  <a:moveTo>
                    <a:pt x="24" y="5"/>
                  </a:moveTo>
                  <a:lnTo>
                    <a:pt x="24" y="5"/>
                  </a:lnTo>
                  <a:lnTo>
                    <a:pt x="24" y="3"/>
                  </a:lnTo>
                  <a:lnTo>
                    <a:pt x="23" y="1"/>
                  </a:lnTo>
                  <a:lnTo>
                    <a:pt x="22" y="0"/>
                  </a:lnTo>
                  <a:lnTo>
                    <a:pt x="20" y="0"/>
                  </a:lnTo>
                  <a:lnTo>
                    <a:pt x="18" y="0"/>
                  </a:lnTo>
                  <a:lnTo>
                    <a:pt x="17" y="1"/>
                  </a:lnTo>
                  <a:lnTo>
                    <a:pt x="16" y="3"/>
                  </a:lnTo>
                  <a:lnTo>
                    <a:pt x="15" y="5"/>
                  </a:lnTo>
                  <a:lnTo>
                    <a:pt x="15" y="5"/>
                  </a:lnTo>
                  <a:lnTo>
                    <a:pt x="15" y="18"/>
                  </a:lnTo>
                  <a:lnTo>
                    <a:pt x="13" y="30"/>
                  </a:lnTo>
                  <a:lnTo>
                    <a:pt x="11" y="42"/>
                  </a:lnTo>
                  <a:lnTo>
                    <a:pt x="8" y="55"/>
                  </a:lnTo>
                  <a:lnTo>
                    <a:pt x="8" y="55"/>
                  </a:lnTo>
                  <a:lnTo>
                    <a:pt x="5" y="63"/>
                  </a:lnTo>
                  <a:lnTo>
                    <a:pt x="2" y="72"/>
                  </a:lnTo>
                  <a:lnTo>
                    <a:pt x="0" y="76"/>
                  </a:lnTo>
                  <a:lnTo>
                    <a:pt x="0" y="82"/>
                  </a:lnTo>
                  <a:lnTo>
                    <a:pt x="2" y="86"/>
                  </a:lnTo>
                  <a:lnTo>
                    <a:pt x="4" y="90"/>
                  </a:lnTo>
                  <a:lnTo>
                    <a:pt x="4" y="90"/>
                  </a:lnTo>
                  <a:lnTo>
                    <a:pt x="5" y="91"/>
                  </a:lnTo>
                  <a:lnTo>
                    <a:pt x="7" y="92"/>
                  </a:lnTo>
                  <a:lnTo>
                    <a:pt x="8" y="92"/>
                  </a:lnTo>
                  <a:lnTo>
                    <a:pt x="10" y="91"/>
                  </a:lnTo>
                  <a:lnTo>
                    <a:pt x="11" y="90"/>
                  </a:lnTo>
                  <a:lnTo>
                    <a:pt x="12" y="88"/>
                  </a:lnTo>
                  <a:lnTo>
                    <a:pt x="12" y="87"/>
                  </a:lnTo>
                  <a:lnTo>
                    <a:pt x="12" y="85"/>
                  </a:lnTo>
                  <a:lnTo>
                    <a:pt x="12" y="85"/>
                  </a:lnTo>
                  <a:lnTo>
                    <a:pt x="10" y="82"/>
                  </a:lnTo>
                  <a:lnTo>
                    <a:pt x="10" y="77"/>
                  </a:lnTo>
                  <a:lnTo>
                    <a:pt x="11" y="72"/>
                  </a:lnTo>
                  <a:lnTo>
                    <a:pt x="13" y="68"/>
                  </a:lnTo>
                  <a:lnTo>
                    <a:pt x="16" y="59"/>
                  </a:lnTo>
                  <a:lnTo>
                    <a:pt x="18" y="51"/>
                  </a:lnTo>
                  <a:lnTo>
                    <a:pt x="18" y="51"/>
                  </a:lnTo>
                  <a:lnTo>
                    <a:pt x="20" y="39"/>
                  </a:lnTo>
                  <a:lnTo>
                    <a:pt x="22" y="28"/>
                  </a:lnTo>
                  <a:lnTo>
                    <a:pt x="24" y="17"/>
                  </a:lnTo>
                  <a:lnTo>
                    <a:pt x="24" y="5"/>
                  </a:lnTo>
                  <a:lnTo>
                    <a:pt x="24"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19" name="Freeform 821"/>
            <p:cNvSpPr>
              <a:spLocks/>
            </p:cNvSpPr>
            <p:nvPr/>
          </p:nvSpPr>
          <p:spPr bwMode="auto">
            <a:xfrm>
              <a:off x="6418263" y="1346200"/>
              <a:ext cx="39688" cy="65088"/>
            </a:xfrm>
            <a:custGeom>
              <a:avLst/>
              <a:gdLst/>
              <a:ahLst/>
              <a:cxnLst>
                <a:cxn ang="0">
                  <a:pos x="63" y="3"/>
                </a:cxn>
                <a:cxn ang="0">
                  <a:pos x="63" y="3"/>
                </a:cxn>
                <a:cxn ang="0">
                  <a:pos x="61" y="12"/>
                </a:cxn>
                <a:cxn ang="0">
                  <a:pos x="59" y="19"/>
                </a:cxn>
                <a:cxn ang="0">
                  <a:pos x="52" y="33"/>
                </a:cxn>
                <a:cxn ang="0">
                  <a:pos x="43" y="48"/>
                </a:cxn>
                <a:cxn ang="0">
                  <a:pos x="33" y="61"/>
                </a:cxn>
                <a:cxn ang="0">
                  <a:pos x="24" y="75"/>
                </a:cxn>
                <a:cxn ang="0">
                  <a:pos x="15" y="88"/>
                </a:cxn>
                <a:cxn ang="0">
                  <a:pos x="6" y="102"/>
                </a:cxn>
                <a:cxn ang="0">
                  <a:pos x="3" y="110"/>
                </a:cxn>
                <a:cxn ang="0">
                  <a:pos x="0" y="117"/>
                </a:cxn>
                <a:cxn ang="0">
                  <a:pos x="0" y="117"/>
                </a:cxn>
                <a:cxn ang="0">
                  <a:pos x="0" y="119"/>
                </a:cxn>
                <a:cxn ang="0">
                  <a:pos x="0" y="121"/>
                </a:cxn>
                <a:cxn ang="0">
                  <a:pos x="2" y="122"/>
                </a:cxn>
                <a:cxn ang="0">
                  <a:pos x="3" y="123"/>
                </a:cxn>
                <a:cxn ang="0">
                  <a:pos x="5" y="123"/>
                </a:cxn>
                <a:cxn ang="0">
                  <a:pos x="6" y="123"/>
                </a:cxn>
                <a:cxn ang="0">
                  <a:pos x="8" y="121"/>
                </a:cxn>
                <a:cxn ang="0">
                  <a:pos x="10" y="120"/>
                </a:cxn>
                <a:cxn ang="0">
                  <a:pos x="10" y="120"/>
                </a:cxn>
                <a:cxn ang="0">
                  <a:pos x="13" y="112"/>
                </a:cxn>
                <a:cxn ang="0">
                  <a:pos x="16" y="105"/>
                </a:cxn>
                <a:cxn ang="0">
                  <a:pos x="24" y="90"/>
                </a:cxn>
                <a:cxn ang="0">
                  <a:pos x="33" y="77"/>
                </a:cxn>
                <a:cxn ang="0">
                  <a:pos x="43" y="63"/>
                </a:cxn>
                <a:cxn ang="0">
                  <a:pos x="52" y="50"/>
                </a:cxn>
                <a:cxn ang="0">
                  <a:pos x="61" y="36"/>
                </a:cxn>
                <a:cxn ang="0">
                  <a:pos x="67" y="22"/>
                </a:cxn>
                <a:cxn ang="0">
                  <a:pos x="70" y="14"/>
                </a:cxn>
                <a:cxn ang="0">
                  <a:pos x="73" y="6"/>
                </a:cxn>
                <a:cxn ang="0">
                  <a:pos x="73" y="6"/>
                </a:cxn>
                <a:cxn ang="0">
                  <a:pos x="73" y="4"/>
                </a:cxn>
                <a:cxn ang="0">
                  <a:pos x="71" y="2"/>
                </a:cxn>
                <a:cxn ang="0">
                  <a:pos x="70" y="1"/>
                </a:cxn>
                <a:cxn ang="0">
                  <a:pos x="69" y="0"/>
                </a:cxn>
                <a:cxn ang="0">
                  <a:pos x="67" y="0"/>
                </a:cxn>
                <a:cxn ang="0">
                  <a:pos x="65" y="0"/>
                </a:cxn>
                <a:cxn ang="0">
                  <a:pos x="64" y="1"/>
                </a:cxn>
                <a:cxn ang="0">
                  <a:pos x="63" y="3"/>
                </a:cxn>
                <a:cxn ang="0">
                  <a:pos x="63" y="3"/>
                </a:cxn>
              </a:cxnLst>
              <a:rect l="0" t="0" r="r" b="b"/>
              <a:pathLst>
                <a:path w="73" h="123">
                  <a:moveTo>
                    <a:pt x="63" y="3"/>
                  </a:moveTo>
                  <a:lnTo>
                    <a:pt x="63" y="3"/>
                  </a:lnTo>
                  <a:lnTo>
                    <a:pt x="61" y="12"/>
                  </a:lnTo>
                  <a:lnTo>
                    <a:pt x="59" y="19"/>
                  </a:lnTo>
                  <a:lnTo>
                    <a:pt x="52" y="33"/>
                  </a:lnTo>
                  <a:lnTo>
                    <a:pt x="43" y="48"/>
                  </a:lnTo>
                  <a:lnTo>
                    <a:pt x="33" y="61"/>
                  </a:lnTo>
                  <a:lnTo>
                    <a:pt x="24" y="75"/>
                  </a:lnTo>
                  <a:lnTo>
                    <a:pt x="15" y="88"/>
                  </a:lnTo>
                  <a:lnTo>
                    <a:pt x="6" y="102"/>
                  </a:lnTo>
                  <a:lnTo>
                    <a:pt x="3" y="110"/>
                  </a:lnTo>
                  <a:lnTo>
                    <a:pt x="0" y="117"/>
                  </a:lnTo>
                  <a:lnTo>
                    <a:pt x="0" y="117"/>
                  </a:lnTo>
                  <a:lnTo>
                    <a:pt x="0" y="119"/>
                  </a:lnTo>
                  <a:lnTo>
                    <a:pt x="0" y="121"/>
                  </a:lnTo>
                  <a:lnTo>
                    <a:pt x="2" y="122"/>
                  </a:lnTo>
                  <a:lnTo>
                    <a:pt x="3" y="123"/>
                  </a:lnTo>
                  <a:lnTo>
                    <a:pt x="5" y="123"/>
                  </a:lnTo>
                  <a:lnTo>
                    <a:pt x="6" y="123"/>
                  </a:lnTo>
                  <a:lnTo>
                    <a:pt x="8" y="121"/>
                  </a:lnTo>
                  <a:lnTo>
                    <a:pt x="10" y="120"/>
                  </a:lnTo>
                  <a:lnTo>
                    <a:pt x="10" y="120"/>
                  </a:lnTo>
                  <a:lnTo>
                    <a:pt x="13" y="112"/>
                  </a:lnTo>
                  <a:lnTo>
                    <a:pt x="16" y="105"/>
                  </a:lnTo>
                  <a:lnTo>
                    <a:pt x="24" y="90"/>
                  </a:lnTo>
                  <a:lnTo>
                    <a:pt x="33" y="77"/>
                  </a:lnTo>
                  <a:lnTo>
                    <a:pt x="43" y="63"/>
                  </a:lnTo>
                  <a:lnTo>
                    <a:pt x="52" y="50"/>
                  </a:lnTo>
                  <a:lnTo>
                    <a:pt x="61" y="36"/>
                  </a:lnTo>
                  <a:lnTo>
                    <a:pt x="67" y="22"/>
                  </a:lnTo>
                  <a:lnTo>
                    <a:pt x="70" y="14"/>
                  </a:lnTo>
                  <a:lnTo>
                    <a:pt x="73" y="6"/>
                  </a:lnTo>
                  <a:lnTo>
                    <a:pt x="73" y="6"/>
                  </a:lnTo>
                  <a:lnTo>
                    <a:pt x="73" y="4"/>
                  </a:lnTo>
                  <a:lnTo>
                    <a:pt x="71" y="2"/>
                  </a:lnTo>
                  <a:lnTo>
                    <a:pt x="70" y="1"/>
                  </a:lnTo>
                  <a:lnTo>
                    <a:pt x="69" y="0"/>
                  </a:lnTo>
                  <a:lnTo>
                    <a:pt x="67" y="0"/>
                  </a:lnTo>
                  <a:lnTo>
                    <a:pt x="65" y="0"/>
                  </a:lnTo>
                  <a:lnTo>
                    <a:pt x="64" y="1"/>
                  </a:lnTo>
                  <a:lnTo>
                    <a:pt x="63" y="3"/>
                  </a:lnTo>
                  <a:lnTo>
                    <a:pt x="63"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0" name="Freeform 822"/>
            <p:cNvSpPr>
              <a:spLocks/>
            </p:cNvSpPr>
            <p:nvPr/>
          </p:nvSpPr>
          <p:spPr bwMode="auto">
            <a:xfrm>
              <a:off x="6462713" y="1366838"/>
              <a:ext cx="34925" cy="50800"/>
            </a:xfrm>
            <a:custGeom>
              <a:avLst/>
              <a:gdLst/>
              <a:ahLst/>
              <a:cxnLst>
                <a:cxn ang="0">
                  <a:pos x="58" y="2"/>
                </a:cxn>
                <a:cxn ang="0">
                  <a:pos x="58" y="2"/>
                </a:cxn>
                <a:cxn ang="0">
                  <a:pos x="42" y="24"/>
                </a:cxn>
                <a:cxn ang="0">
                  <a:pos x="29" y="46"/>
                </a:cxn>
                <a:cxn ang="0">
                  <a:pos x="1" y="90"/>
                </a:cxn>
                <a:cxn ang="0">
                  <a:pos x="1" y="90"/>
                </a:cxn>
                <a:cxn ang="0">
                  <a:pos x="0" y="92"/>
                </a:cxn>
                <a:cxn ang="0">
                  <a:pos x="1" y="94"/>
                </a:cxn>
                <a:cxn ang="0">
                  <a:pos x="1" y="95"/>
                </a:cxn>
                <a:cxn ang="0">
                  <a:pos x="3" y="97"/>
                </a:cxn>
                <a:cxn ang="0">
                  <a:pos x="4" y="97"/>
                </a:cxn>
                <a:cxn ang="0">
                  <a:pos x="6" y="97"/>
                </a:cxn>
                <a:cxn ang="0">
                  <a:pos x="8" y="97"/>
                </a:cxn>
                <a:cxn ang="0">
                  <a:pos x="9" y="95"/>
                </a:cxn>
                <a:cxn ang="0">
                  <a:pos x="9" y="95"/>
                </a:cxn>
                <a:cxn ang="0">
                  <a:pos x="37" y="51"/>
                </a:cxn>
                <a:cxn ang="0">
                  <a:pos x="50" y="28"/>
                </a:cxn>
                <a:cxn ang="0">
                  <a:pos x="66" y="7"/>
                </a:cxn>
                <a:cxn ang="0">
                  <a:pos x="66" y="7"/>
                </a:cxn>
                <a:cxn ang="0">
                  <a:pos x="67" y="6"/>
                </a:cxn>
                <a:cxn ang="0">
                  <a:pos x="67" y="3"/>
                </a:cxn>
                <a:cxn ang="0">
                  <a:pos x="66" y="2"/>
                </a:cxn>
                <a:cxn ang="0">
                  <a:pos x="65" y="1"/>
                </a:cxn>
                <a:cxn ang="0">
                  <a:pos x="61" y="0"/>
                </a:cxn>
                <a:cxn ang="0">
                  <a:pos x="60" y="0"/>
                </a:cxn>
                <a:cxn ang="0">
                  <a:pos x="58" y="2"/>
                </a:cxn>
                <a:cxn ang="0">
                  <a:pos x="58" y="2"/>
                </a:cxn>
              </a:cxnLst>
              <a:rect l="0" t="0" r="r" b="b"/>
              <a:pathLst>
                <a:path w="67" h="97">
                  <a:moveTo>
                    <a:pt x="58" y="2"/>
                  </a:moveTo>
                  <a:lnTo>
                    <a:pt x="58" y="2"/>
                  </a:lnTo>
                  <a:lnTo>
                    <a:pt x="42" y="24"/>
                  </a:lnTo>
                  <a:lnTo>
                    <a:pt x="29" y="46"/>
                  </a:lnTo>
                  <a:lnTo>
                    <a:pt x="1" y="90"/>
                  </a:lnTo>
                  <a:lnTo>
                    <a:pt x="1" y="90"/>
                  </a:lnTo>
                  <a:lnTo>
                    <a:pt x="0" y="92"/>
                  </a:lnTo>
                  <a:lnTo>
                    <a:pt x="1" y="94"/>
                  </a:lnTo>
                  <a:lnTo>
                    <a:pt x="1" y="95"/>
                  </a:lnTo>
                  <a:lnTo>
                    <a:pt x="3" y="97"/>
                  </a:lnTo>
                  <a:lnTo>
                    <a:pt x="4" y="97"/>
                  </a:lnTo>
                  <a:lnTo>
                    <a:pt x="6" y="97"/>
                  </a:lnTo>
                  <a:lnTo>
                    <a:pt x="8" y="97"/>
                  </a:lnTo>
                  <a:lnTo>
                    <a:pt x="9" y="95"/>
                  </a:lnTo>
                  <a:lnTo>
                    <a:pt x="9" y="95"/>
                  </a:lnTo>
                  <a:lnTo>
                    <a:pt x="37" y="51"/>
                  </a:lnTo>
                  <a:lnTo>
                    <a:pt x="50" y="28"/>
                  </a:lnTo>
                  <a:lnTo>
                    <a:pt x="66" y="7"/>
                  </a:lnTo>
                  <a:lnTo>
                    <a:pt x="66" y="7"/>
                  </a:lnTo>
                  <a:lnTo>
                    <a:pt x="67" y="6"/>
                  </a:lnTo>
                  <a:lnTo>
                    <a:pt x="67" y="3"/>
                  </a:lnTo>
                  <a:lnTo>
                    <a:pt x="66" y="2"/>
                  </a:lnTo>
                  <a:lnTo>
                    <a:pt x="65" y="1"/>
                  </a:lnTo>
                  <a:lnTo>
                    <a:pt x="61" y="0"/>
                  </a:lnTo>
                  <a:lnTo>
                    <a:pt x="60" y="0"/>
                  </a:lnTo>
                  <a:lnTo>
                    <a:pt x="58" y="2"/>
                  </a:lnTo>
                  <a:lnTo>
                    <a:pt x="5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1" name="Freeform 823"/>
            <p:cNvSpPr>
              <a:spLocks/>
            </p:cNvSpPr>
            <p:nvPr/>
          </p:nvSpPr>
          <p:spPr bwMode="auto">
            <a:xfrm>
              <a:off x="6569075" y="1604963"/>
              <a:ext cx="28575" cy="68263"/>
            </a:xfrm>
            <a:custGeom>
              <a:avLst/>
              <a:gdLst/>
              <a:ahLst/>
              <a:cxnLst>
                <a:cxn ang="0">
                  <a:pos x="45" y="3"/>
                </a:cxn>
                <a:cxn ang="0">
                  <a:pos x="45" y="3"/>
                </a:cxn>
                <a:cxn ang="0">
                  <a:pos x="43" y="10"/>
                </a:cxn>
                <a:cxn ang="0">
                  <a:pos x="40" y="16"/>
                </a:cxn>
                <a:cxn ang="0">
                  <a:pos x="32" y="29"/>
                </a:cxn>
                <a:cxn ang="0">
                  <a:pos x="25" y="41"/>
                </a:cxn>
                <a:cxn ang="0">
                  <a:pos x="22" y="47"/>
                </a:cxn>
                <a:cxn ang="0">
                  <a:pos x="20" y="53"/>
                </a:cxn>
                <a:cxn ang="0">
                  <a:pos x="20" y="53"/>
                </a:cxn>
                <a:cxn ang="0">
                  <a:pos x="14" y="71"/>
                </a:cxn>
                <a:cxn ang="0">
                  <a:pos x="9" y="89"/>
                </a:cxn>
                <a:cxn ang="0">
                  <a:pos x="3" y="106"/>
                </a:cxn>
                <a:cxn ang="0">
                  <a:pos x="1" y="115"/>
                </a:cxn>
                <a:cxn ang="0">
                  <a:pos x="0" y="125"/>
                </a:cxn>
                <a:cxn ang="0">
                  <a:pos x="0" y="125"/>
                </a:cxn>
                <a:cxn ang="0">
                  <a:pos x="1" y="127"/>
                </a:cxn>
                <a:cxn ang="0">
                  <a:pos x="2" y="128"/>
                </a:cxn>
                <a:cxn ang="0">
                  <a:pos x="3" y="129"/>
                </a:cxn>
                <a:cxn ang="0">
                  <a:pos x="5" y="129"/>
                </a:cxn>
                <a:cxn ang="0">
                  <a:pos x="6" y="129"/>
                </a:cxn>
                <a:cxn ang="0">
                  <a:pos x="9" y="128"/>
                </a:cxn>
                <a:cxn ang="0">
                  <a:pos x="10" y="127"/>
                </a:cxn>
                <a:cxn ang="0">
                  <a:pos x="10" y="125"/>
                </a:cxn>
                <a:cxn ang="0">
                  <a:pos x="10" y="125"/>
                </a:cxn>
                <a:cxn ang="0">
                  <a:pos x="12" y="108"/>
                </a:cxn>
                <a:cxn ang="0">
                  <a:pos x="16" y="93"/>
                </a:cxn>
                <a:cxn ang="0">
                  <a:pos x="21" y="78"/>
                </a:cxn>
                <a:cxn ang="0">
                  <a:pos x="28" y="64"/>
                </a:cxn>
                <a:cxn ang="0">
                  <a:pos x="42" y="35"/>
                </a:cxn>
                <a:cxn ang="0">
                  <a:pos x="49" y="20"/>
                </a:cxn>
                <a:cxn ang="0">
                  <a:pos x="54" y="6"/>
                </a:cxn>
                <a:cxn ang="0">
                  <a:pos x="54" y="6"/>
                </a:cxn>
                <a:cxn ang="0">
                  <a:pos x="54" y="4"/>
                </a:cxn>
                <a:cxn ang="0">
                  <a:pos x="54" y="2"/>
                </a:cxn>
                <a:cxn ang="0">
                  <a:pos x="53" y="1"/>
                </a:cxn>
                <a:cxn ang="0">
                  <a:pos x="51" y="0"/>
                </a:cxn>
                <a:cxn ang="0">
                  <a:pos x="49" y="0"/>
                </a:cxn>
                <a:cxn ang="0">
                  <a:pos x="48" y="1"/>
                </a:cxn>
                <a:cxn ang="0">
                  <a:pos x="46" y="2"/>
                </a:cxn>
                <a:cxn ang="0">
                  <a:pos x="45" y="3"/>
                </a:cxn>
                <a:cxn ang="0">
                  <a:pos x="45" y="3"/>
                </a:cxn>
              </a:cxnLst>
              <a:rect l="0" t="0" r="r" b="b"/>
              <a:pathLst>
                <a:path w="54" h="129">
                  <a:moveTo>
                    <a:pt x="45" y="3"/>
                  </a:moveTo>
                  <a:lnTo>
                    <a:pt x="45" y="3"/>
                  </a:lnTo>
                  <a:lnTo>
                    <a:pt x="43" y="10"/>
                  </a:lnTo>
                  <a:lnTo>
                    <a:pt x="40" y="16"/>
                  </a:lnTo>
                  <a:lnTo>
                    <a:pt x="32" y="29"/>
                  </a:lnTo>
                  <a:lnTo>
                    <a:pt x="25" y="41"/>
                  </a:lnTo>
                  <a:lnTo>
                    <a:pt x="22" y="47"/>
                  </a:lnTo>
                  <a:lnTo>
                    <a:pt x="20" y="53"/>
                  </a:lnTo>
                  <a:lnTo>
                    <a:pt x="20" y="53"/>
                  </a:lnTo>
                  <a:lnTo>
                    <a:pt x="14" y="71"/>
                  </a:lnTo>
                  <a:lnTo>
                    <a:pt x="9" y="89"/>
                  </a:lnTo>
                  <a:lnTo>
                    <a:pt x="3" y="106"/>
                  </a:lnTo>
                  <a:lnTo>
                    <a:pt x="1" y="115"/>
                  </a:lnTo>
                  <a:lnTo>
                    <a:pt x="0" y="125"/>
                  </a:lnTo>
                  <a:lnTo>
                    <a:pt x="0" y="125"/>
                  </a:lnTo>
                  <a:lnTo>
                    <a:pt x="1" y="127"/>
                  </a:lnTo>
                  <a:lnTo>
                    <a:pt x="2" y="128"/>
                  </a:lnTo>
                  <a:lnTo>
                    <a:pt x="3" y="129"/>
                  </a:lnTo>
                  <a:lnTo>
                    <a:pt x="5" y="129"/>
                  </a:lnTo>
                  <a:lnTo>
                    <a:pt x="6" y="129"/>
                  </a:lnTo>
                  <a:lnTo>
                    <a:pt x="9" y="128"/>
                  </a:lnTo>
                  <a:lnTo>
                    <a:pt x="10" y="127"/>
                  </a:lnTo>
                  <a:lnTo>
                    <a:pt x="10" y="125"/>
                  </a:lnTo>
                  <a:lnTo>
                    <a:pt x="10" y="125"/>
                  </a:lnTo>
                  <a:lnTo>
                    <a:pt x="12" y="108"/>
                  </a:lnTo>
                  <a:lnTo>
                    <a:pt x="16" y="93"/>
                  </a:lnTo>
                  <a:lnTo>
                    <a:pt x="21" y="78"/>
                  </a:lnTo>
                  <a:lnTo>
                    <a:pt x="28" y="64"/>
                  </a:lnTo>
                  <a:lnTo>
                    <a:pt x="42" y="35"/>
                  </a:lnTo>
                  <a:lnTo>
                    <a:pt x="49" y="20"/>
                  </a:lnTo>
                  <a:lnTo>
                    <a:pt x="54" y="6"/>
                  </a:lnTo>
                  <a:lnTo>
                    <a:pt x="54" y="6"/>
                  </a:lnTo>
                  <a:lnTo>
                    <a:pt x="54" y="4"/>
                  </a:lnTo>
                  <a:lnTo>
                    <a:pt x="54" y="2"/>
                  </a:lnTo>
                  <a:lnTo>
                    <a:pt x="53" y="1"/>
                  </a:lnTo>
                  <a:lnTo>
                    <a:pt x="51" y="0"/>
                  </a:lnTo>
                  <a:lnTo>
                    <a:pt x="49" y="0"/>
                  </a:lnTo>
                  <a:lnTo>
                    <a:pt x="48" y="1"/>
                  </a:lnTo>
                  <a:lnTo>
                    <a:pt x="46" y="2"/>
                  </a:lnTo>
                  <a:lnTo>
                    <a:pt x="45" y="3"/>
                  </a:lnTo>
                  <a:lnTo>
                    <a:pt x="4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2" name="Freeform 824"/>
            <p:cNvSpPr>
              <a:spLocks/>
            </p:cNvSpPr>
            <p:nvPr/>
          </p:nvSpPr>
          <p:spPr bwMode="auto">
            <a:xfrm>
              <a:off x="6619875" y="1614488"/>
              <a:ext cx="25400" cy="44450"/>
            </a:xfrm>
            <a:custGeom>
              <a:avLst/>
              <a:gdLst/>
              <a:ahLst/>
              <a:cxnLst>
                <a:cxn ang="0">
                  <a:pos x="40" y="2"/>
                </a:cxn>
                <a:cxn ang="0">
                  <a:pos x="40" y="2"/>
                </a:cxn>
                <a:cxn ang="0">
                  <a:pos x="32" y="11"/>
                </a:cxn>
                <a:cxn ang="0">
                  <a:pos x="25" y="19"/>
                </a:cxn>
                <a:cxn ang="0">
                  <a:pos x="19" y="28"/>
                </a:cxn>
                <a:cxn ang="0">
                  <a:pos x="13" y="39"/>
                </a:cxn>
                <a:cxn ang="0">
                  <a:pos x="8" y="49"/>
                </a:cxn>
                <a:cxn ang="0">
                  <a:pos x="4" y="59"/>
                </a:cxn>
                <a:cxn ang="0">
                  <a:pos x="1" y="71"/>
                </a:cxn>
                <a:cxn ang="0">
                  <a:pos x="0" y="81"/>
                </a:cxn>
                <a:cxn ang="0">
                  <a:pos x="0" y="81"/>
                </a:cxn>
                <a:cxn ang="0">
                  <a:pos x="0" y="83"/>
                </a:cxn>
                <a:cxn ang="0">
                  <a:pos x="1" y="85"/>
                </a:cxn>
                <a:cxn ang="0">
                  <a:pos x="3" y="86"/>
                </a:cxn>
                <a:cxn ang="0">
                  <a:pos x="5" y="86"/>
                </a:cxn>
                <a:cxn ang="0">
                  <a:pos x="6" y="86"/>
                </a:cxn>
                <a:cxn ang="0">
                  <a:pos x="9" y="85"/>
                </a:cxn>
                <a:cxn ang="0">
                  <a:pos x="10" y="83"/>
                </a:cxn>
                <a:cxn ang="0">
                  <a:pos x="10" y="81"/>
                </a:cxn>
                <a:cxn ang="0">
                  <a:pos x="10" y="81"/>
                </a:cxn>
                <a:cxn ang="0">
                  <a:pos x="11" y="71"/>
                </a:cxn>
                <a:cxn ang="0">
                  <a:pos x="14" y="61"/>
                </a:cxn>
                <a:cxn ang="0">
                  <a:pos x="17" y="51"/>
                </a:cxn>
                <a:cxn ang="0">
                  <a:pos x="22" y="42"/>
                </a:cxn>
                <a:cxn ang="0">
                  <a:pos x="27" y="33"/>
                </a:cxn>
                <a:cxn ang="0">
                  <a:pos x="33" y="24"/>
                </a:cxn>
                <a:cxn ang="0">
                  <a:pos x="40" y="16"/>
                </a:cxn>
                <a:cxn ang="0">
                  <a:pos x="47" y="9"/>
                </a:cxn>
                <a:cxn ang="0">
                  <a:pos x="47" y="9"/>
                </a:cxn>
                <a:cxn ang="0">
                  <a:pos x="48" y="8"/>
                </a:cxn>
                <a:cxn ang="0">
                  <a:pos x="48" y="5"/>
                </a:cxn>
                <a:cxn ang="0">
                  <a:pos x="47" y="3"/>
                </a:cxn>
                <a:cxn ang="0">
                  <a:pos x="46" y="2"/>
                </a:cxn>
                <a:cxn ang="0">
                  <a:pos x="45" y="1"/>
                </a:cxn>
                <a:cxn ang="0">
                  <a:pos x="43" y="0"/>
                </a:cxn>
                <a:cxn ang="0">
                  <a:pos x="42" y="1"/>
                </a:cxn>
                <a:cxn ang="0">
                  <a:pos x="40" y="2"/>
                </a:cxn>
                <a:cxn ang="0">
                  <a:pos x="40" y="2"/>
                </a:cxn>
              </a:cxnLst>
              <a:rect l="0" t="0" r="r" b="b"/>
              <a:pathLst>
                <a:path w="48" h="86">
                  <a:moveTo>
                    <a:pt x="40" y="2"/>
                  </a:moveTo>
                  <a:lnTo>
                    <a:pt x="40" y="2"/>
                  </a:lnTo>
                  <a:lnTo>
                    <a:pt x="32" y="11"/>
                  </a:lnTo>
                  <a:lnTo>
                    <a:pt x="25" y="19"/>
                  </a:lnTo>
                  <a:lnTo>
                    <a:pt x="19" y="28"/>
                  </a:lnTo>
                  <a:lnTo>
                    <a:pt x="13" y="39"/>
                  </a:lnTo>
                  <a:lnTo>
                    <a:pt x="8" y="49"/>
                  </a:lnTo>
                  <a:lnTo>
                    <a:pt x="4" y="59"/>
                  </a:lnTo>
                  <a:lnTo>
                    <a:pt x="1" y="71"/>
                  </a:lnTo>
                  <a:lnTo>
                    <a:pt x="0" y="81"/>
                  </a:lnTo>
                  <a:lnTo>
                    <a:pt x="0" y="81"/>
                  </a:lnTo>
                  <a:lnTo>
                    <a:pt x="0" y="83"/>
                  </a:lnTo>
                  <a:lnTo>
                    <a:pt x="1" y="85"/>
                  </a:lnTo>
                  <a:lnTo>
                    <a:pt x="3" y="86"/>
                  </a:lnTo>
                  <a:lnTo>
                    <a:pt x="5" y="86"/>
                  </a:lnTo>
                  <a:lnTo>
                    <a:pt x="6" y="86"/>
                  </a:lnTo>
                  <a:lnTo>
                    <a:pt x="9" y="85"/>
                  </a:lnTo>
                  <a:lnTo>
                    <a:pt x="10" y="83"/>
                  </a:lnTo>
                  <a:lnTo>
                    <a:pt x="10" y="81"/>
                  </a:lnTo>
                  <a:lnTo>
                    <a:pt x="10" y="81"/>
                  </a:lnTo>
                  <a:lnTo>
                    <a:pt x="11" y="71"/>
                  </a:lnTo>
                  <a:lnTo>
                    <a:pt x="14" y="61"/>
                  </a:lnTo>
                  <a:lnTo>
                    <a:pt x="17" y="51"/>
                  </a:lnTo>
                  <a:lnTo>
                    <a:pt x="22" y="42"/>
                  </a:lnTo>
                  <a:lnTo>
                    <a:pt x="27" y="33"/>
                  </a:lnTo>
                  <a:lnTo>
                    <a:pt x="33" y="24"/>
                  </a:lnTo>
                  <a:lnTo>
                    <a:pt x="40" y="16"/>
                  </a:lnTo>
                  <a:lnTo>
                    <a:pt x="47" y="9"/>
                  </a:lnTo>
                  <a:lnTo>
                    <a:pt x="47" y="9"/>
                  </a:lnTo>
                  <a:lnTo>
                    <a:pt x="48" y="8"/>
                  </a:lnTo>
                  <a:lnTo>
                    <a:pt x="48" y="5"/>
                  </a:lnTo>
                  <a:lnTo>
                    <a:pt x="47" y="3"/>
                  </a:lnTo>
                  <a:lnTo>
                    <a:pt x="46" y="2"/>
                  </a:lnTo>
                  <a:lnTo>
                    <a:pt x="45" y="1"/>
                  </a:lnTo>
                  <a:lnTo>
                    <a:pt x="43" y="0"/>
                  </a:lnTo>
                  <a:lnTo>
                    <a:pt x="42" y="1"/>
                  </a:lnTo>
                  <a:lnTo>
                    <a:pt x="40" y="2"/>
                  </a:lnTo>
                  <a:lnTo>
                    <a:pt x="40"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3" name="Freeform 825"/>
            <p:cNvSpPr>
              <a:spLocks/>
            </p:cNvSpPr>
            <p:nvPr/>
          </p:nvSpPr>
          <p:spPr bwMode="auto">
            <a:xfrm>
              <a:off x="6659563" y="1624013"/>
              <a:ext cx="28575" cy="46038"/>
            </a:xfrm>
            <a:custGeom>
              <a:avLst/>
              <a:gdLst/>
              <a:ahLst/>
              <a:cxnLst>
                <a:cxn ang="0">
                  <a:pos x="44" y="2"/>
                </a:cxn>
                <a:cxn ang="0">
                  <a:pos x="44" y="2"/>
                </a:cxn>
                <a:cxn ang="0">
                  <a:pos x="38" y="10"/>
                </a:cxn>
                <a:cxn ang="0">
                  <a:pos x="32" y="17"/>
                </a:cxn>
                <a:cxn ang="0">
                  <a:pos x="25" y="26"/>
                </a:cxn>
                <a:cxn ang="0">
                  <a:pos x="19" y="34"/>
                </a:cxn>
                <a:cxn ang="0">
                  <a:pos x="19" y="34"/>
                </a:cxn>
                <a:cxn ang="0">
                  <a:pos x="13" y="44"/>
                </a:cxn>
                <a:cxn ang="0">
                  <a:pos x="9" y="56"/>
                </a:cxn>
                <a:cxn ang="0">
                  <a:pos x="5" y="67"/>
                </a:cxn>
                <a:cxn ang="0">
                  <a:pos x="0" y="77"/>
                </a:cxn>
                <a:cxn ang="0">
                  <a:pos x="0" y="77"/>
                </a:cxn>
                <a:cxn ang="0">
                  <a:pos x="0" y="79"/>
                </a:cxn>
                <a:cxn ang="0">
                  <a:pos x="0" y="82"/>
                </a:cxn>
                <a:cxn ang="0">
                  <a:pos x="2" y="85"/>
                </a:cxn>
                <a:cxn ang="0">
                  <a:pos x="4" y="85"/>
                </a:cxn>
                <a:cxn ang="0">
                  <a:pos x="5" y="85"/>
                </a:cxn>
                <a:cxn ang="0">
                  <a:pos x="7" y="85"/>
                </a:cxn>
                <a:cxn ang="0">
                  <a:pos x="8" y="83"/>
                </a:cxn>
                <a:cxn ang="0">
                  <a:pos x="8" y="83"/>
                </a:cxn>
                <a:cxn ang="0">
                  <a:pos x="16" y="63"/>
                </a:cxn>
                <a:cxn ang="0">
                  <a:pos x="26" y="42"/>
                </a:cxn>
                <a:cxn ang="0">
                  <a:pos x="26" y="42"/>
                </a:cxn>
                <a:cxn ang="0">
                  <a:pos x="28" y="37"/>
                </a:cxn>
                <a:cxn ang="0">
                  <a:pos x="31" y="33"/>
                </a:cxn>
                <a:cxn ang="0">
                  <a:pos x="38" y="25"/>
                </a:cxn>
                <a:cxn ang="0">
                  <a:pos x="46" y="15"/>
                </a:cxn>
                <a:cxn ang="0">
                  <a:pos x="52" y="7"/>
                </a:cxn>
                <a:cxn ang="0">
                  <a:pos x="52" y="7"/>
                </a:cxn>
                <a:cxn ang="0">
                  <a:pos x="53" y="5"/>
                </a:cxn>
                <a:cxn ang="0">
                  <a:pos x="52" y="3"/>
                </a:cxn>
                <a:cxn ang="0">
                  <a:pos x="52" y="2"/>
                </a:cxn>
                <a:cxn ang="0">
                  <a:pos x="50" y="0"/>
                </a:cxn>
                <a:cxn ang="0">
                  <a:pos x="49" y="0"/>
                </a:cxn>
                <a:cxn ang="0">
                  <a:pos x="47" y="0"/>
                </a:cxn>
                <a:cxn ang="0">
                  <a:pos x="45" y="1"/>
                </a:cxn>
                <a:cxn ang="0">
                  <a:pos x="44" y="2"/>
                </a:cxn>
                <a:cxn ang="0">
                  <a:pos x="44" y="2"/>
                </a:cxn>
              </a:cxnLst>
              <a:rect l="0" t="0" r="r" b="b"/>
              <a:pathLst>
                <a:path w="53" h="85">
                  <a:moveTo>
                    <a:pt x="44" y="2"/>
                  </a:moveTo>
                  <a:lnTo>
                    <a:pt x="44" y="2"/>
                  </a:lnTo>
                  <a:lnTo>
                    <a:pt x="38" y="10"/>
                  </a:lnTo>
                  <a:lnTo>
                    <a:pt x="32" y="17"/>
                  </a:lnTo>
                  <a:lnTo>
                    <a:pt x="25" y="26"/>
                  </a:lnTo>
                  <a:lnTo>
                    <a:pt x="19" y="34"/>
                  </a:lnTo>
                  <a:lnTo>
                    <a:pt x="19" y="34"/>
                  </a:lnTo>
                  <a:lnTo>
                    <a:pt x="13" y="44"/>
                  </a:lnTo>
                  <a:lnTo>
                    <a:pt x="9" y="56"/>
                  </a:lnTo>
                  <a:lnTo>
                    <a:pt x="5" y="67"/>
                  </a:lnTo>
                  <a:lnTo>
                    <a:pt x="0" y="77"/>
                  </a:lnTo>
                  <a:lnTo>
                    <a:pt x="0" y="77"/>
                  </a:lnTo>
                  <a:lnTo>
                    <a:pt x="0" y="79"/>
                  </a:lnTo>
                  <a:lnTo>
                    <a:pt x="0" y="82"/>
                  </a:lnTo>
                  <a:lnTo>
                    <a:pt x="2" y="85"/>
                  </a:lnTo>
                  <a:lnTo>
                    <a:pt x="4" y="85"/>
                  </a:lnTo>
                  <a:lnTo>
                    <a:pt x="5" y="85"/>
                  </a:lnTo>
                  <a:lnTo>
                    <a:pt x="7" y="85"/>
                  </a:lnTo>
                  <a:lnTo>
                    <a:pt x="8" y="83"/>
                  </a:lnTo>
                  <a:lnTo>
                    <a:pt x="8" y="83"/>
                  </a:lnTo>
                  <a:lnTo>
                    <a:pt x="16" y="63"/>
                  </a:lnTo>
                  <a:lnTo>
                    <a:pt x="26" y="42"/>
                  </a:lnTo>
                  <a:lnTo>
                    <a:pt x="26" y="42"/>
                  </a:lnTo>
                  <a:lnTo>
                    <a:pt x="28" y="37"/>
                  </a:lnTo>
                  <a:lnTo>
                    <a:pt x="31" y="33"/>
                  </a:lnTo>
                  <a:lnTo>
                    <a:pt x="38" y="25"/>
                  </a:lnTo>
                  <a:lnTo>
                    <a:pt x="46" y="15"/>
                  </a:lnTo>
                  <a:lnTo>
                    <a:pt x="52" y="7"/>
                  </a:lnTo>
                  <a:lnTo>
                    <a:pt x="52" y="7"/>
                  </a:lnTo>
                  <a:lnTo>
                    <a:pt x="53" y="5"/>
                  </a:lnTo>
                  <a:lnTo>
                    <a:pt x="52" y="3"/>
                  </a:lnTo>
                  <a:lnTo>
                    <a:pt x="52" y="2"/>
                  </a:lnTo>
                  <a:lnTo>
                    <a:pt x="50" y="0"/>
                  </a:lnTo>
                  <a:lnTo>
                    <a:pt x="49" y="0"/>
                  </a:lnTo>
                  <a:lnTo>
                    <a:pt x="47" y="0"/>
                  </a:lnTo>
                  <a:lnTo>
                    <a:pt x="45" y="1"/>
                  </a:lnTo>
                  <a:lnTo>
                    <a:pt x="44" y="2"/>
                  </a:lnTo>
                  <a:lnTo>
                    <a:pt x="44"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4" name="Freeform 826"/>
            <p:cNvSpPr>
              <a:spLocks/>
            </p:cNvSpPr>
            <p:nvPr/>
          </p:nvSpPr>
          <p:spPr bwMode="auto">
            <a:xfrm>
              <a:off x="6746875" y="1463675"/>
              <a:ext cx="23813" cy="41275"/>
            </a:xfrm>
            <a:custGeom>
              <a:avLst/>
              <a:gdLst/>
              <a:ahLst/>
              <a:cxnLst>
                <a:cxn ang="0">
                  <a:pos x="39" y="1"/>
                </a:cxn>
                <a:cxn ang="0">
                  <a:pos x="39" y="1"/>
                </a:cxn>
                <a:cxn ang="0">
                  <a:pos x="32" y="10"/>
                </a:cxn>
                <a:cxn ang="0">
                  <a:pos x="27" y="18"/>
                </a:cxn>
                <a:cxn ang="0">
                  <a:pos x="22" y="27"/>
                </a:cxn>
                <a:cxn ang="0">
                  <a:pos x="18" y="35"/>
                </a:cxn>
                <a:cxn ang="0">
                  <a:pos x="9" y="54"/>
                </a:cxn>
                <a:cxn ang="0">
                  <a:pos x="5" y="63"/>
                </a:cxn>
                <a:cxn ang="0">
                  <a:pos x="0" y="73"/>
                </a:cxn>
                <a:cxn ang="0">
                  <a:pos x="0" y="73"/>
                </a:cxn>
                <a:cxn ang="0">
                  <a:pos x="0" y="74"/>
                </a:cxn>
                <a:cxn ang="0">
                  <a:pos x="0" y="76"/>
                </a:cxn>
                <a:cxn ang="0">
                  <a:pos x="1" y="78"/>
                </a:cxn>
                <a:cxn ang="0">
                  <a:pos x="2" y="79"/>
                </a:cxn>
                <a:cxn ang="0">
                  <a:pos x="3" y="79"/>
                </a:cxn>
                <a:cxn ang="0">
                  <a:pos x="5" y="79"/>
                </a:cxn>
                <a:cxn ang="0">
                  <a:pos x="7" y="79"/>
                </a:cxn>
                <a:cxn ang="0">
                  <a:pos x="8" y="77"/>
                </a:cxn>
                <a:cxn ang="0">
                  <a:pos x="8" y="77"/>
                </a:cxn>
                <a:cxn ang="0">
                  <a:pos x="13" y="68"/>
                </a:cxn>
                <a:cxn ang="0">
                  <a:pos x="18" y="59"/>
                </a:cxn>
                <a:cxn ang="0">
                  <a:pos x="26" y="42"/>
                </a:cxn>
                <a:cxn ang="0">
                  <a:pos x="30" y="32"/>
                </a:cxn>
                <a:cxn ang="0">
                  <a:pos x="34" y="24"/>
                </a:cxn>
                <a:cxn ang="0">
                  <a:pos x="39" y="16"/>
                </a:cxn>
                <a:cxn ang="0">
                  <a:pos x="45" y="8"/>
                </a:cxn>
                <a:cxn ang="0">
                  <a:pos x="45" y="8"/>
                </a:cxn>
                <a:cxn ang="0">
                  <a:pos x="46" y="6"/>
                </a:cxn>
                <a:cxn ang="0">
                  <a:pos x="46" y="4"/>
                </a:cxn>
                <a:cxn ang="0">
                  <a:pos x="46" y="3"/>
                </a:cxn>
                <a:cxn ang="0">
                  <a:pos x="45" y="1"/>
                </a:cxn>
                <a:cxn ang="0">
                  <a:pos x="44" y="0"/>
                </a:cxn>
                <a:cxn ang="0">
                  <a:pos x="42" y="0"/>
                </a:cxn>
                <a:cxn ang="0">
                  <a:pos x="40" y="0"/>
                </a:cxn>
                <a:cxn ang="0">
                  <a:pos x="39" y="1"/>
                </a:cxn>
                <a:cxn ang="0">
                  <a:pos x="39" y="1"/>
                </a:cxn>
              </a:cxnLst>
              <a:rect l="0" t="0" r="r" b="b"/>
              <a:pathLst>
                <a:path w="46" h="79">
                  <a:moveTo>
                    <a:pt x="39" y="1"/>
                  </a:moveTo>
                  <a:lnTo>
                    <a:pt x="39" y="1"/>
                  </a:lnTo>
                  <a:lnTo>
                    <a:pt x="32" y="10"/>
                  </a:lnTo>
                  <a:lnTo>
                    <a:pt x="27" y="18"/>
                  </a:lnTo>
                  <a:lnTo>
                    <a:pt x="22" y="27"/>
                  </a:lnTo>
                  <a:lnTo>
                    <a:pt x="18" y="35"/>
                  </a:lnTo>
                  <a:lnTo>
                    <a:pt x="9" y="54"/>
                  </a:lnTo>
                  <a:lnTo>
                    <a:pt x="5" y="63"/>
                  </a:lnTo>
                  <a:lnTo>
                    <a:pt x="0" y="73"/>
                  </a:lnTo>
                  <a:lnTo>
                    <a:pt x="0" y="73"/>
                  </a:lnTo>
                  <a:lnTo>
                    <a:pt x="0" y="74"/>
                  </a:lnTo>
                  <a:lnTo>
                    <a:pt x="0" y="76"/>
                  </a:lnTo>
                  <a:lnTo>
                    <a:pt x="1" y="78"/>
                  </a:lnTo>
                  <a:lnTo>
                    <a:pt x="2" y="79"/>
                  </a:lnTo>
                  <a:lnTo>
                    <a:pt x="3" y="79"/>
                  </a:lnTo>
                  <a:lnTo>
                    <a:pt x="5" y="79"/>
                  </a:lnTo>
                  <a:lnTo>
                    <a:pt x="7" y="79"/>
                  </a:lnTo>
                  <a:lnTo>
                    <a:pt x="8" y="77"/>
                  </a:lnTo>
                  <a:lnTo>
                    <a:pt x="8" y="77"/>
                  </a:lnTo>
                  <a:lnTo>
                    <a:pt x="13" y="68"/>
                  </a:lnTo>
                  <a:lnTo>
                    <a:pt x="18" y="59"/>
                  </a:lnTo>
                  <a:lnTo>
                    <a:pt x="26" y="42"/>
                  </a:lnTo>
                  <a:lnTo>
                    <a:pt x="30" y="32"/>
                  </a:lnTo>
                  <a:lnTo>
                    <a:pt x="34" y="24"/>
                  </a:lnTo>
                  <a:lnTo>
                    <a:pt x="39" y="16"/>
                  </a:lnTo>
                  <a:lnTo>
                    <a:pt x="45" y="8"/>
                  </a:lnTo>
                  <a:lnTo>
                    <a:pt x="45" y="8"/>
                  </a:lnTo>
                  <a:lnTo>
                    <a:pt x="46" y="6"/>
                  </a:lnTo>
                  <a:lnTo>
                    <a:pt x="46" y="4"/>
                  </a:lnTo>
                  <a:lnTo>
                    <a:pt x="46" y="3"/>
                  </a:lnTo>
                  <a:lnTo>
                    <a:pt x="45" y="1"/>
                  </a:lnTo>
                  <a:lnTo>
                    <a:pt x="44" y="0"/>
                  </a:lnTo>
                  <a:lnTo>
                    <a:pt x="42" y="0"/>
                  </a:lnTo>
                  <a:lnTo>
                    <a:pt x="40" y="0"/>
                  </a:lnTo>
                  <a:lnTo>
                    <a:pt x="39" y="1"/>
                  </a:lnTo>
                  <a:lnTo>
                    <a:pt x="3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5" name="Freeform 827"/>
            <p:cNvSpPr>
              <a:spLocks/>
            </p:cNvSpPr>
            <p:nvPr/>
          </p:nvSpPr>
          <p:spPr bwMode="auto">
            <a:xfrm>
              <a:off x="6792913" y="1493838"/>
              <a:ext cx="9525" cy="7938"/>
            </a:xfrm>
            <a:custGeom>
              <a:avLst/>
              <a:gdLst/>
              <a:ahLst/>
              <a:cxnLst>
                <a:cxn ang="0">
                  <a:pos x="8" y="1"/>
                </a:cxn>
                <a:cxn ang="0">
                  <a:pos x="2" y="8"/>
                </a:cxn>
                <a:cxn ang="0">
                  <a:pos x="2" y="8"/>
                </a:cxn>
                <a:cxn ang="0">
                  <a:pos x="1" y="9"/>
                </a:cxn>
                <a:cxn ang="0">
                  <a:pos x="0" y="11"/>
                </a:cxn>
                <a:cxn ang="0">
                  <a:pos x="1" y="13"/>
                </a:cxn>
                <a:cxn ang="0">
                  <a:pos x="2" y="14"/>
                </a:cxn>
                <a:cxn ang="0">
                  <a:pos x="3" y="16"/>
                </a:cxn>
                <a:cxn ang="0">
                  <a:pos x="5" y="16"/>
                </a:cxn>
                <a:cxn ang="0">
                  <a:pos x="7" y="16"/>
                </a:cxn>
                <a:cxn ang="0">
                  <a:pos x="8" y="14"/>
                </a:cxn>
                <a:cxn ang="0">
                  <a:pos x="14" y="8"/>
                </a:cxn>
                <a:cxn ang="0">
                  <a:pos x="14" y="8"/>
                </a:cxn>
                <a:cxn ang="0">
                  <a:pos x="15" y="6"/>
                </a:cxn>
                <a:cxn ang="0">
                  <a:pos x="16" y="5"/>
                </a:cxn>
                <a:cxn ang="0">
                  <a:pos x="15" y="3"/>
                </a:cxn>
                <a:cxn ang="0">
                  <a:pos x="14" y="1"/>
                </a:cxn>
                <a:cxn ang="0">
                  <a:pos x="13" y="0"/>
                </a:cxn>
                <a:cxn ang="0">
                  <a:pos x="11" y="0"/>
                </a:cxn>
                <a:cxn ang="0">
                  <a:pos x="9" y="0"/>
                </a:cxn>
                <a:cxn ang="0">
                  <a:pos x="8" y="1"/>
                </a:cxn>
                <a:cxn ang="0">
                  <a:pos x="8" y="1"/>
                </a:cxn>
              </a:cxnLst>
              <a:rect l="0" t="0" r="r" b="b"/>
              <a:pathLst>
                <a:path w="16" h="16">
                  <a:moveTo>
                    <a:pt x="8" y="1"/>
                  </a:moveTo>
                  <a:lnTo>
                    <a:pt x="2" y="8"/>
                  </a:lnTo>
                  <a:lnTo>
                    <a:pt x="2" y="8"/>
                  </a:lnTo>
                  <a:lnTo>
                    <a:pt x="1" y="9"/>
                  </a:lnTo>
                  <a:lnTo>
                    <a:pt x="0" y="11"/>
                  </a:lnTo>
                  <a:lnTo>
                    <a:pt x="1" y="13"/>
                  </a:lnTo>
                  <a:lnTo>
                    <a:pt x="2" y="14"/>
                  </a:lnTo>
                  <a:lnTo>
                    <a:pt x="3" y="16"/>
                  </a:lnTo>
                  <a:lnTo>
                    <a:pt x="5" y="16"/>
                  </a:lnTo>
                  <a:lnTo>
                    <a:pt x="7" y="16"/>
                  </a:lnTo>
                  <a:lnTo>
                    <a:pt x="8" y="14"/>
                  </a:lnTo>
                  <a:lnTo>
                    <a:pt x="14" y="8"/>
                  </a:lnTo>
                  <a:lnTo>
                    <a:pt x="14" y="8"/>
                  </a:lnTo>
                  <a:lnTo>
                    <a:pt x="15" y="6"/>
                  </a:lnTo>
                  <a:lnTo>
                    <a:pt x="16" y="5"/>
                  </a:lnTo>
                  <a:lnTo>
                    <a:pt x="15" y="3"/>
                  </a:lnTo>
                  <a:lnTo>
                    <a:pt x="14" y="1"/>
                  </a:lnTo>
                  <a:lnTo>
                    <a:pt x="13" y="0"/>
                  </a:lnTo>
                  <a:lnTo>
                    <a:pt x="11" y="0"/>
                  </a:lnTo>
                  <a:lnTo>
                    <a:pt x="9" y="0"/>
                  </a:lnTo>
                  <a:lnTo>
                    <a:pt x="8" y="1"/>
                  </a:lnTo>
                  <a:lnTo>
                    <a:pt x="8"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6" name="Freeform 828"/>
            <p:cNvSpPr>
              <a:spLocks noEditPoints="1"/>
            </p:cNvSpPr>
            <p:nvPr/>
          </p:nvSpPr>
          <p:spPr bwMode="auto">
            <a:xfrm>
              <a:off x="6208713" y="1243013"/>
              <a:ext cx="706438" cy="620713"/>
            </a:xfrm>
            <a:custGeom>
              <a:avLst/>
              <a:gdLst/>
              <a:ahLst/>
              <a:cxnLst>
                <a:cxn ang="0">
                  <a:pos x="1208" y="1175"/>
                </a:cxn>
                <a:cxn ang="0">
                  <a:pos x="1095" y="1131"/>
                </a:cxn>
                <a:cxn ang="0">
                  <a:pos x="938" y="1062"/>
                </a:cxn>
                <a:cxn ang="0">
                  <a:pos x="899" y="1051"/>
                </a:cxn>
                <a:cxn ang="0">
                  <a:pos x="728" y="1088"/>
                </a:cxn>
                <a:cxn ang="0">
                  <a:pos x="531" y="1080"/>
                </a:cxn>
                <a:cxn ang="0">
                  <a:pos x="322" y="1026"/>
                </a:cxn>
                <a:cxn ang="0">
                  <a:pos x="161" y="920"/>
                </a:cxn>
                <a:cxn ang="0">
                  <a:pos x="51" y="762"/>
                </a:cxn>
                <a:cxn ang="0">
                  <a:pos x="8" y="609"/>
                </a:cxn>
                <a:cxn ang="0">
                  <a:pos x="4" y="424"/>
                </a:cxn>
                <a:cxn ang="0">
                  <a:pos x="39" y="285"/>
                </a:cxn>
                <a:cxn ang="0">
                  <a:pos x="97" y="185"/>
                </a:cxn>
                <a:cxn ang="0">
                  <a:pos x="167" y="114"/>
                </a:cxn>
                <a:cxn ang="0">
                  <a:pos x="255" y="62"/>
                </a:cxn>
                <a:cxn ang="0">
                  <a:pos x="439" y="14"/>
                </a:cxn>
                <a:cxn ang="0">
                  <a:pos x="700" y="5"/>
                </a:cxn>
                <a:cxn ang="0">
                  <a:pos x="714" y="7"/>
                </a:cxn>
                <a:cxn ang="0">
                  <a:pos x="803" y="0"/>
                </a:cxn>
                <a:cxn ang="0">
                  <a:pos x="994" y="43"/>
                </a:cxn>
                <a:cxn ang="0">
                  <a:pos x="1175" y="156"/>
                </a:cxn>
                <a:cxn ang="0">
                  <a:pos x="1247" y="243"/>
                </a:cxn>
                <a:cxn ang="0">
                  <a:pos x="1289" y="328"/>
                </a:cxn>
                <a:cxn ang="0">
                  <a:pos x="1324" y="456"/>
                </a:cxn>
                <a:cxn ang="0">
                  <a:pos x="1336" y="593"/>
                </a:cxn>
                <a:cxn ang="0">
                  <a:pos x="1319" y="726"/>
                </a:cxn>
                <a:cxn ang="0">
                  <a:pos x="1266" y="842"/>
                </a:cxn>
                <a:cxn ang="0">
                  <a:pos x="1204" y="907"/>
                </a:cxn>
                <a:cxn ang="0">
                  <a:pos x="1205" y="990"/>
                </a:cxn>
                <a:cxn ang="0">
                  <a:pos x="1239" y="1150"/>
                </a:cxn>
                <a:cxn ang="0">
                  <a:pos x="1234" y="1167"/>
                </a:cxn>
                <a:cxn ang="0">
                  <a:pos x="912" y="999"/>
                </a:cxn>
                <a:cxn ang="0">
                  <a:pos x="967" y="1032"/>
                </a:cxn>
                <a:cxn ang="0">
                  <a:pos x="1119" y="1098"/>
                </a:cxn>
                <a:cxn ang="0">
                  <a:pos x="1181" y="1067"/>
                </a:cxn>
                <a:cxn ang="0">
                  <a:pos x="1156" y="912"/>
                </a:cxn>
                <a:cxn ang="0">
                  <a:pos x="1170" y="893"/>
                </a:cxn>
                <a:cxn ang="0">
                  <a:pos x="1193" y="864"/>
                </a:cxn>
                <a:cxn ang="0">
                  <a:pos x="1262" y="762"/>
                </a:cxn>
                <a:cxn ang="0">
                  <a:pos x="1294" y="636"/>
                </a:cxn>
                <a:cxn ang="0">
                  <a:pos x="1293" y="502"/>
                </a:cxn>
                <a:cxn ang="0">
                  <a:pos x="1265" y="373"/>
                </a:cxn>
                <a:cxn ang="0">
                  <a:pos x="1214" y="265"/>
                </a:cxn>
                <a:cxn ang="0">
                  <a:pos x="1124" y="168"/>
                </a:cxn>
                <a:cxn ang="0">
                  <a:pos x="962" y="75"/>
                </a:cxn>
                <a:cxn ang="0">
                  <a:pos x="786" y="39"/>
                </a:cxn>
                <a:cxn ang="0">
                  <a:pos x="705" y="49"/>
                </a:cxn>
                <a:cxn ang="0">
                  <a:pos x="686" y="45"/>
                </a:cxn>
                <a:cxn ang="0">
                  <a:pos x="459" y="52"/>
                </a:cxn>
                <a:cxn ang="0">
                  <a:pos x="295" y="89"/>
                </a:cxn>
                <a:cxn ang="0">
                  <a:pos x="184" y="153"/>
                </a:cxn>
                <a:cxn ang="0">
                  <a:pos x="109" y="238"/>
                </a:cxn>
                <a:cxn ang="0">
                  <a:pos x="62" y="340"/>
                </a:cxn>
                <a:cxn ang="0">
                  <a:pos x="40" y="448"/>
                </a:cxn>
                <a:cxn ang="0">
                  <a:pos x="55" y="647"/>
                </a:cxn>
                <a:cxn ang="0">
                  <a:pos x="121" y="805"/>
                </a:cxn>
                <a:cxn ang="0">
                  <a:pos x="251" y="941"/>
                </a:cxn>
                <a:cxn ang="0">
                  <a:pos x="434" y="1017"/>
                </a:cxn>
                <a:cxn ang="0">
                  <a:pos x="592" y="1043"/>
                </a:cxn>
                <a:cxn ang="0">
                  <a:pos x="736" y="1045"/>
                </a:cxn>
                <a:cxn ang="0">
                  <a:pos x="890" y="1012"/>
                </a:cxn>
                <a:cxn ang="0">
                  <a:pos x="900" y="1005"/>
                </a:cxn>
              </a:cxnLst>
              <a:rect l="0" t="0" r="r" b="b"/>
              <a:pathLst>
                <a:path w="1336" h="1175">
                  <a:moveTo>
                    <a:pt x="1214" y="1175"/>
                  </a:moveTo>
                  <a:lnTo>
                    <a:pt x="1214" y="1175"/>
                  </a:lnTo>
                  <a:lnTo>
                    <a:pt x="1210" y="1175"/>
                  </a:lnTo>
                  <a:lnTo>
                    <a:pt x="1209" y="1175"/>
                  </a:lnTo>
                  <a:lnTo>
                    <a:pt x="1208" y="1175"/>
                  </a:lnTo>
                  <a:lnTo>
                    <a:pt x="1208" y="1175"/>
                  </a:lnTo>
                  <a:lnTo>
                    <a:pt x="1202" y="1174"/>
                  </a:lnTo>
                  <a:lnTo>
                    <a:pt x="1198" y="1173"/>
                  </a:lnTo>
                  <a:lnTo>
                    <a:pt x="1198" y="1173"/>
                  </a:lnTo>
                  <a:lnTo>
                    <a:pt x="1172" y="1162"/>
                  </a:lnTo>
                  <a:lnTo>
                    <a:pt x="1147" y="1152"/>
                  </a:lnTo>
                  <a:lnTo>
                    <a:pt x="1095" y="1131"/>
                  </a:lnTo>
                  <a:lnTo>
                    <a:pt x="1095" y="1131"/>
                  </a:lnTo>
                  <a:lnTo>
                    <a:pt x="1050" y="1113"/>
                  </a:lnTo>
                  <a:lnTo>
                    <a:pt x="1005" y="1095"/>
                  </a:lnTo>
                  <a:lnTo>
                    <a:pt x="982" y="1084"/>
                  </a:lnTo>
                  <a:lnTo>
                    <a:pt x="960" y="1073"/>
                  </a:lnTo>
                  <a:lnTo>
                    <a:pt x="938" y="1062"/>
                  </a:lnTo>
                  <a:lnTo>
                    <a:pt x="918" y="1048"/>
                  </a:lnTo>
                  <a:lnTo>
                    <a:pt x="911" y="1044"/>
                  </a:lnTo>
                  <a:lnTo>
                    <a:pt x="904" y="1048"/>
                  </a:lnTo>
                  <a:lnTo>
                    <a:pt x="904" y="1048"/>
                  </a:lnTo>
                  <a:lnTo>
                    <a:pt x="899" y="1051"/>
                  </a:lnTo>
                  <a:lnTo>
                    <a:pt x="899" y="1051"/>
                  </a:lnTo>
                  <a:lnTo>
                    <a:pt x="873" y="1061"/>
                  </a:lnTo>
                  <a:lnTo>
                    <a:pt x="847" y="1068"/>
                  </a:lnTo>
                  <a:lnTo>
                    <a:pt x="819" y="1075"/>
                  </a:lnTo>
                  <a:lnTo>
                    <a:pt x="789" y="1080"/>
                  </a:lnTo>
                  <a:lnTo>
                    <a:pt x="759" y="1084"/>
                  </a:lnTo>
                  <a:lnTo>
                    <a:pt x="728" y="1088"/>
                  </a:lnTo>
                  <a:lnTo>
                    <a:pt x="696" y="1090"/>
                  </a:lnTo>
                  <a:lnTo>
                    <a:pt x="664" y="1090"/>
                  </a:lnTo>
                  <a:lnTo>
                    <a:pt x="664" y="1090"/>
                  </a:lnTo>
                  <a:lnTo>
                    <a:pt x="620" y="1089"/>
                  </a:lnTo>
                  <a:lnTo>
                    <a:pt x="576" y="1086"/>
                  </a:lnTo>
                  <a:lnTo>
                    <a:pt x="531" y="1080"/>
                  </a:lnTo>
                  <a:lnTo>
                    <a:pt x="488" y="1073"/>
                  </a:lnTo>
                  <a:lnTo>
                    <a:pt x="445" y="1064"/>
                  </a:lnTo>
                  <a:lnTo>
                    <a:pt x="402" y="1052"/>
                  </a:lnTo>
                  <a:lnTo>
                    <a:pt x="361" y="1040"/>
                  </a:lnTo>
                  <a:lnTo>
                    <a:pt x="322" y="1026"/>
                  </a:lnTo>
                  <a:lnTo>
                    <a:pt x="322" y="1026"/>
                  </a:lnTo>
                  <a:lnTo>
                    <a:pt x="292" y="1012"/>
                  </a:lnTo>
                  <a:lnTo>
                    <a:pt x="263" y="997"/>
                  </a:lnTo>
                  <a:lnTo>
                    <a:pt x="235" y="980"/>
                  </a:lnTo>
                  <a:lnTo>
                    <a:pt x="209" y="962"/>
                  </a:lnTo>
                  <a:lnTo>
                    <a:pt x="184" y="942"/>
                  </a:lnTo>
                  <a:lnTo>
                    <a:pt x="161" y="920"/>
                  </a:lnTo>
                  <a:lnTo>
                    <a:pt x="138" y="898"/>
                  </a:lnTo>
                  <a:lnTo>
                    <a:pt x="117" y="873"/>
                  </a:lnTo>
                  <a:lnTo>
                    <a:pt x="99" y="847"/>
                  </a:lnTo>
                  <a:lnTo>
                    <a:pt x="81" y="820"/>
                  </a:lnTo>
                  <a:lnTo>
                    <a:pt x="66" y="792"/>
                  </a:lnTo>
                  <a:lnTo>
                    <a:pt x="51" y="762"/>
                  </a:lnTo>
                  <a:lnTo>
                    <a:pt x="39" y="732"/>
                  </a:lnTo>
                  <a:lnTo>
                    <a:pt x="28" y="700"/>
                  </a:lnTo>
                  <a:lnTo>
                    <a:pt x="19" y="668"/>
                  </a:lnTo>
                  <a:lnTo>
                    <a:pt x="12" y="634"/>
                  </a:lnTo>
                  <a:lnTo>
                    <a:pt x="12" y="634"/>
                  </a:lnTo>
                  <a:lnTo>
                    <a:pt x="8" y="609"/>
                  </a:lnTo>
                  <a:lnTo>
                    <a:pt x="5" y="582"/>
                  </a:lnTo>
                  <a:lnTo>
                    <a:pt x="2" y="554"/>
                  </a:lnTo>
                  <a:lnTo>
                    <a:pt x="1" y="524"/>
                  </a:lnTo>
                  <a:lnTo>
                    <a:pt x="0" y="492"/>
                  </a:lnTo>
                  <a:lnTo>
                    <a:pt x="1" y="459"/>
                  </a:lnTo>
                  <a:lnTo>
                    <a:pt x="4" y="424"/>
                  </a:lnTo>
                  <a:lnTo>
                    <a:pt x="9" y="389"/>
                  </a:lnTo>
                  <a:lnTo>
                    <a:pt x="16" y="354"/>
                  </a:lnTo>
                  <a:lnTo>
                    <a:pt x="21" y="337"/>
                  </a:lnTo>
                  <a:lnTo>
                    <a:pt x="26" y="320"/>
                  </a:lnTo>
                  <a:lnTo>
                    <a:pt x="33" y="303"/>
                  </a:lnTo>
                  <a:lnTo>
                    <a:pt x="39" y="285"/>
                  </a:lnTo>
                  <a:lnTo>
                    <a:pt x="46" y="267"/>
                  </a:lnTo>
                  <a:lnTo>
                    <a:pt x="54" y="251"/>
                  </a:lnTo>
                  <a:lnTo>
                    <a:pt x="64" y="234"/>
                  </a:lnTo>
                  <a:lnTo>
                    <a:pt x="74" y="218"/>
                  </a:lnTo>
                  <a:lnTo>
                    <a:pt x="84" y="201"/>
                  </a:lnTo>
                  <a:lnTo>
                    <a:pt x="97" y="185"/>
                  </a:lnTo>
                  <a:lnTo>
                    <a:pt x="109" y="169"/>
                  </a:lnTo>
                  <a:lnTo>
                    <a:pt x="123" y="154"/>
                  </a:lnTo>
                  <a:lnTo>
                    <a:pt x="138" y="139"/>
                  </a:lnTo>
                  <a:lnTo>
                    <a:pt x="153" y="125"/>
                  </a:lnTo>
                  <a:lnTo>
                    <a:pt x="153" y="125"/>
                  </a:lnTo>
                  <a:lnTo>
                    <a:pt x="167" y="114"/>
                  </a:lnTo>
                  <a:lnTo>
                    <a:pt x="180" y="103"/>
                  </a:lnTo>
                  <a:lnTo>
                    <a:pt x="195" y="94"/>
                  </a:lnTo>
                  <a:lnTo>
                    <a:pt x="209" y="86"/>
                  </a:lnTo>
                  <a:lnTo>
                    <a:pt x="224" y="76"/>
                  </a:lnTo>
                  <a:lnTo>
                    <a:pt x="239" y="69"/>
                  </a:lnTo>
                  <a:lnTo>
                    <a:pt x="255" y="62"/>
                  </a:lnTo>
                  <a:lnTo>
                    <a:pt x="270" y="56"/>
                  </a:lnTo>
                  <a:lnTo>
                    <a:pt x="303" y="43"/>
                  </a:lnTo>
                  <a:lnTo>
                    <a:pt x="336" y="34"/>
                  </a:lnTo>
                  <a:lnTo>
                    <a:pt x="369" y="26"/>
                  </a:lnTo>
                  <a:lnTo>
                    <a:pt x="403" y="20"/>
                  </a:lnTo>
                  <a:lnTo>
                    <a:pt x="439" y="14"/>
                  </a:lnTo>
                  <a:lnTo>
                    <a:pt x="473" y="11"/>
                  </a:lnTo>
                  <a:lnTo>
                    <a:pt x="507" y="8"/>
                  </a:lnTo>
                  <a:lnTo>
                    <a:pt x="541" y="6"/>
                  </a:lnTo>
                  <a:lnTo>
                    <a:pt x="607" y="5"/>
                  </a:lnTo>
                  <a:lnTo>
                    <a:pt x="669" y="5"/>
                  </a:lnTo>
                  <a:lnTo>
                    <a:pt x="700" y="5"/>
                  </a:lnTo>
                  <a:lnTo>
                    <a:pt x="700" y="5"/>
                  </a:lnTo>
                  <a:lnTo>
                    <a:pt x="704" y="5"/>
                  </a:lnTo>
                  <a:lnTo>
                    <a:pt x="708" y="6"/>
                  </a:lnTo>
                  <a:lnTo>
                    <a:pt x="711" y="7"/>
                  </a:lnTo>
                  <a:lnTo>
                    <a:pt x="714" y="7"/>
                  </a:lnTo>
                  <a:lnTo>
                    <a:pt x="714" y="7"/>
                  </a:lnTo>
                  <a:lnTo>
                    <a:pt x="732" y="4"/>
                  </a:lnTo>
                  <a:lnTo>
                    <a:pt x="749" y="2"/>
                  </a:lnTo>
                  <a:lnTo>
                    <a:pt x="768" y="1"/>
                  </a:lnTo>
                  <a:lnTo>
                    <a:pt x="787" y="0"/>
                  </a:lnTo>
                  <a:lnTo>
                    <a:pt x="787" y="0"/>
                  </a:lnTo>
                  <a:lnTo>
                    <a:pt x="803" y="0"/>
                  </a:lnTo>
                  <a:lnTo>
                    <a:pt x="821" y="1"/>
                  </a:lnTo>
                  <a:lnTo>
                    <a:pt x="856" y="5"/>
                  </a:lnTo>
                  <a:lnTo>
                    <a:pt x="891" y="11"/>
                  </a:lnTo>
                  <a:lnTo>
                    <a:pt x="926" y="21"/>
                  </a:lnTo>
                  <a:lnTo>
                    <a:pt x="960" y="31"/>
                  </a:lnTo>
                  <a:lnTo>
                    <a:pt x="994" y="43"/>
                  </a:lnTo>
                  <a:lnTo>
                    <a:pt x="1028" y="59"/>
                  </a:lnTo>
                  <a:lnTo>
                    <a:pt x="1060" y="75"/>
                  </a:lnTo>
                  <a:lnTo>
                    <a:pt x="1091" y="93"/>
                  </a:lnTo>
                  <a:lnTo>
                    <a:pt x="1121" y="112"/>
                  </a:lnTo>
                  <a:lnTo>
                    <a:pt x="1149" y="134"/>
                  </a:lnTo>
                  <a:lnTo>
                    <a:pt x="1175" y="156"/>
                  </a:lnTo>
                  <a:lnTo>
                    <a:pt x="1199" y="180"/>
                  </a:lnTo>
                  <a:lnTo>
                    <a:pt x="1210" y="192"/>
                  </a:lnTo>
                  <a:lnTo>
                    <a:pt x="1220" y="204"/>
                  </a:lnTo>
                  <a:lnTo>
                    <a:pt x="1230" y="217"/>
                  </a:lnTo>
                  <a:lnTo>
                    <a:pt x="1239" y="229"/>
                  </a:lnTo>
                  <a:lnTo>
                    <a:pt x="1247" y="243"/>
                  </a:lnTo>
                  <a:lnTo>
                    <a:pt x="1256" y="255"/>
                  </a:lnTo>
                  <a:lnTo>
                    <a:pt x="1256" y="255"/>
                  </a:lnTo>
                  <a:lnTo>
                    <a:pt x="1264" y="273"/>
                  </a:lnTo>
                  <a:lnTo>
                    <a:pt x="1272" y="290"/>
                  </a:lnTo>
                  <a:lnTo>
                    <a:pt x="1280" y="310"/>
                  </a:lnTo>
                  <a:lnTo>
                    <a:pt x="1289" y="328"/>
                  </a:lnTo>
                  <a:lnTo>
                    <a:pt x="1296" y="349"/>
                  </a:lnTo>
                  <a:lnTo>
                    <a:pt x="1302" y="370"/>
                  </a:lnTo>
                  <a:lnTo>
                    <a:pt x="1308" y="390"/>
                  </a:lnTo>
                  <a:lnTo>
                    <a:pt x="1314" y="412"/>
                  </a:lnTo>
                  <a:lnTo>
                    <a:pt x="1320" y="434"/>
                  </a:lnTo>
                  <a:lnTo>
                    <a:pt x="1324" y="456"/>
                  </a:lnTo>
                  <a:lnTo>
                    <a:pt x="1328" y="478"/>
                  </a:lnTo>
                  <a:lnTo>
                    <a:pt x="1331" y="501"/>
                  </a:lnTo>
                  <a:lnTo>
                    <a:pt x="1333" y="524"/>
                  </a:lnTo>
                  <a:lnTo>
                    <a:pt x="1335" y="547"/>
                  </a:lnTo>
                  <a:lnTo>
                    <a:pt x="1336" y="570"/>
                  </a:lnTo>
                  <a:lnTo>
                    <a:pt x="1336" y="593"/>
                  </a:lnTo>
                  <a:lnTo>
                    <a:pt x="1335" y="616"/>
                  </a:lnTo>
                  <a:lnTo>
                    <a:pt x="1334" y="638"/>
                  </a:lnTo>
                  <a:lnTo>
                    <a:pt x="1332" y="660"/>
                  </a:lnTo>
                  <a:lnTo>
                    <a:pt x="1328" y="683"/>
                  </a:lnTo>
                  <a:lnTo>
                    <a:pt x="1324" y="704"/>
                  </a:lnTo>
                  <a:lnTo>
                    <a:pt x="1319" y="726"/>
                  </a:lnTo>
                  <a:lnTo>
                    <a:pt x="1312" y="747"/>
                  </a:lnTo>
                  <a:lnTo>
                    <a:pt x="1305" y="767"/>
                  </a:lnTo>
                  <a:lnTo>
                    <a:pt x="1297" y="787"/>
                  </a:lnTo>
                  <a:lnTo>
                    <a:pt x="1288" y="806"/>
                  </a:lnTo>
                  <a:lnTo>
                    <a:pt x="1277" y="824"/>
                  </a:lnTo>
                  <a:lnTo>
                    <a:pt x="1266" y="842"/>
                  </a:lnTo>
                  <a:lnTo>
                    <a:pt x="1253" y="859"/>
                  </a:lnTo>
                  <a:lnTo>
                    <a:pt x="1239" y="875"/>
                  </a:lnTo>
                  <a:lnTo>
                    <a:pt x="1225" y="890"/>
                  </a:lnTo>
                  <a:lnTo>
                    <a:pt x="1208" y="904"/>
                  </a:lnTo>
                  <a:lnTo>
                    <a:pt x="1208" y="904"/>
                  </a:lnTo>
                  <a:lnTo>
                    <a:pt x="1204" y="907"/>
                  </a:lnTo>
                  <a:lnTo>
                    <a:pt x="1197" y="911"/>
                  </a:lnTo>
                  <a:lnTo>
                    <a:pt x="1197" y="918"/>
                  </a:lnTo>
                  <a:lnTo>
                    <a:pt x="1197" y="918"/>
                  </a:lnTo>
                  <a:lnTo>
                    <a:pt x="1198" y="937"/>
                  </a:lnTo>
                  <a:lnTo>
                    <a:pt x="1200" y="954"/>
                  </a:lnTo>
                  <a:lnTo>
                    <a:pt x="1205" y="990"/>
                  </a:lnTo>
                  <a:lnTo>
                    <a:pt x="1212" y="1026"/>
                  </a:lnTo>
                  <a:lnTo>
                    <a:pt x="1220" y="1061"/>
                  </a:lnTo>
                  <a:lnTo>
                    <a:pt x="1220" y="1061"/>
                  </a:lnTo>
                  <a:lnTo>
                    <a:pt x="1231" y="1104"/>
                  </a:lnTo>
                  <a:lnTo>
                    <a:pt x="1235" y="1127"/>
                  </a:lnTo>
                  <a:lnTo>
                    <a:pt x="1239" y="1150"/>
                  </a:lnTo>
                  <a:lnTo>
                    <a:pt x="1239" y="1150"/>
                  </a:lnTo>
                  <a:lnTo>
                    <a:pt x="1239" y="1154"/>
                  </a:lnTo>
                  <a:lnTo>
                    <a:pt x="1238" y="1159"/>
                  </a:lnTo>
                  <a:lnTo>
                    <a:pt x="1236" y="1163"/>
                  </a:lnTo>
                  <a:lnTo>
                    <a:pt x="1234" y="1167"/>
                  </a:lnTo>
                  <a:lnTo>
                    <a:pt x="1234" y="1167"/>
                  </a:lnTo>
                  <a:lnTo>
                    <a:pt x="1230" y="1170"/>
                  </a:lnTo>
                  <a:lnTo>
                    <a:pt x="1225" y="1173"/>
                  </a:lnTo>
                  <a:lnTo>
                    <a:pt x="1219" y="1175"/>
                  </a:lnTo>
                  <a:lnTo>
                    <a:pt x="1214" y="1175"/>
                  </a:lnTo>
                  <a:lnTo>
                    <a:pt x="1214" y="1175"/>
                  </a:lnTo>
                  <a:close/>
                  <a:moveTo>
                    <a:pt x="912" y="999"/>
                  </a:moveTo>
                  <a:lnTo>
                    <a:pt x="912" y="999"/>
                  </a:lnTo>
                  <a:lnTo>
                    <a:pt x="916" y="1000"/>
                  </a:lnTo>
                  <a:lnTo>
                    <a:pt x="920" y="1003"/>
                  </a:lnTo>
                  <a:lnTo>
                    <a:pt x="920" y="1003"/>
                  </a:lnTo>
                  <a:lnTo>
                    <a:pt x="944" y="1018"/>
                  </a:lnTo>
                  <a:lnTo>
                    <a:pt x="967" y="1032"/>
                  </a:lnTo>
                  <a:lnTo>
                    <a:pt x="992" y="1045"/>
                  </a:lnTo>
                  <a:lnTo>
                    <a:pt x="1017" y="1057"/>
                  </a:lnTo>
                  <a:lnTo>
                    <a:pt x="1043" y="1068"/>
                  </a:lnTo>
                  <a:lnTo>
                    <a:pt x="1069" y="1078"/>
                  </a:lnTo>
                  <a:lnTo>
                    <a:pt x="1119" y="1098"/>
                  </a:lnTo>
                  <a:lnTo>
                    <a:pt x="1119" y="1098"/>
                  </a:lnTo>
                  <a:lnTo>
                    <a:pt x="1173" y="1120"/>
                  </a:lnTo>
                  <a:lnTo>
                    <a:pt x="1195" y="1128"/>
                  </a:lnTo>
                  <a:lnTo>
                    <a:pt x="1189" y="1105"/>
                  </a:lnTo>
                  <a:lnTo>
                    <a:pt x="1189" y="1105"/>
                  </a:lnTo>
                  <a:lnTo>
                    <a:pt x="1181" y="1067"/>
                  </a:lnTo>
                  <a:lnTo>
                    <a:pt x="1181" y="1067"/>
                  </a:lnTo>
                  <a:lnTo>
                    <a:pt x="1172" y="1029"/>
                  </a:lnTo>
                  <a:lnTo>
                    <a:pt x="1165" y="990"/>
                  </a:lnTo>
                  <a:lnTo>
                    <a:pt x="1162" y="971"/>
                  </a:lnTo>
                  <a:lnTo>
                    <a:pt x="1158" y="951"/>
                  </a:lnTo>
                  <a:lnTo>
                    <a:pt x="1157" y="932"/>
                  </a:lnTo>
                  <a:lnTo>
                    <a:pt x="1156" y="912"/>
                  </a:lnTo>
                  <a:lnTo>
                    <a:pt x="1156" y="912"/>
                  </a:lnTo>
                  <a:lnTo>
                    <a:pt x="1156" y="907"/>
                  </a:lnTo>
                  <a:lnTo>
                    <a:pt x="1158" y="903"/>
                  </a:lnTo>
                  <a:lnTo>
                    <a:pt x="1161" y="899"/>
                  </a:lnTo>
                  <a:lnTo>
                    <a:pt x="1165" y="896"/>
                  </a:lnTo>
                  <a:lnTo>
                    <a:pt x="1170" y="893"/>
                  </a:lnTo>
                  <a:lnTo>
                    <a:pt x="1171" y="887"/>
                  </a:lnTo>
                  <a:lnTo>
                    <a:pt x="1171" y="887"/>
                  </a:lnTo>
                  <a:lnTo>
                    <a:pt x="1173" y="882"/>
                  </a:lnTo>
                  <a:lnTo>
                    <a:pt x="1177" y="878"/>
                  </a:lnTo>
                  <a:lnTo>
                    <a:pt x="1177" y="878"/>
                  </a:lnTo>
                  <a:lnTo>
                    <a:pt x="1193" y="864"/>
                  </a:lnTo>
                  <a:lnTo>
                    <a:pt x="1207" y="849"/>
                  </a:lnTo>
                  <a:lnTo>
                    <a:pt x="1220" y="833"/>
                  </a:lnTo>
                  <a:lnTo>
                    <a:pt x="1233" y="817"/>
                  </a:lnTo>
                  <a:lnTo>
                    <a:pt x="1243" y="799"/>
                  </a:lnTo>
                  <a:lnTo>
                    <a:pt x="1253" y="782"/>
                  </a:lnTo>
                  <a:lnTo>
                    <a:pt x="1262" y="762"/>
                  </a:lnTo>
                  <a:lnTo>
                    <a:pt x="1270" y="743"/>
                  </a:lnTo>
                  <a:lnTo>
                    <a:pt x="1276" y="723"/>
                  </a:lnTo>
                  <a:lnTo>
                    <a:pt x="1282" y="701"/>
                  </a:lnTo>
                  <a:lnTo>
                    <a:pt x="1287" y="681"/>
                  </a:lnTo>
                  <a:lnTo>
                    <a:pt x="1291" y="659"/>
                  </a:lnTo>
                  <a:lnTo>
                    <a:pt x="1294" y="636"/>
                  </a:lnTo>
                  <a:lnTo>
                    <a:pt x="1296" y="614"/>
                  </a:lnTo>
                  <a:lnTo>
                    <a:pt x="1297" y="592"/>
                  </a:lnTo>
                  <a:lnTo>
                    <a:pt x="1297" y="569"/>
                  </a:lnTo>
                  <a:lnTo>
                    <a:pt x="1296" y="546"/>
                  </a:lnTo>
                  <a:lnTo>
                    <a:pt x="1295" y="525"/>
                  </a:lnTo>
                  <a:lnTo>
                    <a:pt x="1293" y="502"/>
                  </a:lnTo>
                  <a:lnTo>
                    <a:pt x="1290" y="479"/>
                  </a:lnTo>
                  <a:lnTo>
                    <a:pt x="1286" y="457"/>
                  </a:lnTo>
                  <a:lnTo>
                    <a:pt x="1281" y="436"/>
                  </a:lnTo>
                  <a:lnTo>
                    <a:pt x="1276" y="414"/>
                  </a:lnTo>
                  <a:lnTo>
                    <a:pt x="1271" y="393"/>
                  </a:lnTo>
                  <a:lnTo>
                    <a:pt x="1265" y="373"/>
                  </a:lnTo>
                  <a:lnTo>
                    <a:pt x="1258" y="353"/>
                  </a:lnTo>
                  <a:lnTo>
                    <a:pt x="1250" y="334"/>
                  </a:lnTo>
                  <a:lnTo>
                    <a:pt x="1242" y="316"/>
                  </a:lnTo>
                  <a:lnTo>
                    <a:pt x="1233" y="298"/>
                  </a:lnTo>
                  <a:lnTo>
                    <a:pt x="1225" y="281"/>
                  </a:lnTo>
                  <a:lnTo>
                    <a:pt x="1214" y="265"/>
                  </a:lnTo>
                  <a:lnTo>
                    <a:pt x="1205" y="251"/>
                  </a:lnTo>
                  <a:lnTo>
                    <a:pt x="1205" y="251"/>
                  </a:lnTo>
                  <a:lnTo>
                    <a:pt x="1187" y="229"/>
                  </a:lnTo>
                  <a:lnTo>
                    <a:pt x="1169" y="208"/>
                  </a:lnTo>
                  <a:lnTo>
                    <a:pt x="1147" y="187"/>
                  </a:lnTo>
                  <a:lnTo>
                    <a:pt x="1124" y="168"/>
                  </a:lnTo>
                  <a:lnTo>
                    <a:pt x="1101" y="150"/>
                  </a:lnTo>
                  <a:lnTo>
                    <a:pt x="1075" y="132"/>
                  </a:lnTo>
                  <a:lnTo>
                    <a:pt x="1048" y="116"/>
                  </a:lnTo>
                  <a:lnTo>
                    <a:pt x="1020" y="101"/>
                  </a:lnTo>
                  <a:lnTo>
                    <a:pt x="991" y="88"/>
                  </a:lnTo>
                  <a:lnTo>
                    <a:pt x="962" y="75"/>
                  </a:lnTo>
                  <a:lnTo>
                    <a:pt x="932" y="65"/>
                  </a:lnTo>
                  <a:lnTo>
                    <a:pt x="902" y="56"/>
                  </a:lnTo>
                  <a:lnTo>
                    <a:pt x="872" y="49"/>
                  </a:lnTo>
                  <a:lnTo>
                    <a:pt x="843" y="44"/>
                  </a:lnTo>
                  <a:lnTo>
                    <a:pt x="815" y="41"/>
                  </a:lnTo>
                  <a:lnTo>
                    <a:pt x="786" y="39"/>
                  </a:lnTo>
                  <a:lnTo>
                    <a:pt x="786" y="39"/>
                  </a:lnTo>
                  <a:lnTo>
                    <a:pt x="765" y="40"/>
                  </a:lnTo>
                  <a:lnTo>
                    <a:pt x="744" y="42"/>
                  </a:lnTo>
                  <a:lnTo>
                    <a:pt x="725" y="45"/>
                  </a:lnTo>
                  <a:lnTo>
                    <a:pt x="705" y="49"/>
                  </a:lnTo>
                  <a:lnTo>
                    <a:pt x="705" y="49"/>
                  </a:lnTo>
                  <a:lnTo>
                    <a:pt x="700" y="50"/>
                  </a:lnTo>
                  <a:lnTo>
                    <a:pt x="700" y="50"/>
                  </a:lnTo>
                  <a:lnTo>
                    <a:pt x="695" y="49"/>
                  </a:lnTo>
                  <a:lnTo>
                    <a:pt x="690" y="47"/>
                  </a:lnTo>
                  <a:lnTo>
                    <a:pt x="686" y="45"/>
                  </a:lnTo>
                  <a:lnTo>
                    <a:pt x="686" y="45"/>
                  </a:lnTo>
                  <a:lnTo>
                    <a:pt x="633" y="44"/>
                  </a:lnTo>
                  <a:lnTo>
                    <a:pt x="633" y="44"/>
                  </a:lnTo>
                  <a:lnTo>
                    <a:pt x="575" y="45"/>
                  </a:lnTo>
                  <a:lnTo>
                    <a:pt x="516" y="47"/>
                  </a:lnTo>
                  <a:lnTo>
                    <a:pt x="488" y="49"/>
                  </a:lnTo>
                  <a:lnTo>
                    <a:pt x="459" y="52"/>
                  </a:lnTo>
                  <a:lnTo>
                    <a:pt x="430" y="56"/>
                  </a:lnTo>
                  <a:lnTo>
                    <a:pt x="402" y="60"/>
                  </a:lnTo>
                  <a:lnTo>
                    <a:pt x="374" y="65"/>
                  </a:lnTo>
                  <a:lnTo>
                    <a:pt x="348" y="71"/>
                  </a:lnTo>
                  <a:lnTo>
                    <a:pt x="321" y="79"/>
                  </a:lnTo>
                  <a:lnTo>
                    <a:pt x="295" y="89"/>
                  </a:lnTo>
                  <a:lnTo>
                    <a:pt x="270" y="99"/>
                  </a:lnTo>
                  <a:lnTo>
                    <a:pt x="245" y="111"/>
                  </a:lnTo>
                  <a:lnTo>
                    <a:pt x="223" y="125"/>
                  </a:lnTo>
                  <a:lnTo>
                    <a:pt x="200" y="140"/>
                  </a:lnTo>
                  <a:lnTo>
                    <a:pt x="200" y="140"/>
                  </a:lnTo>
                  <a:lnTo>
                    <a:pt x="184" y="153"/>
                  </a:lnTo>
                  <a:lnTo>
                    <a:pt x="169" y="165"/>
                  </a:lnTo>
                  <a:lnTo>
                    <a:pt x="156" y="179"/>
                  </a:lnTo>
                  <a:lnTo>
                    <a:pt x="142" y="193"/>
                  </a:lnTo>
                  <a:lnTo>
                    <a:pt x="131" y="208"/>
                  </a:lnTo>
                  <a:lnTo>
                    <a:pt x="119" y="223"/>
                  </a:lnTo>
                  <a:lnTo>
                    <a:pt x="109" y="238"/>
                  </a:lnTo>
                  <a:lnTo>
                    <a:pt x="99" y="254"/>
                  </a:lnTo>
                  <a:lnTo>
                    <a:pt x="90" y="271"/>
                  </a:lnTo>
                  <a:lnTo>
                    <a:pt x="82" y="287"/>
                  </a:lnTo>
                  <a:lnTo>
                    <a:pt x="74" y="305"/>
                  </a:lnTo>
                  <a:lnTo>
                    <a:pt x="68" y="321"/>
                  </a:lnTo>
                  <a:lnTo>
                    <a:pt x="62" y="340"/>
                  </a:lnTo>
                  <a:lnTo>
                    <a:pt x="56" y="357"/>
                  </a:lnTo>
                  <a:lnTo>
                    <a:pt x="52" y="375"/>
                  </a:lnTo>
                  <a:lnTo>
                    <a:pt x="48" y="393"/>
                  </a:lnTo>
                  <a:lnTo>
                    <a:pt x="45" y="412"/>
                  </a:lnTo>
                  <a:lnTo>
                    <a:pt x="42" y="431"/>
                  </a:lnTo>
                  <a:lnTo>
                    <a:pt x="40" y="448"/>
                  </a:lnTo>
                  <a:lnTo>
                    <a:pt x="39" y="467"/>
                  </a:lnTo>
                  <a:lnTo>
                    <a:pt x="38" y="504"/>
                  </a:lnTo>
                  <a:lnTo>
                    <a:pt x="39" y="541"/>
                  </a:lnTo>
                  <a:lnTo>
                    <a:pt x="43" y="577"/>
                  </a:lnTo>
                  <a:lnTo>
                    <a:pt x="48" y="612"/>
                  </a:lnTo>
                  <a:lnTo>
                    <a:pt x="55" y="647"/>
                  </a:lnTo>
                  <a:lnTo>
                    <a:pt x="65" y="679"/>
                  </a:lnTo>
                  <a:lnTo>
                    <a:pt x="65" y="679"/>
                  </a:lnTo>
                  <a:lnTo>
                    <a:pt x="77" y="713"/>
                  </a:lnTo>
                  <a:lnTo>
                    <a:pt x="90" y="745"/>
                  </a:lnTo>
                  <a:lnTo>
                    <a:pt x="105" y="776"/>
                  </a:lnTo>
                  <a:lnTo>
                    <a:pt x="121" y="805"/>
                  </a:lnTo>
                  <a:lnTo>
                    <a:pt x="139" y="831"/>
                  </a:lnTo>
                  <a:lnTo>
                    <a:pt x="159" y="856"/>
                  </a:lnTo>
                  <a:lnTo>
                    <a:pt x="179" y="880"/>
                  </a:lnTo>
                  <a:lnTo>
                    <a:pt x="201" y="902"/>
                  </a:lnTo>
                  <a:lnTo>
                    <a:pt x="225" y="922"/>
                  </a:lnTo>
                  <a:lnTo>
                    <a:pt x="251" y="941"/>
                  </a:lnTo>
                  <a:lnTo>
                    <a:pt x="277" y="957"/>
                  </a:lnTo>
                  <a:lnTo>
                    <a:pt x="305" y="973"/>
                  </a:lnTo>
                  <a:lnTo>
                    <a:pt x="335" y="986"/>
                  </a:lnTo>
                  <a:lnTo>
                    <a:pt x="367" y="998"/>
                  </a:lnTo>
                  <a:lnTo>
                    <a:pt x="400" y="1008"/>
                  </a:lnTo>
                  <a:lnTo>
                    <a:pt x="434" y="1017"/>
                  </a:lnTo>
                  <a:lnTo>
                    <a:pt x="434" y="1017"/>
                  </a:lnTo>
                  <a:lnTo>
                    <a:pt x="468" y="1025"/>
                  </a:lnTo>
                  <a:lnTo>
                    <a:pt x="500" y="1031"/>
                  </a:lnTo>
                  <a:lnTo>
                    <a:pt x="533" y="1036"/>
                  </a:lnTo>
                  <a:lnTo>
                    <a:pt x="562" y="1040"/>
                  </a:lnTo>
                  <a:lnTo>
                    <a:pt x="592" y="1043"/>
                  </a:lnTo>
                  <a:lnTo>
                    <a:pt x="622" y="1045"/>
                  </a:lnTo>
                  <a:lnTo>
                    <a:pt x="650" y="1046"/>
                  </a:lnTo>
                  <a:lnTo>
                    <a:pt x="678" y="1047"/>
                  </a:lnTo>
                  <a:lnTo>
                    <a:pt x="678" y="1047"/>
                  </a:lnTo>
                  <a:lnTo>
                    <a:pt x="707" y="1046"/>
                  </a:lnTo>
                  <a:lnTo>
                    <a:pt x="736" y="1045"/>
                  </a:lnTo>
                  <a:lnTo>
                    <a:pt x="764" y="1042"/>
                  </a:lnTo>
                  <a:lnTo>
                    <a:pt x="791" y="1038"/>
                  </a:lnTo>
                  <a:lnTo>
                    <a:pt x="817" y="1033"/>
                  </a:lnTo>
                  <a:lnTo>
                    <a:pt x="842" y="1028"/>
                  </a:lnTo>
                  <a:lnTo>
                    <a:pt x="866" y="1020"/>
                  </a:lnTo>
                  <a:lnTo>
                    <a:pt x="890" y="1012"/>
                  </a:lnTo>
                  <a:lnTo>
                    <a:pt x="890" y="1012"/>
                  </a:lnTo>
                  <a:lnTo>
                    <a:pt x="892" y="1011"/>
                  </a:lnTo>
                  <a:lnTo>
                    <a:pt x="895" y="1010"/>
                  </a:lnTo>
                  <a:lnTo>
                    <a:pt x="897" y="1007"/>
                  </a:lnTo>
                  <a:lnTo>
                    <a:pt x="897" y="1007"/>
                  </a:lnTo>
                  <a:lnTo>
                    <a:pt x="900" y="1005"/>
                  </a:lnTo>
                  <a:lnTo>
                    <a:pt x="903" y="1002"/>
                  </a:lnTo>
                  <a:lnTo>
                    <a:pt x="912" y="999"/>
                  </a:lnTo>
                  <a:lnTo>
                    <a:pt x="912" y="99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7" name="Freeform 829"/>
            <p:cNvSpPr>
              <a:spLocks/>
            </p:cNvSpPr>
            <p:nvPr/>
          </p:nvSpPr>
          <p:spPr bwMode="auto">
            <a:xfrm>
              <a:off x="6411913" y="1501775"/>
              <a:ext cx="71438" cy="65088"/>
            </a:xfrm>
            <a:custGeom>
              <a:avLst/>
              <a:gdLst/>
              <a:ahLst/>
              <a:cxnLst>
                <a:cxn ang="0">
                  <a:pos x="76" y="123"/>
                </a:cxn>
                <a:cxn ang="0">
                  <a:pos x="76" y="123"/>
                </a:cxn>
                <a:cxn ang="0">
                  <a:pos x="71" y="123"/>
                </a:cxn>
                <a:cxn ang="0">
                  <a:pos x="66" y="122"/>
                </a:cxn>
                <a:cxn ang="0">
                  <a:pos x="64" y="121"/>
                </a:cxn>
                <a:cxn ang="0">
                  <a:pos x="64" y="121"/>
                </a:cxn>
                <a:cxn ang="0">
                  <a:pos x="57" y="121"/>
                </a:cxn>
                <a:cxn ang="0">
                  <a:pos x="57" y="121"/>
                </a:cxn>
                <a:cxn ang="0">
                  <a:pos x="55" y="121"/>
                </a:cxn>
                <a:cxn ang="0">
                  <a:pos x="55" y="121"/>
                </a:cxn>
                <a:cxn ang="0">
                  <a:pos x="45" y="119"/>
                </a:cxn>
                <a:cxn ang="0">
                  <a:pos x="36" y="115"/>
                </a:cxn>
                <a:cxn ang="0">
                  <a:pos x="27" y="110"/>
                </a:cxn>
                <a:cxn ang="0">
                  <a:pos x="19" y="104"/>
                </a:cxn>
                <a:cxn ang="0">
                  <a:pos x="13" y="98"/>
                </a:cxn>
                <a:cxn ang="0">
                  <a:pos x="8" y="89"/>
                </a:cxn>
                <a:cxn ang="0">
                  <a:pos x="4" y="81"/>
                </a:cxn>
                <a:cxn ang="0">
                  <a:pos x="1" y="73"/>
                </a:cxn>
                <a:cxn ang="0">
                  <a:pos x="1" y="73"/>
                </a:cxn>
                <a:cxn ang="0">
                  <a:pos x="0" y="63"/>
                </a:cxn>
                <a:cxn ang="0">
                  <a:pos x="1" y="53"/>
                </a:cxn>
                <a:cxn ang="0">
                  <a:pos x="2" y="44"/>
                </a:cxn>
                <a:cxn ang="0">
                  <a:pos x="5" y="36"/>
                </a:cxn>
                <a:cxn ang="0">
                  <a:pos x="9" y="27"/>
                </a:cxn>
                <a:cxn ang="0">
                  <a:pos x="13" y="20"/>
                </a:cxn>
                <a:cxn ang="0">
                  <a:pos x="19" y="14"/>
                </a:cxn>
                <a:cxn ang="0">
                  <a:pos x="27" y="8"/>
                </a:cxn>
                <a:cxn ang="0">
                  <a:pos x="27" y="8"/>
                </a:cxn>
                <a:cxn ang="0">
                  <a:pos x="33" y="5"/>
                </a:cxn>
                <a:cxn ang="0">
                  <a:pos x="40" y="2"/>
                </a:cxn>
                <a:cxn ang="0">
                  <a:pos x="47" y="1"/>
                </a:cxn>
                <a:cxn ang="0">
                  <a:pos x="56" y="0"/>
                </a:cxn>
                <a:cxn ang="0">
                  <a:pos x="56" y="0"/>
                </a:cxn>
                <a:cxn ang="0">
                  <a:pos x="64" y="1"/>
                </a:cxn>
                <a:cxn ang="0">
                  <a:pos x="72" y="3"/>
                </a:cxn>
                <a:cxn ang="0">
                  <a:pos x="80" y="6"/>
                </a:cxn>
                <a:cxn ang="0">
                  <a:pos x="89" y="9"/>
                </a:cxn>
                <a:cxn ang="0">
                  <a:pos x="89" y="9"/>
                </a:cxn>
                <a:cxn ang="0">
                  <a:pos x="99" y="15"/>
                </a:cxn>
                <a:cxn ang="0">
                  <a:pos x="108" y="22"/>
                </a:cxn>
                <a:cxn ang="0">
                  <a:pos x="118" y="31"/>
                </a:cxn>
                <a:cxn ang="0">
                  <a:pos x="125" y="40"/>
                </a:cxn>
                <a:cxn ang="0">
                  <a:pos x="130" y="49"/>
                </a:cxn>
                <a:cxn ang="0">
                  <a:pos x="132" y="54"/>
                </a:cxn>
                <a:cxn ang="0">
                  <a:pos x="134" y="59"/>
                </a:cxn>
                <a:cxn ang="0">
                  <a:pos x="134" y="65"/>
                </a:cxn>
                <a:cxn ang="0">
                  <a:pos x="134" y="70"/>
                </a:cxn>
                <a:cxn ang="0">
                  <a:pos x="134" y="75"/>
                </a:cxn>
                <a:cxn ang="0">
                  <a:pos x="132" y="80"/>
                </a:cxn>
                <a:cxn ang="0">
                  <a:pos x="132" y="80"/>
                </a:cxn>
                <a:cxn ang="0">
                  <a:pos x="128" y="88"/>
                </a:cxn>
                <a:cxn ang="0">
                  <a:pos x="123" y="96"/>
                </a:cxn>
                <a:cxn ang="0">
                  <a:pos x="116" y="103"/>
                </a:cxn>
                <a:cxn ang="0">
                  <a:pos x="109" y="110"/>
                </a:cxn>
                <a:cxn ang="0">
                  <a:pos x="101" y="115"/>
                </a:cxn>
                <a:cxn ang="0">
                  <a:pos x="93" y="120"/>
                </a:cxn>
                <a:cxn ang="0">
                  <a:pos x="84" y="122"/>
                </a:cxn>
                <a:cxn ang="0">
                  <a:pos x="76" y="123"/>
                </a:cxn>
                <a:cxn ang="0">
                  <a:pos x="76" y="123"/>
                </a:cxn>
              </a:cxnLst>
              <a:rect l="0" t="0" r="r" b="b"/>
              <a:pathLst>
                <a:path w="134" h="123">
                  <a:moveTo>
                    <a:pt x="76" y="123"/>
                  </a:moveTo>
                  <a:lnTo>
                    <a:pt x="76" y="123"/>
                  </a:lnTo>
                  <a:lnTo>
                    <a:pt x="71" y="123"/>
                  </a:lnTo>
                  <a:lnTo>
                    <a:pt x="66" y="122"/>
                  </a:lnTo>
                  <a:lnTo>
                    <a:pt x="64" y="121"/>
                  </a:lnTo>
                  <a:lnTo>
                    <a:pt x="64" y="121"/>
                  </a:lnTo>
                  <a:lnTo>
                    <a:pt x="57" y="121"/>
                  </a:lnTo>
                  <a:lnTo>
                    <a:pt x="57" y="121"/>
                  </a:lnTo>
                  <a:lnTo>
                    <a:pt x="55" y="121"/>
                  </a:lnTo>
                  <a:lnTo>
                    <a:pt x="55" y="121"/>
                  </a:lnTo>
                  <a:lnTo>
                    <a:pt x="45" y="119"/>
                  </a:lnTo>
                  <a:lnTo>
                    <a:pt x="36" y="115"/>
                  </a:lnTo>
                  <a:lnTo>
                    <a:pt x="27" y="110"/>
                  </a:lnTo>
                  <a:lnTo>
                    <a:pt x="19" y="104"/>
                  </a:lnTo>
                  <a:lnTo>
                    <a:pt x="13" y="98"/>
                  </a:lnTo>
                  <a:lnTo>
                    <a:pt x="8" y="89"/>
                  </a:lnTo>
                  <a:lnTo>
                    <a:pt x="4" y="81"/>
                  </a:lnTo>
                  <a:lnTo>
                    <a:pt x="1" y="73"/>
                  </a:lnTo>
                  <a:lnTo>
                    <a:pt x="1" y="73"/>
                  </a:lnTo>
                  <a:lnTo>
                    <a:pt x="0" y="63"/>
                  </a:lnTo>
                  <a:lnTo>
                    <a:pt x="1" y="53"/>
                  </a:lnTo>
                  <a:lnTo>
                    <a:pt x="2" y="44"/>
                  </a:lnTo>
                  <a:lnTo>
                    <a:pt x="5" y="36"/>
                  </a:lnTo>
                  <a:lnTo>
                    <a:pt x="9" y="27"/>
                  </a:lnTo>
                  <a:lnTo>
                    <a:pt x="13" y="20"/>
                  </a:lnTo>
                  <a:lnTo>
                    <a:pt x="19" y="14"/>
                  </a:lnTo>
                  <a:lnTo>
                    <a:pt x="27" y="8"/>
                  </a:lnTo>
                  <a:lnTo>
                    <a:pt x="27" y="8"/>
                  </a:lnTo>
                  <a:lnTo>
                    <a:pt x="33" y="5"/>
                  </a:lnTo>
                  <a:lnTo>
                    <a:pt x="40" y="2"/>
                  </a:lnTo>
                  <a:lnTo>
                    <a:pt x="47" y="1"/>
                  </a:lnTo>
                  <a:lnTo>
                    <a:pt x="56" y="0"/>
                  </a:lnTo>
                  <a:lnTo>
                    <a:pt x="56" y="0"/>
                  </a:lnTo>
                  <a:lnTo>
                    <a:pt x="64" y="1"/>
                  </a:lnTo>
                  <a:lnTo>
                    <a:pt x="72" y="3"/>
                  </a:lnTo>
                  <a:lnTo>
                    <a:pt x="80" y="6"/>
                  </a:lnTo>
                  <a:lnTo>
                    <a:pt x="89" y="9"/>
                  </a:lnTo>
                  <a:lnTo>
                    <a:pt x="89" y="9"/>
                  </a:lnTo>
                  <a:lnTo>
                    <a:pt x="99" y="15"/>
                  </a:lnTo>
                  <a:lnTo>
                    <a:pt x="108" y="22"/>
                  </a:lnTo>
                  <a:lnTo>
                    <a:pt x="118" y="31"/>
                  </a:lnTo>
                  <a:lnTo>
                    <a:pt x="125" y="40"/>
                  </a:lnTo>
                  <a:lnTo>
                    <a:pt x="130" y="49"/>
                  </a:lnTo>
                  <a:lnTo>
                    <a:pt x="132" y="54"/>
                  </a:lnTo>
                  <a:lnTo>
                    <a:pt x="134" y="59"/>
                  </a:lnTo>
                  <a:lnTo>
                    <a:pt x="134" y="65"/>
                  </a:lnTo>
                  <a:lnTo>
                    <a:pt x="134" y="70"/>
                  </a:lnTo>
                  <a:lnTo>
                    <a:pt x="134" y="75"/>
                  </a:lnTo>
                  <a:lnTo>
                    <a:pt x="132" y="80"/>
                  </a:lnTo>
                  <a:lnTo>
                    <a:pt x="132" y="80"/>
                  </a:lnTo>
                  <a:lnTo>
                    <a:pt x="128" y="88"/>
                  </a:lnTo>
                  <a:lnTo>
                    <a:pt x="123" y="96"/>
                  </a:lnTo>
                  <a:lnTo>
                    <a:pt x="116" y="103"/>
                  </a:lnTo>
                  <a:lnTo>
                    <a:pt x="109" y="110"/>
                  </a:lnTo>
                  <a:lnTo>
                    <a:pt x="101" y="115"/>
                  </a:lnTo>
                  <a:lnTo>
                    <a:pt x="93" y="120"/>
                  </a:lnTo>
                  <a:lnTo>
                    <a:pt x="84" y="122"/>
                  </a:lnTo>
                  <a:lnTo>
                    <a:pt x="76" y="123"/>
                  </a:lnTo>
                  <a:lnTo>
                    <a:pt x="76" y="12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8" name="Freeform 830"/>
            <p:cNvSpPr>
              <a:spLocks/>
            </p:cNvSpPr>
            <p:nvPr/>
          </p:nvSpPr>
          <p:spPr bwMode="auto">
            <a:xfrm>
              <a:off x="6535738" y="1511300"/>
              <a:ext cx="63500" cy="57150"/>
            </a:xfrm>
            <a:custGeom>
              <a:avLst/>
              <a:gdLst/>
              <a:ahLst/>
              <a:cxnLst>
                <a:cxn ang="0">
                  <a:pos x="66" y="110"/>
                </a:cxn>
                <a:cxn ang="0">
                  <a:pos x="46" y="106"/>
                </a:cxn>
                <a:cxn ang="0">
                  <a:pos x="44" y="106"/>
                </a:cxn>
                <a:cxn ang="0">
                  <a:pos x="42" y="106"/>
                </a:cxn>
                <a:cxn ang="0">
                  <a:pos x="38" y="106"/>
                </a:cxn>
                <a:cxn ang="0">
                  <a:pos x="33" y="104"/>
                </a:cxn>
                <a:cxn ang="0">
                  <a:pos x="29" y="100"/>
                </a:cxn>
                <a:cxn ang="0">
                  <a:pos x="28" y="99"/>
                </a:cxn>
                <a:cxn ang="0">
                  <a:pos x="11" y="83"/>
                </a:cxn>
                <a:cxn ang="0">
                  <a:pos x="1" y="62"/>
                </a:cxn>
                <a:cxn ang="0">
                  <a:pos x="0" y="52"/>
                </a:cxn>
                <a:cxn ang="0">
                  <a:pos x="3" y="33"/>
                </a:cxn>
                <a:cxn ang="0">
                  <a:pos x="7" y="26"/>
                </a:cxn>
                <a:cxn ang="0">
                  <a:pos x="15" y="18"/>
                </a:cxn>
                <a:cxn ang="0">
                  <a:pos x="35" y="5"/>
                </a:cxn>
                <a:cxn ang="0">
                  <a:pos x="49" y="1"/>
                </a:cxn>
                <a:cxn ang="0">
                  <a:pos x="58" y="0"/>
                </a:cxn>
                <a:cxn ang="0">
                  <a:pos x="61" y="0"/>
                </a:cxn>
                <a:cxn ang="0">
                  <a:pos x="63" y="0"/>
                </a:cxn>
                <a:cxn ang="0">
                  <a:pos x="80" y="1"/>
                </a:cxn>
                <a:cxn ang="0">
                  <a:pos x="89" y="4"/>
                </a:cxn>
                <a:cxn ang="0">
                  <a:pos x="102" y="11"/>
                </a:cxn>
                <a:cxn ang="0">
                  <a:pos x="112" y="21"/>
                </a:cxn>
                <a:cxn ang="0">
                  <a:pos x="119" y="35"/>
                </a:cxn>
                <a:cxn ang="0">
                  <a:pos x="120" y="43"/>
                </a:cxn>
                <a:cxn ang="0">
                  <a:pos x="120" y="60"/>
                </a:cxn>
                <a:cxn ang="0">
                  <a:pos x="116" y="76"/>
                </a:cxn>
                <a:cxn ang="0">
                  <a:pos x="109" y="91"/>
                </a:cxn>
                <a:cxn ang="0">
                  <a:pos x="99" y="100"/>
                </a:cxn>
                <a:cxn ang="0">
                  <a:pos x="99" y="103"/>
                </a:cxn>
                <a:cxn ang="0">
                  <a:pos x="93" y="105"/>
                </a:cxn>
                <a:cxn ang="0">
                  <a:pos x="85" y="109"/>
                </a:cxn>
                <a:cxn ang="0">
                  <a:pos x="76" y="109"/>
                </a:cxn>
                <a:cxn ang="0">
                  <a:pos x="66" y="110"/>
                </a:cxn>
              </a:cxnLst>
              <a:rect l="0" t="0" r="r" b="b"/>
              <a:pathLst>
                <a:path w="121" h="110">
                  <a:moveTo>
                    <a:pt x="66" y="110"/>
                  </a:moveTo>
                  <a:lnTo>
                    <a:pt x="66" y="110"/>
                  </a:lnTo>
                  <a:lnTo>
                    <a:pt x="56" y="109"/>
                  </a:lnTo>
                  <a:lnTo>
                    <a:pt x="46" y="106"/>
                  </a:lnTo>
                  <a:lnTo>
                    <a:pt x="46" y="106"/>
                  </a:lnTo>
                  <a:lnTo>
                    <a:pt x="44" y="106"/>
                  </a:lnTo>
                  <a:lnTo>
                    <a:pt x="42" y="106"/>
                  </a:lnTo>
                  <a:lnTo>
                    <a:pt x="42" y="106"/>
                  </a:lnTo>
                  <a:lnTo>
                    <a:pt x="38" y="106"/>
                  </a:lnTo>
                  <a:lnTo>
                    <a:pt x="38" y="106"/>
                  </a:lnTo>
                  <a:lnTo>
                    <a:pt x="36" y="105"/>
                  </a:lnTo>
                  <a:lnTo>
                    <a:pt x="33" y="104"/>
                  </a:lnTo>
                  <a:lnTo>
                    <a:pt x="29" y="100"/>
                  </a:lnTo>
                  <a:lnTo>
                    <a:pt x="29" y="100"/>
                  </a:lnTo>
                  <a:lnTo>
                    <a:pt x="28" y="99"/>
                  </a:lnTo>
                  <a:lnTo>
                    <a:pt x="28" y="99"/>
                  </a:lnTo>
                  <a:lnTo>
                    <a:pt x="18" y="92"/>
                  </a:lnTo>
                  <a:lnTo>
                    <a:pt x="11" y="83"/>
                  </a:lnTo>
                  <a:lnTo>
                    <a:pt x="4" y="73"/>
                  </a:lnTo>
                  <a:lnTo>
                    <a:pt x="1" y="62"/>
                  </a:lnTo>
                  <a:lnTo>
                    <a:pt x="1" y="62"/>
                  </a:lnTo>
                  <a:lnTo>
                    <a:pt x="0" y="52"/>
                  </a:lnTo>
                  <a:lnTo>
                    <a:pt x="0" y="42"/>
                  </a:lnTo>
                  <a:lnTo>
                    <a:pt x="3" y="33"/>
                  </a:lnTo>
                  <a:lnTo>
                    <a:pt x="7" y="26"/>
                  </a:lnTo>
                  <a:lnTo>
                    <a:pt x="7" y="26"/>
                  </a:lnTo>
                  <a:lnTo>
                    <a:pt x="11" y="21"/>
                  </a:lnTo>
                  <a:lnTo>
                    <a:pt x="15" y="18"/>
                  </a:lnTo>
                  <a:lnTo>
                    <a:pt x="24" y="10"/>
                  </a:lnTo>
                  <a:lnTo>
                    <a:pt x="35" y="5"/>
                  </a:lnTo>
                  <a:lnTo>
                    <a:pt x="49" y="1"/>
                  </a:lnTo>
                  <a:lnTo>
                    <a:pt x="49" y="1"/>
                  </a:lnTo>
                  <a:lnTo>
                    <a:pt x="54" y="0"/>
                  </a:lnTo>
                  <a:lnTo>
                    <a:pt x="58" y="0"/>
                  </a:lnTo>
                  <a:lnTo>
                    <a:pt x="58" y="0"/>
                  </a:lnTo>
                  <a:lnTo>
                    <a:pt x="61" y="0"/>
                  </a:lnTo>
                  <a:lnTo>
                    <a:pt x="63" y="0"/>
                  </a:lnTo>
                  <a:lnTo>
                    <a:pt x="63" y="0"/>
                  </a:lnTo>
                  <a:lnTo>
                    <a:pt x="71" y="0"/>
                  </a:lnTo>
                  <a:lnTo>
                    <a:pt x="80" y="1"/>
                  </a:lnTo>
                  <a:lnTo>
                    <a:pt x="80" y="1"/>
                  </a:lnTo>
                  <a:lnTo>
                    <a:pt x="89" y="4"/>
                  </a:lnTo>
                  <a:lnTo>
                    <a:pt x="96" y="7"/>
                  </a:lnTo>
                  <a:lnTo>
                    <a:pt x="102" y="11"/>
                  </a:lnTo>
                  <a:lnTo>
                    <a:pt x="108" y="16"/>
                  </a:lnTo>
                  <a:lnTo>
                    <a:pt x="112" y="21"/>
                  </a:lnTo>
                  <a:lnTo>
                    <a:pt x="115" y="25"/>
                  </a:lnTo>
                  <a:lnTo>
                    <a:pt x="119" y="35"/>
                  </a:lnTo>
                  <a:lnTo>
                    <a:pt x="119" y="35"/>
                  </a:lnTo>
                  <a:lnTo>
                    <a:pt x="120" y="43"/>
                  </a:lnTo>
                  <a:lnTo>
                    <a:pt x="121" y="52"/>
                  </a:lnTo>
                  <a:lnTo>
                    <a:pt x="120" y="60"/>
                  </a:lnTo>
                  <a:lnTo>
                    <a:pt x="119" y="68"/>
                  </a:lnTo>
                  <a:lnTo>
                    <a:pt x="116" y="76"/>
                  </a:lnTo>
                  <a:lnTo>
                    <a:pt x="113" y="84"/>
                  </a:lnTo>
                  <a:lnTo>
                    <a:pt x="109" y="91"/>
                  </a:lnTo>
                  <a:lnTo>
                    <a:pt x="104" y="97"/>
                  </a:lnTo>
                  <a:lnTo>
                    <a:pt x="99" y="100"/>
                  </a:lnTo>
                  <a:lnTo>
                    <a:pt x="99" y="103"/>
                  </a:lnTo>
                  <a:lnTo>
                    <a:pt x="99" y="103"/>
                  </a:lnTo>
                  <a:lnTo>
                    <a:pt x="97" y="103"/>
                  </a:lnTo>
                  <a:lnTo>
                    <a:pt x="93" y="105"/>
                  </a:lnTo>
                  <a:lnTo>
                    <a:pt x="93" y="105"/>
                  </a:lnTo>
                  <a:lnTo>
                    <a:pt x="85" y="109"/>
                  </a:lnTo>
                  <a:lnTo>
                    <a:pt x="77" y="109"/>
                  </a:lnTo>
                  <a:lnTo>
                    <a:pt x="76" y="109"/>
                  </a:lnTo>
                  <a:lnTo>
                    <a:pt x="76" y="109"/>
                  </a:lnTo>
                  <a:lnTo>
                    <a:pt x="66" y="110"/>
                  </a:lnTo>
                  <a:lnTo>
                    <a:pt x="66" y="1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sp>
          <p:nvSpPr>
            <p:cNvPr id="29" name="Freeform 831"/>
            <p:cNvSpPr>
              <a:spLocks/>
            </p:cNvSpPr>
            <p:nvPr/>
          </p:nvSpPr>
          <p:spPr bwMode="auto">
            <a:xfrm>
              <a:off x="6656388" y="1506538"/>
              <a:ext cx="73025" cy="68263"/>
            </a:xfrm>
            <a:custGeom>
              <a:avLst/>
              <a:gdLst/>
              <a:ahLst/>
              <a:cxnLst>
                <a:cxn ang="0">
                  <a:pos x="62" y="128"/>
                </a:cxn>
                <a:cxn ang="0">
                  <a:pos x="46" y="124"/>
                </a:cxn>
                <a:cxn ang="0">
                  <a:pos x="42" y="122"/>
                </a:cxn>
                <a:cxn ang="0">
                  <a:pos x="30" y="109"/>
                </a:cxn>
                <a:cxn ang="0">
                  <a:pos x="18" y="85"/>
                </a:cxn>
                <a:cxn ang="0">
                  <a:pos x="15" y="79"/>
                </a:cxn>
                <a:cxn ang="0">
                  <a:pos x="11" y="75"/>
                </a:cxn>
                <a:cxn ang="0">
                  <a:pos x="4" y="64"/>
                </a:cxn>
                <a:cxn ang="0">
                  <a:pos x="0" y="51"/>
                </a:cxn>
                <a:cxn ang="0">
                  <a:pos x="3" y="39"/>
                </a:cxn>
                <a:cxn ang="0">
                  <a:pos x="6" y="34"/>
                </a:cxn>
                <a:cxn ang="0">
                  <a:pos x="18" y="20"/>
                </a:cxn>
                <a:cxn ang="0">
                  <a:pos x="35" y="10"/>
                </a:cxn>
                <a:cxn ang="0">
                  <a:pos x="53" y="3"/>
                </a:cxn>
                <a:cxn ang="0">
                  <a:pos x="72" y="0"/>
                </a:cxn>
                <a:cxn ang="0">
                  <a:pos x="80" y="1"/>
                </a:cxn>
                <a:cxn ang="0">
                  <a:pos x="94" y="6"/>
                </a:cxn>
                <a:cxn ang="0">
                  <a:pos x="102" y="13"/>
                </a:cxn>
                <a:cxn ang="0">
                  <a:pos x="105" y="14"/>
                </a:cxn>
                <a:cxn ang="0">
                  <a:pos x="114" y="18"/>
                </a:cxn>
                <a:cxn ang="0">
                  <a:pos x="122" y="26"/>
                </a:cxn>
                <a:cxn ang="0">
                  <a:pos x="135" y="45"/>
                </a:cxn>
                <a:cxn ang="0">
                  <a:pos x="138" y="56"/>
                </a:cxn>
                <a:cxn ang="0">
                  <a:pos x="139" y="70"/>
                </a:cxn>
                <a:cxn ang="0">
                  <a:pos x="136" y="81"/>
                </a:cxn>
                <a:cxn ang="0">
                  <a:pos x="134" y="86"/>
                </a:cxn>
                <a:cxn ang="0">
                  <a:pos x="120" y="98"/>
                </a:cxn>
                <a:cxn ang="0">
                  <a:pos x="104" y="104"/>
                </a:cxn>
                <a:cxn ang="0">
                  <a:pos x="96" y="109"/>
                </a:cxn>
                <a:cxn ang="0">
                  <a:pos x="90" y="116"/>
                </a:cxn>
                <a:cxn ang="0">
                  <a:pos x="84" y="121"/>
                </a:cxn>
                <a:cxn ang="0">
                  <a:pos x="70" y="128"/>
                </a:cxn>
                <a:cxn ang="0">
                  <a:pos x="62" y="128"/>
                </a:cxn>
              </a:cxnLst>
              <a:rect l="0" t="0" r="r" b="b"/>
              <a:pathLst>
                <a:path w="139" h="128">
                  <a:moveTo>
                    <a:pt x="62" y="128"/>
                  </a:moveTo>
                  <a:lnTo>
                    <a:pt x="62" y="128"/>
                  </a:lnTo>
                  <a:lnTo>
                    <a:pt x="54" y="127"/>
                  </a:lnTo>
                  <a:lnTo>
                    <a:pt x="46" y="124"/>
                  </a:lnTo>
                  <a:lnTo>
                    <a:pt x="46" y="124"/>
                  </a:lnTo>
                  <a:lnTo>
                    <a:pt x="42" y="122"/>
                  </a:lnTo>
                  <a:lnTo>
                    <a:pt x="38" y="118"/>
                  </a:lnTo>
                  <a:lnTo>
                    <a:pt x="30" y="109"/>
                  </a:lnTo>
                  <a:lnTo>
                    <a:pt x="24" y="98"/>
                  </a:lnTo>
                  <a:lnTo>
                    <a:pt x="18" y="85"/>
                  </a:lnTo>
                  <a:lnTo>
                    <a:pt x="17" y="81"/>
                  </a:lnTo>
                  <a:lnTo>
                    <a:pt x="15" y="79"/>
                  </a:lnTo>
                  <a:lnTo>
                    <a:pt x="15" y="79"/>
                  </a:lnTo>
                  <a:lnTo>
                    <a:pt x="11" y="75"/>
                  </a:lnTo>
                  <a:lnTo>
                    <a:pt x="7" y="70"/>
                  </a:lnTo>
                  <a:lnTo>
                    <a:pt x="4" y="64"/>
                  </a:lnTo>
                  <a:lnTo>
                    <a:pt x="2" y="58"/>
                  </a:lnTo>
                  <a:lnTo>
                    <a:pt x="0" y="51"/>
                  </a:lnTo>
                  <a:lnTo>
                    <a:pt x="0" y="45"/>
                  </a:lnTo>
                  <a:lnTo>
                    <a:pt x="3" y="39"/>
                  </a:lnTo>
                  <a:lnTo>
                    <a:pt x="6" y="34"/>
                  </a:lnTo>
                  <a:lnTo>
                    <a:pt x="6" y="34"/>
                  </a:lnTo>
                  <a:lnTo>
                    <a:pt x="11" y="27"/>
                  </a:lnTo>
                  <a:lnTo>
                    <a:pt x="18" y="20"/>
                  </a:lnTo>
                  <a:lnTo>
                    <a:pt x="26" y="15"/>
                  </a:lnTo>
                  <a:lnTo>
                    <a:pt x="35" y="10"/>
                  </a:lnTo>
                  <a:lnTo>
                    <a:pt x="44" y="6"/>
                  </a:lnTo>
                  <a:lnTo>
                    <a:pt x="53" y="3"/>
                  </a:lnTo>
                  <a:lnTo>
                    <a:pt x="62" y="1"/>
                  </a:lnTo>
                  <a:lnTo>
                    <a:pt x="72" y="0"/>
                  </a:lnTo>
                  <a:lnTo>
                    <a:pt x="72" y="0"/>
                  </a:lnTo>
                  <a:lnTo>
                    <a:pt x="80" y="1"/>
                  </a:lnTo>
                  <a:lnTo>
                    <a:pt x="87" y="3"/>
                  </a:lnTo>
                  <a:lnTo>
                    <a:pt x="94" y="6"/>
                  </a:lnTo>
                  <a:lnTo>
                    <a:pt x="100" y="11"/>
                  </a:lnTo>
                  <a:lnTo>
                    <a:pt x="102" y="13"/>
                  </a:lnTo>
                  <a:lnTo>
                    <a:pt x="105" y="14"/>
                  </a:lnTo>
                  <a:lnTo>
                    <a:pt x="105" y="14"/>
                  </a:lnTo>
                  <a:lnTo>
                    <a:pt x="114" y="18"/>
                  </a:lnTo>
                  <a:lnTo>
                    <a:pt x="114" y="18"/>
                  </a:lnTo>
                  <a:lnTo>
                    <a:pt x="118" y="22"/>
                  </a:lnTo>
                  <a:lnTo>
                    <a:pt x="122" y="26"/>
                  </a:lnTo>
                  <a:lnTo>
                    <a:pt x="130" y="35"/>
                  </a:lnTo>
                  <a:lnTo>
                    <a:pt x="135" y="45"/>
                  </a:lnTo>
                  <a:lnTo>
                    <a:pt x="138" y="56"/>
                  </a:lnTo>
                  <a:lnTo>
                    <a:pt x="138" y="56"/>
                  </a:lnTo>
                  <a:lnTo>
                    <a:pt x="139" y="63"/>
                  </a:lnTo>
                  <a:lnTo>
                    <a:pt x="139" y="70"/>
                  </a:lnTo>
                  <a:lnTo>
                    <a:pt x="137" y="78"/>
                  </a:lnTo>
                  <a:lnTo>
                    <a:pt x="136" y="81"/>
                  </a:lnTo>
                  <a:lnTo>
                    <a:pt x="134" y="86"/>
                  </a:lnTo>
                  <a:lnTo>
                    <a:pt x="134" y="86"/>
                  </a:lnTo>
                  <a:lnTo>
                    <a:pt x="128" y="92"/>
                  </a:lnTo>
                  <a:lnTo>
                    <a:pt x="120" y="98"/>
                  </a:lnTo>
                  <a:lnTo>
                    <a:pt x="113" y="101"/>
                  </a:lnTo>
                  <a:lnTo>
                    <a:pt x="104" y="104"/>
                  </a:lnTo>
                  <a:lnTo>
                    <a:pt x="99" y="105"/>
                  </a:lnTo>
                  <a:lnTo>
                    <a:pt x="96" y="109"/>
                  </a:lnTo>
                  <a:lnTo>
                    <a:pt x="96" y="109"/>
                  </a:lnTo>
                  <a:lnTo>
                    <a:pt x="90" y="116"/>
                  </a:lnTo>
                  <a:lnTo>
                    <a:pt x="90" y="116"/>
                  </a:lnTo>
                  <a:lnTo>
                    <a:pt x="84" y="121"/>
                  </a:lnTo>
                  <a:lnTo>
                    <a:pt x="78" y="125"/>
                  </a:lnTo>
                  <a:lnTo>
                    <a:pt x="70" y="128"/>
                  </a:lnTo>
                  <a:lnTo>
                    <a:pt x="62" y="128"/>
                  </a:lnTo>
                  <a:lnTo>
                    <a:pt x="62" y="12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2400"/>
            </a:p>
          </p:txBody>
        </p:sp>
      </p:grpSp>
      <p:graphicFrame>
        <p:nvGraphicFramePr>
          <p:cNvPr id="34" name="Diagram 33"/>
          <p:cNvGraphicFramePr/>
          <p:nvPr>
            <p:extLst>
              <p:ext uri="{D42A27DB-BD31-4B8C-83A1-F6EECF244321}">
                <p14:modId xmlns:p14="http://schemas.microsoft.com/office/powerpoint/2010/main" val="3286075544"/>
              </p:ext>
            </p:extLst>
          </p:nvPr>
        </p:nvGraphicFramePr>
        <p:xfrm>
          <a:off x="1118586" y="273804"/>
          <a:ext cx="8012085" cy="476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extBox 5"/>
          <p:cNvSpPr txBox="1"/>
          <p:nvPr/>
        </p:nvSpPr>
        <p:spPr>
          <a:xfrm>
            <a:off x="98444" y="3562350"/>
            <a:ext cx="8893156" cy="138499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altLang="zh-CN" sz="2800" b="1" u="sng" noProof="0" dirty="0" err="1" smtClean="0">
                <a:solidFill>
                  <a:prstClr val="black"/>
                </a:solidFill>
                <a:latin typeface="落落补 汤圆" pitchFamily="2" charset="-128"/>
                <a:ea typeface="落落补 汤圆" pitchFamily="2" charset="-128"/>
                <a:cs typeface="落落补 汤圆" pitchFamily="2" charset="-128"/>
              </a:rPr>
              <a:t>Chí</a:t>
            </a:r>
            <a:r>
              <a:rPr lang="en-US" altLang="zh-CN" sz="2800" b="1" u="sng" noProof="0" dirty="0" smtClean="0">
                <a:solidFill>
                  <a:prstClr val="black"/>
                </a:solidFill>
                <a:latin typeface="落落补 汤圆" pitchFamily="2" charset="-128"/>
                <a:ea typeface="落落补 汤圆" pitchFamily="2" charset="-128"/>
                <a:cs typeface="落落补 汤圆" pitchFamily="2" charset="-128"/>
              </a:rPr>
              <a:t> </a:t>
            </a:r>
            <a:r>
              <a:rPr lang="en-US" altLang="zh-CN" sz="2800" b="1" u="sng" noProof="0" dirty="0" err="1" smtClean="0">
                <a:solidFill>
                  <a:prstClr val="black"/>
                </a:solidFill>
                <a:latin typeface="落落补 汤圆" pitchFamily="2" charset="-128"/>
                <a:ea typeface="落落补 汤圆" pitchFamily="2" charset="-128"/>
                <a:cs typeface="落落补 汤圆" pitchFamily="2" charset="-128"/>
              </a:rPr>
              <a:t>công</a:t>
            </a:r>
            <a:r>
              <a:rPr lang="en-US" altLang="zh-CN" sz="2800" b="1" u="sng" noProof="0" dirty="0" smtClean="0">
                <a:solidFill>
                  <a:prstClr val="black"/>
                </a:solidFill>
                <a:latin typeface="落落补 汤圆" pitchFamily="2" charset="-128"/>
                <a:ea typeface="落落补 汤圆" pitchFamily="2" charset="-128"/>
                <a:cs typeface="落落补 汤圆" pitchFamily="2" charset="-128"/>
              </a:rPr>
              <a:t> </a:t>
            </a:r>
            <a:r>
              <a:rPr lang="en-US" altLang="zh-CN" sz="2800" b="1" u="sng" noProof="0" dirty="0" err="1" smtClean="0">
                <a:solidFill>
                  <a:prstClr val="black"/>
                </a:solidFill>
                <a:latin typeface="落落补 汤圆" pitchFamily="2" charset="-128"/>
                <a:ea typeface="落落补 汤圆" pitchFamily="2" charset="-128"/>
                <a:cs typeface="落落补 汤圆" pitchFamily="2" charset="-128"/>
              </a:rPr>
              <a:t>là</a:t>
            </a:r>
            <a:r>
              <a:rPr lang="en-US" altLang="zh-CN" sz="2800" b="1" u="sng" noProof="0" dirty="0" smtClean="0">
                <a:solidFill>
                  <a:prstClr val="black"/>
                </a:solidFill>
                <a:latin typeface="落落补 汤圆" pitchFamily="2" charset="-128"/>
                <a:ea typeface="落落补 汤圆" pitchFamily="2" charset="-128"/>
                <a:cs typeface="落落补 汤圆" pitchFamily="2" charset="-128"/>
              </a:rPr>
              <a:t>: </a:t>
            </a:r>
            <a:r>
              <a:rPr lang="en-US" altLang="zh-CN" sz="2800" b="1" u="sng" noProof="0" dirty="0" err="1" smtClean="0">
                <a:solidFill>
                  <a:prstClr val="black"/>
                </a:solidFill>
                <a:latin typeface="落落补 汤圆" pitchFamily="2" charset="-128"/>
                <a:ea typeface="落落补 汤圆" pitchFamily="2" charset="-128"/>
                <a:cs typeface="落落补 汤圆" pitchFamily="2" charset="-128"/>
              </a:rPr>
              <a:t>công</a:t>
            </a:r>
            <a:r>
              <a:rPr lang="en-US" altLang="zh-CN" sz="2800" b="1" u="sng" noProof="0" dirty="0" smtClean="0">
                <a:solidFill>
                  <a:prstClr val="black"/>
                </a:solidFill>
                <a:latin typeface="落落补 汤圆" pitchFamily="2" charset="-128"/>
                <a:ea typeface="落落补 汤圆" pitchFamily="2" charset="-128"/>
                <a:cs typeface="落落补 汤圆" pitchFamily="2" charset="-128"/>
              </a:rPr>
              <a:t> </a:t>
            </a:r>
            <a:r>
              <a:rPr lang="en-US" altLang="zh-CN" sz="2800" b="1" u="sng" noProof="0" dirty="0" err="1" smtClean="0">
                <a:solidFill>
                  <a:prstClr val="black"/>
                </a:solidFill>
                <a:latin typeface="落落补 汤圆" pitchFamily="2" charset="-128"/>
                <a:ea typeface="落落补 汤圆" pitchFamily="2" charset="-128"/>
                <a:cs typeface="落落补 汤圆" pitchFamily="2" charset="-128"/>
              </a:rPr>
              <a:t>bằng</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công</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tâm</a:t>
            </a:r>
            <a:r>
              <a:rPr lang="en-US" altLang="zh-CN" sz="2800" b="1" u="sng" dirty="0" smtClean="0">
                <a:solidFill>
                  <a:prstClr val="black"/>
                </a:solidFill>
                <a:latin typeface="落落补 汤圆" pitchFamily="2" charset="-128"/>
                <a:ea typeface="落落补 汤圆" pitchFamily="2" charset="-128"/>
                <a:cs typeface="落落补 汤圆" pitchFamily="2" charset="-128"/>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altLang="zh-CN" sz="2800" b="1" i="0" u="sng" strike="noStrike" kern="1200" cap="none" spc="0" normalizeH="0" baseline="0" noProof="0" dirty="0" err="1" smtClean="0">
                <a:ln>
                  <a:noFill/>
                </a:ln>
                <a:solidFill>
                  <a:prstClr val="black"/>
                </a:solidFill>
                <a:effectLst/>
                <a:uLnTx/>
                <a:uFillTx/>
                <a:latin typeface="落落补 汤圆" pitchFamily="2" charset="-128"/>
                <a:ea typeface="落落补 汤圆" pitchFamily="2" charset="-128"/>
                <a:cs typeface="落落补 汤圆" pitchFamily="2" charset="-128"/>
              </a:rPr>
              <a:t>Vô</a:t>
            </a:r>
            <a:r>
              <a:rPr kumimoji="0" lang="en-US" altLang="zh-CN" sz="2800" b="1" i="0" u="sng" strike="noStrike" kern="1200" cap="none" spc="0" normalizeH="0" noProof="0" dirty="0" smtClean="0">
                <a:ln>
                  <a:noFill/>
                </a:ln>
                <a:solidFill>
                  <a:prstClr val="black"/>
                </a:solidFill>
                <a:effectLst/>
                <a:uLnTx/>
                <a:uFillTx/>
                <a:latin typeface="落落补 汤圆" pitchFamily="2" charset="-128"/>
                <a:ea typeface="落落补 汤圆" pitchFamily="2" charset="-128"/>
                <a:cs typeface="落落补 汤圆" pitchFamily="2" charset="-128"/>
              </a:rPr>
              <a:t> </a:t>
            </a:r>
            <a:r>
              <a:rPr kumimoji="0" lang="en-US" altLang="zh-CN" sz="2800" b="1" i="0" u="sng" strike="noStrike" kern="1200" cap="none" spc="0" normalizeH="0" noProof="0" dirty="0" err="1" smtClean="0">
                <a:ln>
                  <a:noFill/>
                </a:ln>
                <a:solidFill>
                  <a:prstClr val="black"/>
                </a:solidFill>
                <a:effectLst/>
                <a:uLnTx/>
                <a:uFillTx/>
                <a:latin typeface="落落补 汤圆" pitchFamily="2" charset="-128"/>
                <a:ea typeface="落落补 汤圆" pitchFamily="2" charset="-128"/>
                <a:cs typeface="落落补 汤圆" pitchFamily="2" charset="-128"/>
              </a:rPr>
              <a:t>tư</a:t>
            </a:r>
            <a:r>
              <a:rPr lang="en-US" altLang="zh-CN" sz="2800" b="1" u="sng" dirty="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là</a:t>
            </a:r>
            <a:r>
              <a:rPr lang="en-US" altLang="zh-CN" sz="2800" b="1" u="sng" dirty="0" smtClean="0">
                <a:solidFill>
                  <a:prstClr val="black"/>
                </a:solidFill>
                <a:latin typeface="落落补 汤圆" pitchFamily="2" charset="-128"/>
                <a:ea typeface="落落补 汤圆" pitchFamily="2" charset="-128"/>
                <a:cs typeface="落落补 汤圆" pitchFamily="2" charset="-128"/>
              </a:rPr>
              <a:t> :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không</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có</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lòng</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riêng</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không</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thiên</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tư</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thiên</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vị</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tư</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ân</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tư</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huệ</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hoặc</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tư</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thù</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tư</a:t>
            </a:r>
            <a:r>
              <a:rPr lang="en-US" altLang="zh-CN" sz="2800" b="1" u="sng" dirty="0" smtClean="0">
                <a:solidFill>
                  <a:prstClr val="black"/>
                </a:solidFill>
                <a:latin typeface="落落补 汤圆" pitchFamily="2" charset="-128"/>
                <a:ea typeface="落落补 汤圆" pitchFamily="2" charset="-128"/>
                <a:cs typeface="落落补 汤圆" pitchFamily="2" charset="-128"/>
              </a:rPr>
              <a:t> </a:t>
            </a:r>
            <a:r>
              <a:rPr lang="en-US" altLang="zh-CN" sz="2800" b="1" u="sng" dirty="0" err="1" smtClean="0">
                <a:solidFill>
                  <a:prstClr val="black"/>
                </a:solidFill>
                <a:latin typeface="落落补 汤圆" pitchFamily="2" charset="-128"/>
                <a:ea typeface="落落补 汤圆" pitchFamily="2" charset="-128"/>
                <a:cs typeface="落落补 汤圆" pitchFamily="2" charset="-128"/>
              </a:rPr>
              <a:t>oán</a:t>
            </a:r>
            <a:r>
              <a:rPr lang="en-US" altLang="zh-CN" sz="2800" b="1" u="sng" dirty="0" smtClean="0">
                <a:solidFill>
                  <a:prstClr val="black"/>
                </a:solidFill>
                <a:latin typeface="落落补 汤圆" pitchFamily="2" charset="-128"/>
                <a:ea typeface="落落补 汤圆" pitchFamily="2" charset="-128"/>
                <a:cs typeface="落落补 汤圆" pitchFamily="2" charset="-128"/>
              </a:rPr>
              <a:t>)</a:t>
            </a:r>
            <a:endParaRPr kumimoji="0" lang="zh-CN" altLang="en-US" sz="2800" b="1" i="0" u="sng" strike="noStrike" kern="1200" cap="none" spc="0" normalizeH="0" baseline="0" noProof="0" dirty="0">
              <a:ln>
                <a:noFill/>
              </a:ln>
              <a:solidFill>
                <a:prstClr val="black"/>
              </a:solidFill>
              <a:effectLst/>
              <a:uLnTx/>
              <a:uFillTx/>
              <a:latin typeface="落落补 汤圆" pitchFamily="2" charset="-128"/>
              <a:ea typeface="落落补 汤圆" pitchFamily="2" charset="-128"/>
              <a:cs typeface="落落补 汤圆" pitchFamily="2" charset="-128"/>
            </a:endParaRPr>
          </a:p>
        </p:txBody>
      </p:sp>
    </p:spTree>
    <p:extLst>
      <p:ext uri="{BB962C8B-B14F-4D97-AF65-F5344CB8AC3E}">
        <p14:creationId xmlns:p14="http://schemas.microsoft.com/office/powerpoint/2010/main" val="7780586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Effect transition="in" filter="fade">
                                      <p:cBhvr>
                                        <p:cTn id="11" dur="1000"/>
                                        <p:tgtEl>
                                          <p:spTgt spid="31">
                                            <p:txEl>
                                              <p:pRg st="0" end="0"/>
                                            </p:txEl>
                                          </p:spTgt>
                                        </p:tgtEl>
                                      </p:cBhvr>
                                    </p:animEffect>
                                    <p:anim calcmode="lin" valueType="num">
                                      <p:cBhvr>
                                        <p:cTn id="12"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xEl>
                                              <p:pRg st="1" end="1"/>
                                            </p:txEl>
                                          </p:spTgt>
                                        </p:tgtEl>
                                        <p:attrNameLst>
                                          <p:attrName>style.visibility</p:attrName>
                                        </p:attrNameLst>
                                      </p:cBhvr>
                                      <p:to>
                                        <p:strVal val="visible"/>
                                      </p:to>
                                    </p:set>
                                    <p:animEffect transition="in" filter="fade">
                                      <p:cBhvr>
                                        <p:cTn id="16" dur="1000"/>
                                        <p:tgtEl>
                                          <p:spTgt spid="31">
                                            <p:txEl>
                                              <p:pRg st="1" end="1"/>
                                            </p:txEl>
                                          </p:spTgt>
                                        </p:tgtEl>
                                      </p:cBhvr>
                                    </p:animEffect>
                                    <p:anim calcmode="lin" valueType="num">
                                      <p:cBhvr>
                                        <p:cTn id="17"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4"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创意手绘商务通用PP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7739E2496A1344A84C66A66C385440B" ma:contentTypeVersion="10" ma:contentTypeDescription="Tạo tài liệu mới." ma:contentTypeScope="" ma:versionID="6df1e833cb0182466834a5a1479ef9d0">
  <xsd:schema xmlns:xsd="http://www.w3.org/2001/XMLSchema" xmlns:xs="http://www.w3.org/2001/XMLSchema" xmlns:p="http://schemas.microsoft.com/office/2006/metadata/properties" xmlns:ns2="a7ab306f-c7f5-4985-ad84-f0ce67b4cb3d" xmlns:ns3="c7451f79-e2a8-41d6-a1da-017f1df51a39" targetNamespace="http://schemas.microsoft.com/office/2006/metadata/properties" ma:root="true" ma:fieldsID="88b2af77661f58de66018a947122854e" ns2:_="" ns3:_="">
    <xsd:import namespace="a7ab306f-c7f5-4985-ad84-f0ce67b4cb3d"/>
    <xsd:import namespace="c7451f79-e2a8-41d6-a1da-017f1df51a3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ab306f-c7f5-4985-ad84-f0ce67b4c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451f79-e2a8-41d6-a1da-017f1df51a39" elementFormDefault="qualified">
    <xsd:import namespace="http://schemas.microsoft.com/office/2006/documentManagement/types"/>
    <xsd:import namespace="http://schemas.microsoft.com/office/infopath/2007/PartnerControls"/>
    <xsd:element name="SharedWithUsers" ma:index="16"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145F98-974E-4368-9DF7-D59DA9271838}"/>
</file>

<file path=customXml/itemProps2.xml><?xml version="1.0" encoding="utf-8"?>
<ds:datastoreItem xmlns:ds="http://schemas.openxmlformats.org/officeDocument/2006/customXml" ds:itemID="{40B96F24-85FA-4F97-8833-50362C7AA30B}"/>
</file>

<file path=customXml/itemProps3.xml><?xml version="1.0" encoding="utf-8"?>
<ds:datastoreItem xmlns:ds="http://schemas.openxmlformats.org/officeDocument/2006/customXml" ds:itemID="{FB116792-A5B6-40D7-ABDC-068C23B7F4BF}"/>
</file>

<file path=docProps/app.xml><?xml version="1.0" encoding="utf-8"?>
<Properties xmlns="http://schemas.openxmlformats.org/officeDocument/2006/extended-properties" xmlns:vt="http://schemas.openxmlformats.org/officeDocument/2006/docPropsVTypes">
  <TotalTime>1059</TotalTime>
  <Words>1446</Words>
  <Application>Microsoft Office PowerPoint</Application>
  <PresentationFormat>On-screen Show (16:9)</PresentationFormat>
  <Paragraphs>138</Paragraphs>
  <Slides>22</Slides>
  <Notes>15</Notes>
  <HiddenSlides>0</HiddenSlides>
  <MMClips>2</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Thế nào là chí công vô tư?</vt:lpstr>
      <vt:lpstr>PowerPoint Presentation</vt:lpstr>
      <vt:lpstr>PowerPoint Presentation</vt:lpstr>
      <vt:lpstr>      Hiến đất xây trường học</vt:lpstr>
      <vt:lpstr>Giới thiệu một số hành vi vụ lợi, không chí công vô tư trong cuộc sống</vt:lpstr>
      <vt:lpstr>PowerPoint Presentation</vt:lpstr>
      <vt:lpstr>PowerPoint Presentation</vt:lpstr>
      <vt:lpstr>PowerPoint Presentation</vt:lpstr>
      <vt:lpstr>PowerPoint Presentation</vt:lpstr>
      <vt:lpstr>PowerPoint Presentation</vt:lpstr>
      <vt:lpstr> Câu ca dao, tục ngữ nói về chí công vô tư là?</vt:lpstr>
      <vt:lpstr>Trong những hành vi sau đây, hành vi nào thể hiện phẩm chất chí công vô tư?</vt:lpstr>
      <vt:lpstr>       Em đồng ý với quan điểm nào dưới đây? </vt:lpstr>
      <vt:lpstr>PowerPoint Presentation</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创意手绘商务通用PPT</dc:title>
  <dc:creator>Administrator</dc:creator>
  <cp:lastModifiedBy>Windows User</cp:lastModifiedBy>
  <cp:revision>137</cp:revision>
  <dcterms:created xsi:type="dcterms:W3CDTF">2016-05-27T01:57:29Z</dcterms:created>
  <dcterms:modified xsi:type="dcterms:W3CDTF">2021-09-21T02:49:36Z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0x010100D7739E2496A1344A84C66A66C385440B</vt:lpwstr>
  </property>
</Properties>
</file>