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56" r:id="rId3"/>
    <p:sldId id="257" r:id="rId4"/>
    <p:sldId id="258" r:id="rId5"/>
    <p:sldId id="261" r:id="rId6"/>
    <p:sldId id="260" r:id="rId7"/>
    <p:sldId id="259" r:id="rId8"/>
    <p:sldId id="263" r:id="rId9"/>
    <p:sldId id="284" r:id="rId10"/>
    <p:sldId id="367" r:id="rId11"/>
    <p:sldId id="368" r:id="rId12"/>
    <p:sldId id="369" r:id="rId13"/>
    <p:sldId id="370" r:id="rId14"/>
    <p:sldId id="281" r:id="rId15"/>
    <p:sldId id="282" r:id="rId16"/>
    <p:sldId id="7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4" d="100"/>
          <a:sy n="74" d="100"/>
        </p:scale>
        <p:origin x="-348"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06A5A78-920A-6517-89AF-E71DC3E0778F}"/>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xmlns=""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626078-B7B0-3AA4-2546-F3B44998687B}"/>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0A7139-1914-88FD-0055-41197597A56B}"/>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BDC93A-F31B-E3B1-4DF3-A0BF038ED443}"/>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C4E544-74BC-4C99-F164-D919B0C8A557}"/>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1B54C3-A122-0F03-8B08-342280D8CA95}"/>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6" name="Footer Placeholder 5">
            <a:extLst>
              <a:ext uri="{FF2B5EF4-FFF2-40B4-BE49-F238E27FC236}">
                <a16:creationId xmlns:a16="http://schemas.microsoft.com/office/drawing/2014/main" xmlns=""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E056A1-CD68-F40A-C3E4-088859A390D8}"/>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8" name="Footer Placeholder 7">
            <a:extLst>
              <a:ext uri="{FF2B5EF4-FFF2-40B4-BE49-F238E27FC236}">
                <a16:creationId xmlns:a16="http://schemas.microsoft.com/office/drawing/2014/main" xmlns=""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5A84ED2-8DA6-F49E-4C24-532C82CE2158}"/>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4" name="Footer Placeholder 3">
            <a:extLst>
              <a:ext uri="{FF2B5EF4-FFF2-40B4-BE49-F238E27FC236}">
                <a16:creationId xmlns:a16="http://schemas.microsoft.com/office/drawing/2014/main" xmlns=""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BCC32F-FE6F-6DFA-78AA-D6003B2BCC47}"/>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3" name="Footer Placeholder 2">
            <a:extLst>
              <a:ext uri="{FF2B5EF4-FFF2-40B4-BE49-F238E27FC236}">
                <a16:creationId xmlns:a16="http://schemas.microsoft.com/office/drawing/2014/main" xmlns=""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CDD5BC-0556-BB12-7B56-64613869401E}"/>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6" name="Footer Placeholder 5">
            <a:extLst>
              <a:ext uri="{FF2B5EF4-FFF2-40B4-BE49-F238E27FC236}">
                <a16:creationId xmlns:a16="http://schemas.microsoft.com/office/drawing/2014/main" xmlns=""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18BF67-6FD8-1B0F-0375-ACC8197FD908}"/>
              </a:ext>
            </a:extLst>
          </p:cNvPr>
          <p:cNvSpPr>
            <a:spLocks noGrp="1"/>
          </p:cNvSpPr>
          <p:nvPr>
            <p:ph type="dt" sz="half" idx="10"/>
          </p:nvPr>
        </p:nvSpPr>
        <p:spPr/>
        <p:txBody>
          <a:bodyPr/>
          <a:lstStyle/>
          <a:p>
            <a:fld id="{FD00D22A-1293-4E69-AE30-E438550A07BC}" type="datetimeFigureOut">
              <a:rPr lang="en-US" smtClean="0"/>
              <a:t>3/28/2023</a:t>
            </a:fld>
            <a:endParaRPr lang="en-US"/>
          </a:p>
        </p:txBody>
      </p:sp>
      <p:sp>
        <p:nvSpPr>
          <p:cNvPr id="6" name="Footer Placeholder 5">
            <a:extLst>
              <a:ext uri="{FF2B5EF4-FFF2-40B4-BE49-F238E27FC236}">
                <a16:creationId xmlns:a16="http://schemas.microsoft.com/office/drawing/2014/main" xmlns=""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3/28/2023</a:t>
            </a:fld>
            <a:endParaRPr lang="en-US"/>
          </a:p>
        </p:txBody>
      </p:sp>
      <p:sp>
        <p:nvSpPr>
          <p:cNvPr id="5" name="Footer Placeholder 4">
            <a:extLst>
              <a:ext uri="{FF2B5EF4-FFF2-40B4-BE49-F238E27FC236}">
                <a16:creationId xmlns:a16="http://schemas.microsoft.com/office/drawing/2014/main" xmlns=""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xmlns=""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4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wmf"/><Relationship Id="rId5" Type="http://schemas.openxmlformats.org/officeDocument/2006/relationships/image" Target="../media/image40.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18" Type="http://schemas.openxmlformats.org/officeDocument/2006/relationships/image" Target="../media/image29.png"/><Relationship Id="rId26" Type="http://schemas.openxmlformats.org/officeDocument/2006/relationships/slide" Target="slide13.xml"/><Relationship Id="rId3" Type="http://schemas.openxmlformats.org/officeDocument/2006/relationships/slideLayout" Target="../slideLayouts/slideLayout2.xml"/><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gif"/><Relationship Id="rId25" Type="http://schemas.openxmlformats.org/officeDocument/2006/relationships/image" Target="../media/image33.png"/><Relationship Id="rId2" Type="http://schemas.openxmlformats.org/officeDocument/2006/relationships/audio" Target="../media/media1.wma"/><Relationship Id="rId16" Type="http://schemas.openxmlformats.org/officeDocument/2006/relationships/image" Target="../media/image27.png"/><Relationship Id="rId20" Type="http://schemas.openxmlformats.org/officeDocument/2006/relationships/slide" Target="slide10.xml"/><Relationship Id="rId29" Type="http://schemas.openxmlformats.org/officeDocument/2006/relationships/image" Target="../media/image35.png"/><Relationship Id="rId1" Type="http://schemas.microsoft.com/office/2007/relationships/media" Target="../media/media1.wma"/><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slide" Target="slide12.xml"/><Relationship Id="rId5" Type="http://schemas.openxmlformats.org/officeDocument/2006/relationships/image" Target="../media/image16.png"/><Relationship Id="rId15" Type="http://schemas.openxmlformats.org/officeDocument/2006/relationships/image" Target="../media/image26.gif"/><Relationship Id="rId23" Type="http://schemas.openxmlformats.org/officeDocument/2006/relationships/image" Target="../media/image32.png"/><Relationship Id="rId28"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image" Target="../media/image25.gif"/><Relationship Id="rId22" Type="http://schemas.openxmlformats.org/officeDocument/2006/relationships/slide" Target="slide11.xml"/><Relationship Id="rId27" Type="http://schemas.openxmlformats.org/officeDocument/2006/relationships/image" Target="../media/image34.png"/><Relationship Id="rId30"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xmlns=""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xmlns=""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xmlns=""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xmlns=""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xmlns=""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xmlns=""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xmlns=""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xmlns=""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xmlns=""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xmlns=""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xmlns=""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xmlns=""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xmlns=""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xmlns=""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xmlns=""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xmlns=""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xmlns=""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xmlns=""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xmlns=""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xmlns=""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xmlns=""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xmlns=""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xmlns=""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xmlns=""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xmlns=""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xmlns=""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xmlns=""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xmlns=""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16</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xmlns=""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xmlns=""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xmlns=""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xmlns=""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xmlns=""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xmlns=""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xmlns=""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xmlns=""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xmlns=""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xmlns=""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xmlns=""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xmlns=""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xmlns=""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xmlns=""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xmlns=""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xmlns=""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xmlns=""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xmlns=""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xmlns=""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xmlns=""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xmlns=""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xmlns=""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xmlns=""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xmlns=""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xmlns=""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xmlns=""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6" name="TextBox 15">
            <a:extLst>
              <a:ext uri="{FF2B5EF4-FFF2-40B4-BE49-F238E27FC236}">
                <a16:creationId xmlns:a16="http://schemas.microsoft.com/office/drawing/2014/main" xmlns="" id="{CFA0FBA6-9890-1EE5-BDA5-5A3A4FD74475}"/>
              </a:ext>
            </a:extLst>
          </p:cNvPr>
          <p:cNvSpPr txBox="1"/>
          <p:nvPr/>
        </p:nvSpPr>
        <p:spPr>
          <a:xfrm>
            <a:off x="268945" y="2036988"/>
            <a:ext cx="5979455" cy="2951064"/>
          </a:xfrm>
          <a:prstGeom prst="rect">
            <a:avLst/>
          </a:prstGeom>
          <a:noFill/>
        </p:spPr>
        <p:txBody>
          <a:bodyPr wrap="square">
            <a:spAutoFit/>
          </a:bodyPr>
          <a:lstStyle/>
          <a:p>
            <a:pPr algn="just">
              <a:lnSpc>
                <a:spcPct val="150000"/>
              </a:lnSpc>
            </a:pPr>
            <a:r>
              <a:rPr lang="vi-VN" sz="1800" dirty="0">
                <a:effectLst/>
                <a:latin typeface="Times New Roman" panose="02020603050405020304" pitchFamily="18" charset="0"/>
                <a:ea typeface="Times New Roman" panose="02020603050405020304" pitchFamily="18" charset="0"/>
              </a:rPr>
              <a:t>- Thế kỉ thứ III, đế quốc La Mã lâm vào tình trạng khủng hoảng. Các cuộc đấu tranh cảu nô lệ dẫn đến tình trạng sản xuất sút kém, xã hội ngày càng rối ren.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dirty="0">
                <a:effectLst/>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r>
              <a:rPr lang="vi-VN" sz="1800" b="1" i="1" dirty="0">
                <a:effectLst/>
                <a:latin typeface="Times New Roman" panose="02020603050405020304" pitchFamily="18" charset="0"/>
                <a:ea typeface="Times New Roman" panose="02020603050405020304" pitchFamily="18" charset="0"/>
              </a:rPr>
              <a:t>=&gt; Chế độ phong kiến từng bước được hình thành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xmlns=""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barn(inVertical)">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74565" y="2777739"/>
            <a:ext cx="6204204" cy="3987054"/>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rộng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bị</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quý</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tộc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biến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những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vùng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cha </a:t>
            </a:r>
            <a:r>
              <a:rPr lang="en-US" sz="1900" dirty="0" err="1">
                <a:latin typeface="Times New Roman" panose="02020603050405020304" pitchFamily="18" charset="0"/>
                <a:cs typeface="Times New Roman" panose="02020603050405020304" pitchFamily="18" charset="0"/>
              </a:rPr>
              <a:t>truyền</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nối</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thành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giữa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thế</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kỉ</a:t>
            </a:r>
            <a:r>
              <a:rPr lang="en-US" sz="1900" dirty="0">
                <a:latin typeface="Times New Roman" panose="02020603050405020304" pitchFamily="18" charset="0"/>
                <a:cs typeface="Times New Roman" panose="02020603050405020304" pitchFamily="18" charset="0"/>
              </a:rPr>
              <a:t> IX.</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xây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bằng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thờ</a:t>
            </a:r>
            <a:r>
              <a:rPr lang="en-US" sz="1900" dirty="0">
                <a:latin typeface="Times New Roman" panose="02020603050405020304" pitchFamily="18" charset="0"/>
                <a:cs typeface="Times New Roman" panose="02020603050405020304" pitchFamily="18" charset="0"/>
              </a:rPr>
              <a:t>…</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sâu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tường</a:t>
            </a:r>
            <a:r>
              <a:rPr lang="en-US" sz="1900" dirty="0">
                <a:latin typeface="Times New Roman" panose="02020603050405020304" pitchFamily="18" charset="0"/>
                <a:cs typeface="Times New Roman" panose="02020603050405020304" pitchFamily="18" charset="0"/>
              </a:rPr>
              <a:t> bao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đồng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cỏ</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rừng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nhà</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Mỗi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riêng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toàn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quyền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quản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như</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một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vua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nhỏ</a:t>
            </a:r>
            <a:r>
              <a:rPr lang="en-US" sz="1900" dirty="0">
                <a:latin typeface="Times New Roman" panose="02020603050405020304" pitchFamily="18" charset="0"/>
                <a:cs typeface="Times New Roman" panose="02020603050405020304" pitchFamily="18" charset="0"/>
              </a:rPr>
              <a:t>.</a:t>
            </a:r>
          </a:p>
          <a:p>
            <a:r>
              <a:rPr lang="en-US" sz="1900"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Hoạt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động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tế</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yếu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nghiệp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mang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cung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tự</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cấp</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thủ</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dệt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vải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rèn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đúc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công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cụ</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vũ</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khí</a:t>
            </a:r>
            <a:r>
              <a:rPr lang="en-US" sz="1900" dirty="0">
                <a:latin typeface="Times New Roman" panose="02020603050405020304" pitchFamily="18" charset="0"/>
                <a:cs typeface="Times New Roman" panose="02020603050405020304" pitchFamily="18" charset="0"/>
              </a:rPr>
              <a:t>…</a:t>
            </a: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barn(inVertical)">
                                      <p:cBhvr>
                                        <p:cTn id="4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xmlns="" id="{AE434815-F397-FDFB-A182-98E13300569B}"/>
              </a:ext>
            </a:extLst>
          </p:cNvPr>
          <p:cNvSpPr txBox="1"/>
          <p:nvPr/>
        </p:nvSpPr>
        <p:spPr>
          <a:xfrm>
            <a:off x="129312" y="2968040"/>
            <a:ext cx="5779655"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sung </a:t>
            </a:r>
            <a:r>
              <a:rPr lang="en-US" sz="1800" dirty="0" err="1">
                <a:effectLst/>
                <a:latin typeface="Times New Roman" panose="02020603050405020304" pitchFamily="18" charset="0"/>
                <a:ea typeface="Times New Roman" panose="02020603050405020304" pitchFamily="18" charset="0"/>
              </a:rPr>
              <a:t>sướng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ruộng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trọt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nộp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chúa</a:t>
            </a:r>
            <a:r>
              <a:rPr lang="en-US" sz="18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i="1" dirty="0">
                <a:effectLst/>
                <a:latin typeface="Times New Roman" panose="02020603050405020304" pitchFamily="18" charset="0"/>
                <a:ea typeface="Times New Roman" panose="02020603050405020304" pitchFamily="18" charset="0"/>
              </a:rPr>
              <a:t>=&gt; </a:t>
            </a:r>
            <a:r>
              <a:rPr lang="en-US" sz="1800" b="1" i="1" dirty="0" err="1">
                <a:effectLst/>
                <a:latin typeface="Times New Roman" panose="02020603050405020304" pitchFamily="18" charset="0"/>
                <a:ea typeface="Times New Roman" panose="02020603050405020304" pitchFamily="18" charset="0"/>
              </a:rPr>
              <a:t>Đây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giữa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lãnh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với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nô</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hệ</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giai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cấp</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bóc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lột</a:t>
            </a:r>
            <a:r>
              <a:rPr lang="en-US" sz="1800" b="1" i="1" dirty="0">
                <a:effectLst/>
                <a:latin typeface="Times New Roman" panose="02020603050405020304" pitchFamily="18" charset="0"/>
                <a:ea typeface="Times New Roman" panose="02020603050405020304" pitchFamily="18" charset="0"/>
              </a:rPr>
              <a:t>)</a:t>
            </a:r>
            <a:endParaRPr lang="en-US" sz="1600" b="1" i="1"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barn(inVertical)">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xmlns="" id="{26BA5195-53F8-FBC3-3250-8E4FDFC22074}"/>
              </a:ext>
            </a:extLst>
          </p:cNvPr>
          <p:cNvSpPr txBox="1"/>
          <p:nvPr/>
        </p:nvSpPr>
        <p:spPr>
          <a:xfrm>
            <a:off x="198966" y="2252657"/>
            <a:ext cx="6158484" cy="3970318"/>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Giu-đê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Giê-ru-sa-lem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thuộc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Palestin</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Mã</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Nguồn gốc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Thái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Quá trình</a:t>
            </a:r>
            <a:r>
              <a:rPr lang="vi-VN"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Khi mới ra đời, Thiên Chúa giáo bị đế quốc La Mã ngăn cản.</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vi-VN" sz="1800" dirty="0">
                <a:effectLst/>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i="1" dirty="0">
                <a:effectLst/>
                <a:latin typeface="Times New Roman" panose="02020603050405020304" pitchFamily="18" charset="0"/>
                <a:ea typeface="Times New Roman" panose="02020603050405020304" pitchFamily="18" charset="0"/>
              </a:rPr>
              <a:t> </a:t>
            </a:r>
            <a:r>
              <a:rPr lang="vi-VN" sz="1800" b="1" i="1" dirty="0">
                <a:effectLst/>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1600" b="1" i="1"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64E56D80-8B1C-983D-B50E-1E4DE9C88C93}"/>
              </a:ext>
            </a:extLst>
          </p:cNvPr>
          <p:cNvPicPr>
            <a:picLocks noChangeAspect="1"/>
          </p:cNvPicPr>
          <p:nvPr/>
        </p:nvPicPr>
        <p:blipFill>
          <a:blip r:embed="rId2"/>
          <a:stretch>
            <a:fillRect/>
          </a:stretch>
        </p:blipFill>
        <p:spPr>
          <a:xfrm>
            <a:off x="6539327" y="2252657"/>
            <a:ext cx="5247288" cy="3597825"/>
          </a:xfrm>
          <a:prstGeom prst="rect">
            <a:avLst/>
          </a:prstGeom>
          <a:ln>
            <a:noFill/>
          </a:ln>
          <a:effectLst>
            <a:softEdge rad="112500"/>
          </a:effectLst>
        </p:spPr>
      </p:pic>
    </p:spTree>
    <p:extLst>
      <p:ext uri="{BB962C8B-B14F-4D97-AF65-F5344CB8AC3E}">
        <p14:creationId xmlns:p14="http://schemas.microsoft.com/office/powerpoint/2010/main" val="24147665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barn(inVertical)">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barn(inVertical)">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barn(inVertical)">
                                      <p:cBhvr>
                                        <p:cTn id="30" dur="5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barn(inVertical)">
                                      <p:cBhvr>
                                        <p:cTn id="35" dur="5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barn(inVertical)">
                                      <p:cBhvr>
                                        <p:cTn id="40" dur="500"/>
                                        <p:tgtEl>
                                          <p:spTgt spid="2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barn(inVertical)">
                                      <p:cBhvr>
                                        <p:cTn id="4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xmlns="" id="{C828CBB1-0837-03F3-8F27-BADE63D6759C}"/>
              </a:ext>
            </a:extLst>
          </p:cNvPr>
          <p:cNvSpPr txBox="1"/>
          <p:nvPr/>
        </p:nvSpPr>
        <p:spPr>
          <a:xfrm>
            <a:off x="212821" y="2036988"/>
            <a:ext cx="6119772" cy="2535566"/>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Thời</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gian</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kỉ</a:t>
            </a:r>
            <a:r>
              <a:rPr lang="en-US" sz="1800" dirty="0">
                <a:effectLst/>
                <a:latin typeface="Times New Roman" panose="02020603050405020304" pitchFamily="18" charset="0"/>
                <a:ea typeface="Times New Roman" panose="02020603050405020304" pitchFamily="18" charset="0"/>
              </a:rPr>
              <a:t> XI</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Quá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xmlns=""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chủ</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nghiệp</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55518DB3-2CE1-C0C0-43EA-17098845CBAA}"/>
              </a:ext>
            </a:extLst>
          </p:cNvPr>
          <p:cNvPicPr>
            <a:picLocks noChangeAspect="1"/>
          </p:cNvPicPr>
          <p:nvPr/>
        </p:nvPicPr>
        <p:blipFill>
          <a:blip r:embed="rId2"/>
          <a:stretch>
            <a:fillRect/>
          </a:stretch>
        </p:blipFill>
        <p:spPr>
          <a:xfrm>
            <a:off x="6199093" y="2036988"/>
            <a:ext cx="5707875" cy="4115157"/>
          </a:xfrm>
          <a:prstGeom prst="rect">
            <a:avLst/>
          </a:prstGeom>
          <a:ln>
            <a:noFill/>
          </a:ln>
          <a:effectLst>
            <a:softEdge rad="112500"/>
          </a:effectLst>
        </p:spPr>
      </p:pic>
    </p:spTree>
    <p:extLst>
      <p:ext uri="{BB962C8B-B14F-4D97-AF65-F5344CB8AC3E}">
        <p14:creationId xmlns:p14="http://schemas.microsoft.com/office/powerpoint/2010/main" val="21430000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xmlns=""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xmlns=""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a:effectLst/>
                <a:latin typeface="Times New Roman" panose="02020603050405020304" pitchFamily="18" charset="0"/>
                <a:ea typeface="Times New Roman" panose="02020603050405020304" pitchFamily="18" charset="0"/>
              </a:rPr>
              <a:t>nghĩa</a:t>
            </a:r>
            <a:r>
              <a:rPr lang="en-US" sz="1800" b="1" dirty="0">
                <a:effectLst/>
                <a:latin typeface="Times New Roman" panose="02020603050405020304" pitchFamily="18" charset="0"/>
                <a:ea typeface="Times New Roman" panose="02020603050405020304" pitchFamily="18" charset="0"/>
              </a:rPr>
              <a:t>: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P.K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ĐH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xmlns=""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xmlns=""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xmlns=""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A3D4BCF8-5876-8C06-C4EE-B91ADF23F9B6}"/>
              </a:ext>
            </a:extLst>
          </p:cNvPr>
          <p:cNvSpPr txBox="1"/>
          <p:nvPr/>
        </p:nvSpPr>
        <p:spPr>
          <a:xfrm>
            <a:off x="7854696"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xmlns=""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xmlns=""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1181</Words>
  <Application>Microsoft Office PowerPoint</Application>
  <PresentationFormat>Custom</PresentationFormat>
  <Paragraphs>92</Paragraphs>
  <Slides>16</Slides>
  <Notes>1</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Administrator</cp:lastModifiedBy>
  <cp:revision>8</cp:revision>
  <dcterms:created xsi:type="dcterms:W3CDTF">2022-06-19T11:40:22Z</dcterms:created>
  <dcterms:modified xsi:type="dcterms:W3CDTF">2023-03-28T11:01:17Z</dcterms:modified>
</cp:coreProperties>
</file>