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28"/>
  </p:notesMasterIdLst>
  <p:sldIdLst>
    <p:sldId id="327" r:id="rId2"/>
    <p:sldId id="284" r:id="rId3"/>
    <p:sldId id="285" r:id="rId4"/>
    <p:sldId id="265" r:id="rId5"/>
    <p:sldId id="305" r:id="rId6"/>
    <p:sldId id="307" r:id="rId7"/>
    <p:sldId id="308" r:id="rId8"/>
    <p:sldId id="309" r:id="rId9"/>
    <p:sldId id="310" r:id="rId10"/>
    <p:sldId id="303" r:id="rId11"/>
    <p:sldId id="311" r:id="rId12"/>
    <p:sldId id="325" r:id="rId13"/>
    <p:sldId id="312" r:id="rId14"/>
    <p:sldId id="314" r:id="rId15"/>
    <p:sldId id="315" r:id="rId16"/>
    <p:sldId id="316" r:id="rId17"/>
    <p:sldId id="317" r:id="rId18"/>
    <p:sldId id="320" r:id="rId19"/>
    <p:sldId id="321" r:id="rId20"/>
    <p:sldId id="322" r:id="rId21"/>
    <p:sldId id="323" r:id="rId22"/>
    <p:sldId id="326" r:id="rId23"/>
    <p:sldId id="295" r:id="rId24"/>
    <p:sldId id="296" r:id="rId25"/>
    <p:sldId id="297" r:id="rId26"/>
    <p:sldId id="299" r:id="rId27"/>
  </p:sldIdLst>
  <p:sldSz cx="9144000" cy="6858000" type="screen4x3"/>
  <p:notesSz cx="6858000" cy="9144000"/>
  <p:custDataLst>
    <p:tags r:id="rId29"/>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0000FF"/>
    <a:srgbClr val="3399FF"/>
    <a:srgbClr val="0000CC"/>
    <a:srgbClr val="00FF00"/>
    <a:srgbClr val="0000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2" autoAdjust="0"/>
    <p:restoredTop sz="91928" autoAdjust="0"/>
  </p:normalViewPr>
  <p:slideViewPr>
    <p:cSldViewPr>
      <p:cViewPr varScale="1">
        <p:scale>
          <a:sx n="75" d="100"/>
          <a:sy n="75" d="100"/>
        </p:scale>
        <p:origin x="1218"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88E29C0-B6B5-49B8-A2E3-3E5B6D3181A1}"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586055C-718C-4EB1-B399-AEF8D9CAEF5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2AF81CA-C6E1-49E2-B765-0C017FFD48D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F576BC8-F761-4607-8C72-1DB345EFDCF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26CF7A12-8EFC-499F-AF29-6D44318BDE5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995E66D-0662-4C96-A672-655C7AB30AE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A837376-0FDE-442F-9C40-E3C3D069C18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EE53D90-AF55-4BF7-BA17-55DD245964F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E64D2BB-18ED-4F64-9516-628D488E053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F133570-B2AD-439F-8D27-A1BFC47573F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684287A-CE2F-4A00-9914-17E3BE98A24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D81CA9B-E77F-43F5-B6A5-CA0F69A4059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10B9B7E-F178-4845-951C-0A157B6C821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614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614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B6DFD1F-D7E7-4F05-B605-9B964F8F52B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gif"/><Relationship Id="rId7" Type="http://schemas.openxmlformats.org/officeDocument/2006/relationships/image" Target="../media/image6.wmf"/><Relationship Id="rId12" Type="http://schemas.openxmlformats.org/officeDocument/2006/relationships/image" Target="../media/image11.jpe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gif"/><Relationship Id="rId10" Type="http://schemas.openxmlformats.org/officeDocument/2006/relationships/image" Target="../media/image9.gif"/><Relationship Id="rId4" Type="http://schemas.openxmlformats.org/officeDocument/2006/relationships/image" Target="../media/image3.jpe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16.png"/><Relationship Id="rId7" Type="http://schemas.openxmlformats.org/officeDocument/2006/relationships/slide" Target="slide9.xml"/><Relationship Id="rId12" Type="http://schemas.openxmlformats.org/officeDocument/2006/relationships/slide" Target="slide20.xm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1.png"/><Relationship Id="rId5" Type="http://schemas.openxmlformats.org/officeDocument/2006/relationships/image" Target="../media/image18.png"/><Relationship Id="rId10" Type="http://schemas.openxmlformats.org/officeDocument/2006/relationships/image" Target="../media/image20.wmf"/><Relationship Id="rId4" Type="http://schemas.openxmlformats.org/officeDocument/2006/relationships/image" Target="../media/image17.png"/><Relationship Id="rId9"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ext Box 4">
            <a:extLst>
              <a:ext uri="{FF2B5EF4-FFF2-40B4-BE49-F238E27FC236}">
                <a16:creationId xmlns:a16="http://schemas.microsoft.com/office/drawing/2014/main" id="{E87AA18A-1B56-4BCF-ADA3-0825926934E5}"/>
              </a:ext>
            </a:extLst>
          </p:cNvPr>
          <p:cNvSpPr txBox="1">
            <a:spLocks noChangeArrowheads="1"/>
          </p:cNvSpPr>
          <p:nvPr/>
        </p:nvSpPr>
        <p:spPr bwMode="auto">
          <a:xfrm>
            <a:off x="139264" y="1179492"/>
            <a:ext cx="8915400" cy="5078313"/>
          </a:xfrm>
          <a:prstGeom prst="rect">
            <a:avLst/>
          </a:prstGeom>
          <a:solidFill>
            <a:schemeClr val="bg2">
              <a:lumMod val="40000"/>
              <a:lumOff val="60000"/>
            </a:schemeClr>
          </a:solidFill>
          <a:ln/>
        </p:spPr>
        <p:style>
          <a:lnRef idx="2">
            <a:schemeClr val="dk1"/>
          </a:lnRef>
          <a:fillRef idx="1">
            <a:schemeClr val="lt1"/>
          </a:fillRef>
          <a:effectRef idx="0">
            <a:schemeClr val="dk1"/>
          </a:effectRef>
          <a:fontRef idx="minor">
            <a:schemeClr val="dk1"/>
          </a:fontRef>
        </p:style>
        <p:txBody>
          <a:bodyPr>
            <a:spAutoFit/>
          </a:bodyPr>
          <a:lstStyle>
            <a:lvl1pPr eaLnBrk="0" hangingPunct="0">
              <a:defRPr sz="3600" b="1">
                <a:solidFill>
                  <a:schemeClr val="tx1"/>
                </a:solidFill>
                <a:latin typeface=".VnTime" pitchFamily="34" charset="0"/>
              </a:defRPr>
            </a:lvl1pPr>
            <a:lvl2pPr marL="742950" indent="-285750" eaLnBrk="0" hangingPunct="0">
              <a:defRPr sz="3600" b="1">
                <a:solidFill>
                  <a:schemeClr val="tx1"/>
                </a:solidFill>
                <a:latin typeface=".VnTime" pitchFamily="34" charset="0"/>
              </a:defRPr>
            </a:lvl2pPr>
            <a:lvl3pPr marL="1143000" indent="-228600" eaLnBrk="0" hangingPunct="0">
              <a:defRPr sz="3600" b="1">
                <a:solidFill>
                  <a:schemeClr val="tx1"/>
                </a:solidFill>
                <a:latin typeface=".VnTime" pitchFamily="34" charset="0"/>
              </a:defRPr>
            </a:lvl3pPr>
            <a:lvl4pPr marL="1600200" indent="-228600" eaLnBrk="0" hangingPunct="0">
              <a:defRPr sz="3600" b="1">
                <a:solidFill>
                  <a:schemeClr val="tx1"/>
                </a:solidFill>
                <a:latin typeface=".VnTime" pitchFamily="34" charset="0"/>
              </a:defRPr>
            </a:lvl4pPr>
            <a:lvl5pPr marL="2057400" indent="-228600" eaLnBrk="0" hangingPunct="0">
              <a:defRPr sz="3600" b="1">
                <a:solidFill>
                  <a:schemeClr val="tx1"/>
                </a:solidFill>
                <a:latin typeface=".VnTime" pitchFamily="34" charset="0"/>
              </a:defRPr>
            </a:lvl5pPr>
            <a:lvl6pPr marL="2514600" indent="-228600" algn="just" eaLnBrk="0" fontAlgn="base" hangingPunct="0">
              <a:spcBef>
                <a:spcPct val="0"/>
              </a:spcBef>
              <a:spcAft>
                <a:spcPct val="0"/>
              </a:spcAft>
              <a:buFont typeface="Arial" pitchFamily="34" charset="0"/>
              <a:defRPr sz="3600" b="1">
                <a:solidFill>
                  <a:schemeClr val="tx1"/>
                </a:solidFill>
                <a:latin typeface=".VnTime" pitchFamily="34" charset="0"/>
              </a:defRPr>
            </a:lvl6pPr>
            <a:lvl7pPr marL="2971800" indent="-228600" algn="just" eaLnBrk="0" fontAlgn="base" hangingPunct="0">
              <a:spcBef>
                <a:spcPct val="0"/>
              </a:spcBef>
              <a:spcAft>
                <a:spcPct val="0"/>
              </a:spcAft>
              <a:buFont typeface="Arial" pitchFamily="34" charset="0"/>
              <a:defRPr sz="3600" b="1">
                <a:solidFill>
                  <a:schemeClr val="tx1"/>
                </a:solidFill>
                <a:latin typeface=".VnTime" pitchFamily="34" charset="0"/>
              </a:defRPr>
            </a:lvl7pPr>
            <a:lvl8pPr marL="3429000" indent="-228600" algn="just" eaLnBrk="0" fontAlgn="base" hangingPunct="0">
              <a:spcBef>
                <a:spcPct val="0"/>
              </a:spcBef>
              <a:spcAft>
                <a:spcPct val="0"/>
              </a:spcAft>
              <a:buFont typeface="Arial" pitchFamily="34" charset="0"/>
              <a:defRPr sz="3600" b="1">
                <a:solidFill>
                  <a:schemeClr val="tx1"/>
                </a:solidFill>
                <a:latin typeface=".VnTime" pitchFamily="34" charset="0"/>
              </a:defRPr>
            </a:lvl8pPr>
            <a:lvl9pPr marL="3886200" indent="-228600" algn="just" eaLnBrk="0" fontAlgn="base" hangingPunct="0">
              <a:spcBef>
                <a:spcPct val="0"/>
              </a:spcBef>
              <a:spcAft>
                <a:spcPct val="0"/>
              </a:spcAft>
              <a:buFont typeface="Arial" pitchFamily="34" charset="0"/>
              <a:defRPr sz="3600" b="1">
                <a:solidFill>
                  <a:schemeClr val="tx1"/>
                </a:solidFill>
                <a:latin typeface=".VnTime" pitchFamily="34" charset="0"/>
              </a:defRPr>
            </a:lvl9pPr>
          </a:lstStyle>
          <a:p>
            <a:pPr marL="342900" indent="-342900" eaLnBrk="1" hangingPunct="1">
              <a:spcBef>
                <a:spcPct val="50000"/>
              </a:spcBef>
              <a:buFontTx/>
              <a:buChar char="-"/>
              <a:defRPr/>
            </a:pPr>
            <a:r>
              <a:rPr lang="en-US" dirty="0">
                <a:ln w="12700">
                  <a:solidFill>
                    <a:schemeClr val="tx2">
                      <a:satMod val="155000"/>
                    </a:schemeClr>
                  </a:solidFill>
                  <a:prstDash val="solid"/>
                </a:ln>
                <a:solidFill>
                  <a:srgbClr val="3333CC"/>
                </a:solidFill>
                <a:effectLst>
                  <a:outerShdw blurRad="41275" dist="20320" dir="1800000" algn="tl" rotWithShape="0">
                    <a:srgbClr val="000000">
                      <a:alpha val="40000"/>
                    </a:srgbClr>
                  </a:outerShdw>
                </a:effectLst>
                <a:latin typeface="Times New Roman" pitchFamily="18" charset="0"/>
                <a:cs typeface="Times New Roman" pitchFamily="18" charset="0"/>
              </a:rPr>
              <a:t>Chú ý lắng nghe bài giảng, tích cực tham gia phát biểu và xây </a:t>
            </a:r>
            <a:r>
              <a:rPr lang="en-US" dirty="0" err="1">
                <a:ln w="12700">
                  <a:solidFill>
                    <a:schemeClr val="tx2">
                      <a:satMod val="155000"/>
                    </a:schemeClr>
                  </a:solidFill>
                  <a:prstDash val="solid"/>
                </a:ln>
                <a:solidFill>
                  <a:srgbClr val="3333CC"/>
                </a:solidFill>
                <a:effectLst>
                  <a:outerShdw blurRad="41275" dist="20320" dir="1800000" algn="tl" rotWithShape="0">
                    <a:srgbClr val="000000">
                      <a:alpha val="40000"/>
                    </a:srgbClr>
                  </a:outerShdw>
                </a:effectLst>
                <a:latin typeface="Times New Roman" pitchFamily="18" charset="0"/>
                <a:cs typeface="Times New Roman" pitchFamily="18" charset="0"/>
              </a:rPr>
              <a:t>dựng</a:t>
            </a:r>
            <a:r>
              <a:rPr lang="en-US" dirty="0">
                <a:ln w="12700">
                  <a:solidFill>
                    <a:schemeClr val="tx2">
                      <a:satMod val="155000"/>
                    </a:schemeClr>
                  </a:solidFill>
                  <a:prstDash val="solid"/>
                </a:ln>
                <a:solidFill>
                  <a:srgbClr val="3333CC"/>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dirty="0" err="1">
                <a:ln w="12700">
                  <a:solidFill>
                    <a:schemeClr val="tx2">
                      <a:satMod val="155000"/>
                    </a:schemeClr>
                  </a:solidFill>
                  <a:prstDash val="solid"/>
                </a:ln>
                <a:solidFill>
                  <a:srgbClr val="3333CC"/>
                </a:solidFill>
                <a:effectLst>
                  <a:outerShdw blurRad="41275" dist="20320" dir="1800000" algn="tl" rotWithShape="0">
                    <a:srgbClr val="000000">
                      <a:alpha val="40000"/>
                    </a:srgbClr>
                  </a:outerShdw>
                </a:effectLst>
                <a:latin typeface="Times New Roman" pitchFamily="18" charset="0"/>
                <a:cs typeface="Times New Roman" pitchFamily="18" charset="0"/>
              </a:rPr>
              <a:t>bài</a:t>
            </a:r>
            <a:r>
              <a:rPr lang="en-US" dirty="0">
                <a:ln w="12700">
                  <a:solidFill>
                    <a:schemeClr val="tx2">
                      <a:satMod val="155000"/>
                    </a:schemeClr>
                  </a:solidFill>
                  <a:prstDash val="solid"/>
                </a:ln>
                <a:solidFill>
                  <a:srgbClr val="3333CC"/>
                </a:solidFill>
                <a:effectLst>
                  <a:outerShdw blurRad="41275" dist="20320" dir="1800000" algn="tl" rotWithShape="0">
                    <a:srgbClr val="000000">
                      <a:alpha val="40000"/>
                    </a:srgbClr>
                  </a:outerShdw>
                </a:effectLst>
                <a:latin typeface="Times New Roman" pitchFamily="18" charset="0"/>
                <a:cs typeface="Times New Roman" pitchFamily="18" charset="0"/>
              </a:rPr>
              <a:t>.</a:t>
            </a:r>
          </a:p>
          <a:p>
            <a:pPr marL="342900" indent="-342900" eaLnBrk="1" hangingPunct="1">
              <a:spcBef>
                <a:spcPct val="50000"/>
              </a:spcBef>
              <a:buFontTx/>
              <a:buChar char="-"/>
              <a:defRPr/>
            </a:pPr>
            <a:r>
              <a:rPr lang="en-US" dirty="0">
                <a:ln w="12700">
                  <a:solidFill>
                    <a:schemeClr val="tx2">
                      <a:satMod val="155000"/>
                    </a:schemeClr>
                  </a:solidFill>
                  <a:prstDash val="solid"/>
                </a:ln>
                <a:solidFill>
                  <a:srgbClr val="3333CC"/>
                </a:solidFill>
                <a:effectLst>
                  <a:outerShdw blurRad="41275" dist="20320" dir="1800000" algn="tl" rotWithShape="0">
                    <a:srgbClr val="000000">
                      <a:alpha val="40000"/>
                    </a:srgbClr>
                  </a:outerShdw>
                </a:effectLst>
                <a:latin typeface="Times New Roman" pitchFamily="18" charset="0"/>
                <a:cs typeface="Times New Roman" pitchFamily="18" charset="0"/>
              </a:rPr>
              <a:t>Không mất trật tự trong </a:t>
            </a:r>
            <a:r>
              <a:rPr lang="en-US" dirty="0" err="1">
                <a:ln w="12700">
                  <a:solidFill>
                    <a:schemeClr val="tx2">
                      <a:satMod val="155000"/>
                    </a:schemeClr>
                  </a:solidFill>
                  <a:prstDash val="solid"/>
                </a:ln>
                <a:solidFill>
                  <a:srgbClr val="3333CC"/>
                </a:solidFill>
                <a:effectLst>
                  <a:outerShdw blurRad="41275" dist="20320" dir="1800000" algn="tl" rotWithShape="0">
                    <a:srgbClr val="000000">
                      <a:alpha val="40000"/>
                    </a:srgbClr>
                  </a:outerShdw>
                </a:effectLst>
                <a:latin typeface="Times New Roman" pitchFamily="18" charset="0"/>
                <a:cs typeface="Times New Roman" pitchFamily="18" charset="0"/>
              </a:rPr>
              <a:t>giờ</a:t>
            </a:r>
            <a:r>
              <a:rPr lang="en-US" dirty="0">
                <a:ln w="12700">
                  <a:solidFill>
                    <a:schemeClr val="tx2">
                      <a:satMod val="155000"/>
                    </a:schemeClr>
                  </a:solidFill>
                  <a:prstDash val="solid"/>
                </a:ln>
                <a:solidFill>
                  <a:srgbClr val="3333CC"/>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dirty="0" err="1">
                <a:ln w="12700">
                  <a:solidFill>
                    <a:schemeClr val="tx2">
                      <a:satMod val="155000"/>
                    </a:schemeClr>
                  </a:solidFill>
                  <a:prstDash val="solid"/>
                </a:ln>
                <a:solidFill>
                  <a:srgbClr val="3333CC"/>
                </a:solidFill>
                <a:effectLst>
                  <a:outerShdw blurRad="41275" dist="20320" dir="1800000" algn="tl" rotWithShape="0">
                    <a:srgbClr val="000000">
                      <a:alpha val="40000"/>
                    </a:srgbClr>
                  </a:outerShdw>
                </a:effectLst>
                <a:latin typeface="Times New Roman" pitchFamily="18" charset="0"/>
                <a:cs typeface="Times New Roman" pitchFamily="18" charset="0"/>
              </a:rPr>
              <a:t>học</a:t>
            </a:r>
            <a:r>
              <a:rPr lang="en-US" dirty="0">
                <a:ln w="12700">
                  <a:solidFill>
                    <a:schemeClr val="tx2">
                      <a:satMod val="155000"/>
                    </a:schemeClr>
                  </a:solidFill>
                  <a:prstDash val="solid"/>
                </a:ln>
                <a:solidFill>
                  <a:srgbClr val="3333CC"/>
                </a:solidFill>
                <a:effectLst>
                  <a:outerShdw blurRad="41275" dist="20320" dir="1800000" algn="tl" rotWithShape="0">
                    <a:srgbClr val="000000">
                      <a:alpha val="40000"/>
                    </a:srgbClr>
                  </a:outerShdw>
                </a:effectLst>
                <a:latin typeface="Times New Roman" pitchFamily="18" charset="0"/>
                <a:cs typeface="Times New Roman" pitchFamily="18" charset="0"/>
              </a:rPr>
              <a:t>.</a:t>
            </a:r>
          </a:p>
          <a:p>
            <a:pPr marL="342900" indent="-342900" eaLnBrk="1" hangingPunct="1">
              <a:spcBef>
                <a:spcPct val="50000"/>
              </a:spcBef>
              <a:buFontTx/>
              <a:buChar char="-"/>
              <a:defRPr/>
            </a:pPr>
            <a:r>
              <a:rPr lang="en-US" dirty="0">
                <a:ln w="12700">
                  <a:solidFill>
                    <a:schemeClr val="tx2">
                      <a:satMod val="155000"/>
                    </a:schemeClr>
                  </a:solidFill>
                  <a:prstDash val="solid"/>
                </a:ln>
                <a:solidFill>
                  <a:srgbClr val="3333CC"/>
                </a:solidFill>
                <a:effectLst>
                  <a:outerShdw blurRad="41275" dist="20320" dir="1800000" algn="tl" rotWithShape="0">
                    <a:srgbClr val="000000">
                      <a:alpha val="40000"/>
                    </a:srgbClr>
                  </a:outerShdw>
                </a:effectLst>
                <a:latin typeface="Times New Roman" pitchFamily="18" charset="0"/>
                <a:cs typeface="Times New Roman" pitchFamily="18" charset="0"/>
              </a:rPr>
              <a:t>Vở ghi bài học đầy đủ, có </a:t>
            </a:r>
            <a:r>
              <a:rPr lang="en-US" dirty="0" err="1">
                <a:ln w="12700">
                  <a:solidFill>
                    <a:schemeClr val="tx2">
                      <a:satMod val="155000"/>
                    </a:schemeClr>
                  </a:solidFill>
                  <a:prstDash val="solid"/>
                </a:ln>
                <a:solidFill>
                  <a:srgbClr val="3333CC"/>
                </a:solidFill>
                <a:effectLst>
                  <a:outerShdw blurRad="41275" dist="20320" dir="1800000" algn="tl" rotWithShape="0">
                    <a:srgbClr val="000000">
                      <a:alpha val="40000"/>
                    </a:srgbClr>
                  </a:outerShdw>
                </a:effectLst>
                <a:latin typeface="Times New Roman" pitchFamily="18" charset="0"/>
                <a:cs typeface="Times New Roman" pitchFamily="18" charset="0"/>
              </a:rPr>
              <a:t>chấm</a:t>
            </a:r>
            <a:r>
              <a:rPr lang="en-US" dirty="0">
                <a:ln w="12700">
                  <a:solidFill>
                    <a:schemeClr val="tx2">
                      <a:satMod val="155000"/>
                    </a:schemeClr>
                  </a:solidFill>
                  <a:prstDash val="solid"/>
                </a:ln>
                <a:solidFill>
                  <a:srgbClr val="3333CC"/>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dirty="0" err="1">
                <a:ln w="12700">
                  <a:solidFill>
                    <a:schemeClr val="tx2">
                      <a:satMod val="155000"/>
                    </a:schemeClr>
                  </a:solidFill>
                  <a:prstDash val="solid"/>
                </a:ln>
                <a:solidFill>
                  <a:srgbClr val="3333CC"/>
                </a:solidFill>
                <a:effectLst>
                  <a:outerShdw blurRad="41275" dist="20320" dir="1800000" algn="tl" rotWithShape="0">
                    <a:srgbClr val="000000">
                      <a:alpha val="40000"/>
                    </a:srgbClr>
                  </a:outerShdw>
                </a:effectLst>
                <a:latin typeface="Times New Roman" pitchFamily="18" charset="0"/>
                <a:cs typeface="Times New Roman" pitchFamily="18" charset="0"/>
              </a:rPr>
              <a:t>điểm</a:t>
            </a:r>
            <a:r>
              <a:rPr lang="en-US" dirty="0">
                <a:ln w="12700">
                  <a:solidFill>
                    <a:schemeClr val="tx2">
                      <a:satMod val="155000"/>
                    </a:schemeClr>
                  </a:solidFill>
                  <a:prstDash val="solid"/>
                </a:ln>
                <a:solidFill>
                  <a:srgbClr val="3333CC"/>
                </a:solidFill>
                <a:effectLst>
                  <a:outerShdw blurRad="41275" dist="20320" dir="1800000" algn="tl" rotWithShape="0">
                    <a:srgbClr val="000000">
                      <a:alpha val="40000"/>
                    </a:srgbClr>
                  </a:outerShdw>
                </a:effectLst>
                <a:latin typeface="Times New Roman" pitchFamily="18" charset="0"/>
                <a:cs typeface="Times New Roman" pitchFamily="18" charset="0"/>
              </a:rPr>
              <a:t>.</a:t>
            </a:r>
          </a:p>
          <a:p>
            <a:pPr marL="342900" indent="-342900" eaLnBrk="1" hangingPunct="1">
              <a:spcBef>
                <a:spcPct val="50000"/>
              </a:spcBef>
              <a:buFontTx/>
              <a:buChar char="-"/>
              <a:defRPr/>
            </a:pPr>
            <a:r>
              <a:rPr lang="en-US" dirty="0">
                <a:ln w="12700">
                  <a:solidFill>
                    <a:schemeClr val="tx2">
                      <a:satMod val="155000"/>
                    </a:schemeClr>
                  </a:solidFill>
                  <a:prstDash val="solid"/>
                </a:ln>
                <a:solidFill>
                  <a:srgbClr val="3333CC"/>
                </a:solidFill>
                <a:effectLst>
                  <a:outerShdw blurRad="41275" dist="20320" dir="1800000" algn="tl" rotWithShape="0">
                    <a:srgbClr val="000000">
                      <a:alpha val="40000"/>
                    </a:srgbClr>
                  </a:outerShdw>
                </a:effectLst>
                <a:latin typeface="Times New Roman" pitchFamily="18" charset="0"/>
                <a:cs typeface="Times New Roman" pitchFamily="18" charset="0"/>
              </a:rPr>
              <a:t>Hoạt động nhóm phải </a:t>
            </a:r>
            <a:r>
              <a:rPr lang="en-US" dirty="0" err="1">
                <a:ln w="12700">
                  <a:solidFill>
                    <a:schemeClr val="tx2">
                      <a:satMod val="155000"/>
                    </a:schemeClr>
                  </a:solidFill>
                  <a:prstDash val="solid"/>
                </a:ln>
                <a:solidFill>
                  <a:srgbClr val="3333CC"/>
                </a:solidFill>
                <a:effectLst>
                  <a:outerShdw blurRad="41275" dist="20320" dir="1800000" algn="tl" rotWithShape="0">
                    <a:srgbClr val="000000">
                      <a:alpha val="40000"/>
                    </a:srgbClr>
                  </a:outerShdw>
                </a:effectLst>
                <a:latin typeface="Times New Roman" pitchFamily="18" charset="0"/>
                <a:cs typeface="Times New Roman" pitchFamily="18" charset="0"/>
              </a:rPr>
              <a:t>tích</a:t>
            </a:r>
            <a:r>
              <a:rPr lang="en-US" dirty="0">
                <a:ln w="12700">
                  <a:solidFill>
                    <a:schemeClr val="tx2">
                      <a:satMod val="155000"/>
                    </a:schemeClr>
                  </a:solidFill>
                  <a:prstDash val="solid"/>
                </a:ln>
                <a:solidFill>
                  <a:srgbClr val="3333CC"/>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dirty="0" err="1">
                <a:ln w="12700">
                  <a:solidFill>
                    <a:schemeClr val="tx2">
                      <a:satMod val="155000"/>
                    </a:schemeClr>
                  </a:solidFill>
                  <a:prstDash val="solid"/>
                </a:ln>
                <a:solidFill>
                  <a:srgbClr val="3333CC"/>
                </a:solidFill>
                <a:effectLst>
                  <a:outerShdw blurRad="41275" dist="20320" dir="1800000" algn="tl" rotWithShape="0">
                    <a:srgbClr val="000000">
                      <a:alpha val="40000"/>
                    </a:srgbClr>
                  </a:outerShdw>
                </a:effectLst>
                <a:latin typeface="Times New Roman" pitchFamily="18" charset="0"/>
                <a:cs typeface="Times New Roman" pitchFamily="18" charset="0"/>
              </a:rPr>
              <a:t>cực</a:t>
            </a:r>
            <a:r>
              <a:rPr lang="en-US" dirty="0">
                <a:ln w="12700">
                  <a:solidFill>
                    <a:schemeClr val="tx2">
                      <a:satMod val="155000"/>
                    </a:schemeClr>
                  </a:solidFill>
                  <a:prstDash val="solid"/>
                </a:ln>
                <a:solidFill>
                  <a:srgbClr val="3333CC"/>
                </a:solidFill>
                <a:effectLst>
                  <a:outerShdw blurRad="41275" dist="20320" dir="1800000" algn="tl" rotWithShape="0">
                    <a:srgbClr val="000000">
                      <a:alpha val="40000"/>
                    </a:srgbClr>
                  </a:outerShdw>
                </a:effectLst>
                <a:latin typeface="Times New Roman" pitchFamily="18" charset="0"/>
                <a:cs typeface="Times New Roman" pitchFamily="18" charset="0"/>
              </a:rPr>
              <a:t>.</a:t>
            </a:r>
          </a:p>
          <a:p>
            <a:pPr marL="342900" indent="-342900" eaLnBrk="1" hangingPunct="1">
              <a:spcBef>
                <a:spcPct val="50000"/>
              </a:spcBef>
              <a:buFontTx/>
              <a:buChar char="-"/>
              <a:defRPr/>
            </a:pPr>
            <a:r>
              <a:rPr lang="en-US" dirty="0">
                <a:ln w="12700">
                  <a:solidFill>
                    <a:schemeClr val="tx2">
                      <a:satMod val="155000"/>
                    </a:schemeClr>
                  </a:solidFill>
                  <a:prstDash val="solid"/>
                </a:ln>
                <a:solidFill>
                  <a:srgbClr val="3333CC"/>
                </a:solidFill>
                <a:effectLst>
                  <a:outerShdw blurRad="41275" dist="20320" dir="1800000" algn="tl" rotWithShape="0">
                    <a:srgbClr val="000000">
                      <a:alpha val="40000"/>
                    </a:srgbClr>
                  </a:outerShdw>
                </a:effectLst>
                <a:latin typeface="Times New Roman" pitchFamily="18" charset="0"/>
                <a:cs typeface="Times New Roman" pitchFamily="18" charset="0"/>
              </a:rPr>
              <a:t>Làm bài tập về nhà đầy đủ trước giờ </a:t>
            </a:r>
            <a:r>
              <a:rPr lang="en-US" dirty="0" err="1">
                <a:ln w="12700">
                  <a:solidFill>
                    <a:schemeClr val="tx2">
                      <a:satMod val="155000"/>
                    </a:schemeClr>
                  </a:solidFill>
                  <a:prstDash val="solid"/>
                </a:ln>
                <a:solidFill>
                  <a:srgbClr val="3333CC"/>
                </a:solidFill>
                <a:effectLst>
                  <a:outerShdw blurRad="41275" dist="20320" dir="1800000" algn="tl" rotWithShape="0">
                    <a:srgbClr val="000000">
                      <a:alpha val="40000"/>
                    </a:srgbClr>
                  </a:outerShdw>
                </a:effectLst>
                <a:latin typeface="Times New Roman" pitchFamily="18" charset="0"/>
                <a:cs typeface="Times New Roman" pitchFamily="18" charset="0"/>
              </a:rPr>
              <a:t>vào</a:t>
            </a:r>
            <a:r>
              <a:rPr lang="en-US" dirty="0">
                <a:ln w="12700">
                  <a:solidFill>
                    <a:schemeClr val="tx2">
                      <a:satMod val="155000"/>
                    </a:schemeClr>
                  </a:solidFill>
                  <a:prstDash val="solid"/>
                </a:ln>
                <a:solidFill>
                  <a:srgbClr val="3333CC"/>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dirty="0" err="1">
                <a:ln w="12700">
                  <a:solidFill>
                    <a:schemeClr val="tx2">
                      <a:satMod val="155000"/>
                    </a:schemeClr>
                  </a:solidFill>
                  <a:prstDash val="solid"/>
                </a:ln>
                <a:solidFill>
                  <a:srgbClr val="3333CC"/>
                </a:solidFill>
                <a:effectLst>
                  <a:outerShdw blurRad="41275" dist="20320" dir="1800000" algn="tl" rotWithShape="0">
                    <a:srgbClr val="000000">
                      <a:alpha val="40000"/>
                    </a:srgbClr>
                  </a:outerShdw>
                </a:effectLst>
                <a:latin typeface="Times New Roman" pitchFamily="18" charset="0"/>
                <a:cs typeface="Times New Roman" pitchFamily="18" charset="0"/>
              </a:rPr>
              <a:t>lớp</a:t>
            </a:r>
            <a:r>
              <a:rPr lang="en-US" dirty="0">
                <a:ln w="12700">
                  <a:solidFill>
                    <a:schemeClr val="tx2">
                      <a:satMod val="155000"/>
                    </a:schemeClr>
                  </a:solidFill>
                  <a:prstDash val="solid"/>
                </a:ln>
                <a:solidFill>
                  <a:srgbClr val="3333CC"/>
                </a:solidFill>
                <a:effectLst>
                  <a:outerShdw blurRad="41275" dist="20320" dir="1800000" algn="tl" rotWithShape="0">
                    <a:srgbClr val="000000">
                      <a:alpha val="40000"/>
                    </a:srgbClr>
                  </a:outerShdw>
                </a:effectLst>
                <a:latin typeface="Times New Roman" pitchFamily="18" charset="0"/>
                <a:cs typeface="Times New Roman" pitchFamily="18" charset="0"/>
              </a:rPr>
              <a:t>.</a:t>
            </a:r>
          </a:p>
        </p:txBody>
      </p:sp>
      <p:sp>
        <p:nvSpPr>
          <p:cNvPr id="5" name="WordArt 5"/>
          <p:cNvSpPr>
            <a:spLocks noChangeArrowheads="1" noChangeShapeType="1" noTextEdit="1"/>
          </p:cNvSpPr>
          <p:nvPr/>
        </p:nvSpPr>
        <p:spPr bwMode="auto">
          <a:xfrm>
            <a:off x="1905000" y="0"/>
            <a:ext cx="5715000" cy="1143000"/>
          </a:xfrm>
          <a:prstGeom prst="rect">
            <a:avLst/>
          </a:prstGeom>
        </p:spPr>
        <p:txBody>
          <a:bodyPr wrap="none" fromWordArt="1">
            <a:prstTxWarp prst="textPlain">
              <a:avLst>
                <a:gd name="adj" fmla="val 50000"/>
              </a:avLst>
            </a:prstTxWarp>
          </a:bodyPr>
          <a:lstStyle/>
          <a:p>
            <a:pPr algn="ctr"/>
            <a:r>
              <a:rPr lang="vi-VN"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Quy định của tiết học</a:t>
            </a:r>
            <a:endParaRPr lang="en-US"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5" name="Rectangle 5"/>
          <p:cNvSpPr>
            <a:spLocks noChangeArrowheads="1"/>
          </p:cNvSpPr>
          <p:nvPr/>
        </p:nvSpPr>
        <p:spPr bwMode="auto">
          <a:xfrm>
            <a:off x="0" y="-4336"/>
            <a:ext cx="9144000" cy="830997"/>
          </a:xfrm>
          <a:prstGeom prst="rect">
            <a:avLst/>
          </a:prstGeom>
          <a:solidFill>
            <a:schemeClr val="tx2"/>
          </a:solidFill>
          <a:ln w="9525">
            <a:noFill/>
            <a:miter lim="800000"/>
            <a:headEnd/>
            <a:tailEnd/>
          </a:ln>
          <a:effectLst/>
        </p:spPr>
        <p:txBody>
          <a:bodyPr anchor="ctr">
            <a:spAutoFit/>
          </a:bodyPr>
          <a:lstStyle/>
          <a:p>
            <a:pPr algn="ctr"/>
            <a:r>
              <a:rPr lang="en-US" sz="2400" b="1" i="1" dirty="0" err="1">
                <a:solidFill>
                  <a:schemeClr val="bg1"/>
                </a:solidFill>
                <a:latin typeface=".VnTimeH" pitchFamily="34" charset="0"/>
              </a:rPr>
              <a:t>Bµi</a:t>
            </a:r>
            <a:r>
              <a:rPr lang="en-US" sz="2400" b="1" i="1" dirty="0">
                <a:solidFill>
                  <a:schemeClr val="bg1"/>
                </a:solidFill>
                <a:latin typeface=".VnTimeH" pitchFamily="34" charset="0"/>
              </a:rPr>
              <a:t> 1</a:t>
            </a:r>
            <a:r>
              <a:rPr lang="en-US" sz="2400" dirty="0">
                <a:solidFill>
                  <a:schemeClr val="bg1"/>
                </a:solidFill>
                <a:latin typeface=".VnTime" pitchFamily="34" charset="0"/>
              </a:rPr>
              <a:t>  </a:t>
            </a:r>
            <a:r>
              <a:rPr lang="en-US" sz="2400" b="1" dirty="0" err="1">
                <a:solidFill>
                  <a:srgbClr val="00FF00"/>
                </a:solidFill>
                <a:latin typeface=".VnTimeH" pitchFamily="34" charset="0"/>
              </a:rPr>
              <a:t>Sù</a:t>
            </a:r>
            <a:r>
              <a:rPr lang="en-US" sz="2400" b="1" dirty="0">
                <a:solidFill>
                  <a:srgbClr val="00FF00"/>
                </a:solidFill>
                <a:latin typeface=".VnTimeH" pitchFamily="34" charset="0"/>
              </a:rPr>
              <a:t> </a:t>
            </a:r>
            <a:r>
              <a:rPr lang="en-US" sz="2400" b="1" dirty="0" err="1">
                <a:solidFill>
                  <a:srgbClr val="00FF00"/>
                </a:solidFill>
                <a:latin typeface=".VnTimeH" pitchFamily="34" charset="0"/>
              </a:rPr>
              <a:t>phô</a:t>
            </a:r>
            <a:r>
              <a:rPr lang="en-US" sz="2400" b="1" dirty="0">
                <a:solidFill>
                  <a:srgbClr val="00FF00"/>
                </a:solidFill>
                <a:latin typeface=".VnTimeH" pitchFamily="34" charset="0"/>
              </a:rPr>
              <a:t> </a:t>
            </a:r>
            <a:r>
              <a:rPr lang="en-US" sz="2400" b="1" dirty="0" err="1">
                <a:solidFill>
                  <a:srgbClr val="00FF00"/>
                </a:solidFill>
                <a:latin typeface=".VnTimeH" pitchFamily="34" charset="0"/>
              </a:rPr>
              <a:t>thuéc</a:t>
            </a:r>
            <a:r>
              <a:rPr lang="en-US" sz="2400" b="1" dirty="0">
                <a:solidFill>
                  <a:srgbClr val="00FF00"/>
                </a:solidFill>
                <a:latin typeface=".VnTimeH" pitchFamily="34" charset="0"/>
              </a:rPr>
              <a:t> </a:t>
            </a:r>
            <a:r>
              <a:rPr lang="en-US" sz="2400" b="1" dirty="0" err="1">
                <a:solidFill>
                  <a:srgbClr val="00FF00"/>
                </a:solidFill>
                <a:latin typeface=".VnTimeH" pitchFamily="34" charset="0"/>
              </a:rPr>
              <a:t>cña</a:t>
            </a:r>
            <a:r>
              <a:rPr lang="en-US" sz="2400" b="1" dirty="0">
                <a:solidFill>
                  <a:srgbClr val="00FF00"/>
                </a:solidFill>
                <a:latin typeface=".VnTimeH" pitchFamily="34" charset="0"/>
              </a:rPr>
              <a:t> </a:t>
            </a:r>
            <a:r>
              <a:rPr lang="en-US" sz="2400" b="1" dirty="0" err="1">
                <a:solidFill>
                  <a:srgbClr val="00FF00"/>
                </a:solidFill>
                <a:latin typeface=".VnTimeH" pitchFamily="34" charset="0"/>
              </a:rPr>
              <a:t>c­Ưêng</a:t>
            </a:r>
            <a:r>
              <a:rPr lang="en-US" sz="2400" b="1" dirty="0">
                <a:solidFill>
                  <a:srgbClr val="00FF00"/>
                </a:solidFill>
                <a:latin typeface=".VnTimeH" pitchFamily="34" charset="0"/>
              </a:rPr>
              <a:t> ®é </a:t>
            </a:r>
            <a:r>
              <a:rPr lang="en-US" sz="2400" b="1" dirty="0" err="1">
                <a:solidFill>
                  <a:schemeClr val="bg1"/>
                </a:solidFill>
                <a:latin typeface=".VnTimeH" pitchFamily="34" charset="0"/>
              </a:rPr>
              <a:t>dßng</a:t>
            </a:r>
            <a:r>
              <a:rPr lang="en-US" sz="2400" b="1" dirty="0">
                <a:solidFill>
                  <a:schemeClr val="bg1"/>
                </a:solidFill>
                <a:latin typeface=".VnTimeH" pitchFamily="34" charset="0"/>
              </a:rPr>
              <a:t> ®</a:t>
            </a:r>
            <a:r>
              <a:rPr lang="en-US" sz="2400" b="1" dirty="0" err="1">
                <a:solidFill>
                  <a:schemeClr val="bg1"/>
                </a:solidFill>
                <a:latin typeface=".VnTimeH" pitchFamily="34" charset="0"/>
              </a:rPr>
              <a:t>iÖn</a:t>
            </a:r>
            <a:r>
              <a:rPr lang="en-US" sz="2400" b="1" dirty="0">
                <a:solidFill>
                  <a:schemeClr val="bg1"/>
                </a:solidFill>
                <a:latin typeface=".VnTimeH" pitchFamily="34" charset="0"/>
              </a:rPr>
              <a:t> </a:t>
            </a:r>
            <a:r>
              <a:rPr lang="en-US" sz="2400" b="1" dirty="0" err="1">
                <a:solidFill>
                  <a:schemeClr val="bg1"/>
                </a:solidFill>
                <a:latin typeface=".VnTimeH" pitchFamily="34" charset="0"/>
              </a:rPr>
              <a:t>vµo</a:t>
            </a:r>
            <a:r>
              <a:rPr lang="en-US" sz="2400" b="1" dirty="0">
                <a:solidFill>
                  <a:schemeClr val="bg1"/>
                </a:solidFill>
                <a:latin typeface=".VnTimeH" pitchFamily="34" charset="0"/>
              </a:rPr>
              <a:t> </a:t>
            </a:r>
            <a:r>
              <a:rPr lang="en-US" sz="2400" b="1" dirty="0" err="1">
                <a:solidFill>
                  <a:schemeClr val="bg1"/>
                </a:solidFill>
                <a:latin typeface=".VnTimeH" pitchFamily="34" charset="0"/>
              </a:rPr>
              <a:t>hiÖu</a:t>
            </a:r>
            <a:r>
              <a:rPr lang="en-US" sz="2400" b="1" dirty="0">
                <a:solidFill>
                  <a:schemeClr val="bg1"/>
                </a:solidFill>
                <a:latin typeface=".VnTimeH" pitchFamily="34" charset="0"/>
              </a:rPr>
              <a:t> ®</a:t>
            </a:r>
            <a:r>
              <a:rPr lang="en-US" sz="2400" b="1" dirty="0" err="1">
                <a:solidFill>
                  <a:schemeClr val="bg1"/>
                </a:solidFill>
                <a:latin typeface=".VnTimeH" pitchFamily="34" charset="0"/>
              </a:rPr>
              <a:t>iÖn</a:t>
            </a:r>
            <a:r>
              <a:rPr lang="en-US" sz="2400" b="1" dirty="0">
                <a:solidFill>
                  <a:schemeClr val="bg1"/>
                </a:solidFill>
                <a:latin typeface=".VnTimeH" pitchFamily="34" charset="0"/>
              </a:rPr>
              <a:t> </a:t>
            </a:r>
            <a:r>
              <a:rPr lang="en-US" sz="2400" b="1" dirty="0" err="1">
                <a:solidFill>
                  <a:schemeClr val="bg1"/>
                </a:solidFill>
                <a:latin typeface=".VnTimeH" pitchFamily="34" charset="0"/>
              </a:rPr>
              <a:t>thÕ</a:t>
            </a:r>
            <a:r>
              <a:rPr lang="en-US" sz="2400" b="1" dirty="0">
                <a:solidFill>
                  <a:schemeClr val="bg1"/>
                </a:solidFill>
                <a:latin typeface=".VnTimeH" pitchFamily="34" charset="0"/>
              </a:rPr>
              <a:t> </a:t>
            </a:r>
            <a:r>
              <a:rPr lang="en-US" sz="2400" b="1" dirty="0" err="1">
                <a:solidFill>
                  <a:srgbClr val="FFFF00"/>
                </a:solidFill>
                <a:latin typeface=".VnTimeH" pitchFamily="34" charset="0"/>
              </a:rPr>
              <a:t>gi÷a</a:t>
            </a:r>
            <a:r>
              <a:rPr lang="en-US" sz="2400" b="1" dirty="0">
                <a:solidFill>
                  <a:srgbClr val="FFFF00"/>
                </a:solidFill>
                <a:latin typeface=".VnTimeH" pitchFamily="34" charset="0"/>
              </a:rPr>
              <a:t> </a:t>
            </a:r>
            <a:r>
              <a:rPr lang="en-US" sz="2400" b="1" dirty="0" err="1">
                <a:solidFill>
                  <a:srgbClr val="FFFF00"/>
                </a:solidFill>
                <a:latin typeface=".VnTimeH" pitchFamily="34" charset="0"/>
              </a:rPr>
              <a:t>hai</a:t>
            </a:r>
            <a:r>
              <a:rPr lang="en-US" sz="2400" b="1" dirty="0">
                <a:solidFill>
                  <a:srgbClr val="FFFF00"/>
                </a:solidFill>
                <a:latin typeface=".VnTimeH" pitchFamily="34" charset="0"/>
              </a:rPr>
              <a:t> ®</a:t>
            </a:r>
            <a:r>
              <a:rPr lang="en-US" sz="2400" b="1" dirty="0" err="1">
                <a:solidFill>
                  <a:srgbClr val="FFFF00"/>
                </a:solidFill>
                <a:latin typeface=".VnTimeH" pitchFamily="34" charset="0"/>
              </a:rPr>
              <a:t>Çu</a:t>
            </a:r>
            <a:r>
              <a:rPr lang="en-US" sz="2400" b="1" dirty="0">
                <a:solidFill>
                  <a:srgbClr val="FFFF00"/>
                </a:solidFill>
                <a:latin typeface=".VnTimeH" pitchFamily="34" charset="0"/>
              </a:rPr>
              <a:t> </a:t>
            </a:r>
            <a:r>
              <a:rPr lang="en-US" sz="2400" b="1" dirty="0" err="1">
                <a:solidFill>
                  <a:srgbClr val="FFFF00"/>
                </a:solidFill>
                <a:latin typeface=".VnTimeH" pitchFamily="34" charset="0"/>
              </a:rPr>
              <a:t>d©y</a:t>
            </a:r>
            <a:r>
              <a:rPr lang="en-US" sz="2400" b="1" dirty="0">
                <a:solidFill>
                  <a:srgbClr val="FFFF00"/>
                </a:solidFill>
                <a:latin typeface=".VnTimeH" pitchFamily="34" charset="0"/>
              </a:rPr>
              <a:t> </a:t>
            </a:r>
            <a:r>
              <a:rPr lang="en-US" sz="2400" b="1" dirty="0" err="1">
                <a:solidFill>
                  <a:srgbClr val="FFFF00"/>
                </a:solidFill>
                <a:latin typeface=".VnTimeH" pitchFamily="34" charset="0"/>
              </a:rPr>
              <a:t>dÉn</a:t>
            </a:r>
            <a:endParaRPr lang="en-US" sz="2400" b="1" dirty="0">
              <a:solidFill>
                <a:srgbClr val="FFFF00"/>
              </a:solidFill>
              <a:latin typeface=".VnTimeH" pitchFamily="34" charset="0"/>
            </a:endParaRPr>
          </a:p>
        </p:txBody>
      </p:sp>
      <p:sp>
        <p:nvSpPr>
          <p:cNvPr id="87046" name="Rectangle 6"/>
          <p:cNvSpPr>
            <a:spLocks noChangeArrowheads="1"/>
          </p:cNvSpPr>
          <p:nvPr/>
        </p:nvSpPr>
        <p:spPr bwMode="auto">
          <a:xfrm>
            <a:off x="0" y="868363"/>
            <a:ext cx="1900238" cy="396875"/>
          </a:xfrm>
          <a:prstGeom prst="rect">
            <a:avLst/>
          </a:prstGeom>
          <a:solidFill>
            <a:srgbClr val="0000FF"/>
          </a:solidFill>
          <a:ln w="9525">
            <a:noFill/>
            <a:miter lim="800000"/>
            <a:headEnd/>
            <a:tailEnd/>
          </a:ln>
          <a:effectLst/>
        </p:spPr>
        <p:txBody>
          <a:bodyPr wrap="none" anchor="ctr">
            <a:spAutoFit/>
          </a:bodyPr>
          <a:lstStyle/>
          <a:p>
            <a:r>
              <a:rPr lang="en-US" sz="2000">
                <a:solidFill>
                  <a:schemeClr val="bg1"/>
                </a:solidFill>
                <a:latin typeface=".VnTimeH" pitchFamily="34" charset="0"/>
              </a:rPr>
              <a:t>I. ThÝ nghiÖm</a:t>
            </a:r>
          </a:p>
        </p:txBody>
      </p:sp>
      <p:graphicFrame>
        <p:nvGraphicFramePr>
          <p:cNvPr id="87296" name="Group 256"/>
          <p:cNvGraphicFramePr>
            <a:graphicFrameLocks noGrp="1"/>
          </p:cNvGraphicFramePr>
          <p:nvPr>
            <p:ph/>
          </p:nvPr>
        </p:nvGraphicFramePr>
        <p:xfrm>
          <a:off x="2971800" y="1905000"/>
          <a:ext cx="5791200" cy="3151632"/>
        </p:xfrm>
        <a:graphic>
          <a:graphicData uri="http://schemas.openxmlformats.org/drawingml/2006/table">
            <a:tbl>
              <a:tblPr/>
              <a:tblGrid>
                <a:gridCol w="1930400">
                  <a:extLst>
                    <a:ext uri="{9D8B030D-6E8A-4147-A177-3AD203B41FA5}">
                      <a16:colId xmlns:a16="http://schemas.microsoft.com/office/drawing/2014/main" val="20000"/>
                    </a:ext>
                  </a:extLst>
                </a:gridCol>
                <a:gridCol w="1930400">
                  <a:extLst>
                    <a:ext uri="{9D8B030D-6E8A-4147-A177-3AD203B41FA5}">
                      <a16:colId xmlns:a16="http://schemas.microsoft.com/office/drawing/2014/main" val="20001"/>
                    </a:ext>
                  </a:extLst>
                </a:gridCol>
                <a:gridCol w="1930400">
                  <a:extLst>
                    <a:ext uri="{9D8B030D-6E8A-4147-A177-3AD203B41FA5}">
                      <a16:colId xmlns:a16="http://schemas.microsoft.com/office/drawing/2014/main" val="20002"/>
                    </a:ext>
                  </a:extLst>
                </a:gridCol>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VnTime" pitchFamily="34" charset="0"/>
                        </a:rPr>
                        <a:t>                          KQ ®o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VnTime" pitchFamily="34" charset="0"/>
                        </a:rPr>
                        <a:t>LÇn ®o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VnTime" pitchFamily="34" charset="0"/>
                        </a:rPr>
                        <a:t>HiÖu ®iÖn thÕ (V)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VnTime" pitchFamily="34" charset="0"/>
                        </a:rPr>
                        <a:t>C­êng ®é d® (A)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0"/>
                  </a:ext>
                </a:extLst>
              </a:tr>
              <a:tr h="411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bg1"/>
                          </a:solidFill>
                          <a:effectLst/>
                          <a:latin typeface=".VnTime"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00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bg1"/>
                          </a:solidFill>
                          <a:effectLst/>
                          <a:latin typeface=".VnTime"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00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VnTime"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0033"/>
                    </a:solidFill>
                  </a:tcPr>
                </a:tc>
                <a:extLst>
                  <a:ext uri="{0D108BD9-81ED-4DB2-BD59-A6C34878D82A}">
                    <a16:rowId xmlns:a16="http://schemas.microsoft.com/office/drawing/2014/main" val="10001"/>
                  </a:ext>
                </a:extLst>
              </a:tr>
              <a:tr h="412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VnTime"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bg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bg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2"/>
                  </a:ext>
                </a:extLst>
              </a:tr>
              <a:tr h="411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VnTime"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r h="411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VnTime"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bg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bg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extLst>
                  <a:ext uri="{0D108BD9-81ED-4DB2-BD59-A6C34878D82A}">
                    <a16:rowId xmlns:a16="http://schemas.microsoft.com/office/drawing/2014/main" val="10004"/>
                  </a:ext>
                </a:extLst>
              </a:tr>
              <a:tr h="411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VnTime"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bg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bg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extLst>
                  <a:ext uri="{0D108BD9-81ED-4DB2-BD59-A6C34878D82A}">
                    <a16:rowId xmlns:a16="http://schemas.microsoft.com/office/drawing/2014/main" val="10005"/>
                  </a:ext>
                </a:extLst>
              </a:tr>
            </a:tbl>
          </a:graphicData>
        </a:graphic>
      </p:graphicFrame>
      <p:sp>
        <p:nvSpPr>
          <p:cNvPr id="87271" name="Text Box 231"/>
          <p:cNvSpPr txBox="1">
            <a:spLocks noChangeArrowheads="1"/>
          </p:cNvSpPr>
          <p:nvPr/>
        </p:nvSpPr>
        <p:spPr bwMode="auto">
          <a:xfrm>
            <a:off x="5486400" y="3062288"/>
            <a:ext cx="533400" cy="366712"/>
          </a:xfrm>
          <a:prstGeom prst="rect">
            <a:avLst/>
          </a:prstGeom>
          <a:solidFill>
            <a:srgbClr val="FF0000"/>
          </a:solidFill>
          <a:ln w="9525">
            <a:noFill/>
            <a:miter lim="800000"/>
            <a:headEnd/>
            <a:tailEnd/>
          </a:ln>
          <a:effectLst/>
        </p:spPr>
        <p:txBody>
          <a:bodyPr>
            <a:spAutoFit/>
          </a:bodyPr>
          <a:lstStyle/>
          <a:p>
            <a:pPr>
              <a:spcBef>
                <a:spcPct val="50000"/>
              </a:spcBef>
            </a:pPr>
            <a:r>
              <a:rPr lang="en-US" b="1">
                <a:solidFill>
                  <a:schemeClr val="bg1"/>
                </a:solidFill>
              </a:rPr>
              <a:t>1,5</a:t>
            </a:r>
          </a:p>
        </p:txBody>
      </p:sp>
      <p:sp>
        <p:nvSpPr>
          <p:cNvPr id="87272" name="Text Box 232"/>
          <p:cNvSpPr txBox="1">
            <a:spLocks noChangeArrowheads="1"/>
          </p:cNvSpPr>
          <p:nvPr/>
        </p:nvSpPr>
        <p:spPr bwMode="auto">
          <a:xfrm>
            <a:off x="5486400" y="4129088"/>
            <a:ext cx="533400" cy="366712"/>
          </a:xfrm>
          <a:prstGeom prst="rect">
            <a:avLst/>
          </a:prstGeom>
          <a:solidFill>
            <a:srgbClr val="FFFF00"/>
          </a:solidFill>
          <a:ln w="9525">
            <a:noFill/>
            <a:miter lim="800000"/>
            <a:headEnd/>
            <a:tailEnd/>
          </a:ln>
          <a:effectLst/>
        </p:spPr>
        <p:txBody>
          <a:bodyPr>
            <a:spAutoFit/>
          </a:bodyPr>
          <a:lstStyle/>
          <a:p>
            <a:pPr>
              <a:spcBef>
                <a:spcPct val="50000"/>
              </a:spcBef>
            </a:pPr>
            <a:r>
              <a:rPr lang="en-US" b="1"/>
              <a:t>4,5</a:t>
            </a:r>
          </a:p>
        </p:txBody>
      </p:sp>
      <p:sp>
        <p:nvSpPr>
          <p:cNvPr id="87273" name="Text Box 233"/>
          <p:cNvSpPr txBox="1">
            <a:spLocks noChangeArrowheads="1"/>
          </p:cNvSpPr>
          <p:nvPr/>
        </p:nvSpPr>
        <p:spPr bwMode="auto">
          <a:xfrm>
            <a:off x="5486400" y="4586288"/>
            <a:ext cx="533400" cy="366712"/>
          </a:xfrm>
          <a:prstGeom prst="rect">
            <a:avLst/>
          </a:prstGeom>
          <a:solidFill>
            <a:srgbClr val="FF0000"/>
          </a:solidFill>
          <a:ln w="9525">
            <a:noFill/>
            <a:miter lim="800000"/>
            <a:headEnd/>
            <a:tailEnd/>
          </a:ln>
          <a:effectLst/>
        </p:spPr>
        <p:txBody>
          <a:bodyPr>
            <a:spAutoFit/>
          </a:bodyPr>
          <a:lstStyle/>
          <a:p>
            <a:pPr>
              <a:spcBef>
                <a:spcPct val="50000"/>
              </a:spcBef>
            </a:pPr>
            <a:r>
              <a:rPr lang="en-US" b="1">
                <a:solidFill>
                  <a:schemeClr val="bg1"/>
                </a:solidFill>
              </a:rPr>
              <a:t>6</a:t>
            </a:r>
          </a:p>
        </p:txBody>
      </p:sp>
      <p:sp>
        <p:nvSpPr>
          <p:cNvPr id="87274" name="Line 234"/>
          <p:cNvSpPr>
            <a:spLocks noChangeShapeType="1"/>
          </p:cNvSpPr>
          <p:nvPr/>
        </p:nvSpPr>
        <p:spPr bwMode="auto">
          <a:xfrm>
            <a:off x="2971800" y="1905000"/>
            <a:ext cx="1905000" cy="533400"/>
          </a:xfrm>
          <a:prstGeom prst="line">
            <a:avLst/>
          </a:prstGeom>
          <a:noFill/>
          <a:ln w="9525">
            <a:solidFill>
              <a:schemeClr val="tx1"/>
            </a:solidFill>
            <a:round/>
            <a:headEnd/>
            <a:tailEnd/>
          </a:ln>
          <a:effectLst/>
        </p:spPr>
        <p:txBody>
          <a:bodyPr/>
          <a:lstStyle/>
          <a:p>
            <a:endParaRPr lang="en-US"/>
          </a:p>
        </p:txBody>
      </p:sp>
      <p:sp>
        <p:nvSpPr>
          <p:cNvPr id="87275" name="Text Box 235"/>
          <p:cNvSpPr txBox="1">
            <a:spLocks noChangeArrowheads="1"/>
          </p:cNvSpPr>
          <p:nvPr/>
        </p:nvSpPr>
        <p:spPr bwMode="auto">
          <a:xfrm>
            <a:off x="7543800" y="3062288"/>
            <a:ext cx="762000" cy="366712"/>
          </a:xfrm>
          <a:prstGeom prst="rect">
            <a:avLst/>
          </a:prstGeom>
          <a:solidFill>
            <a:srgbClr val="FF0000"/>
          </a:solidFill>
          <a:ln w="9525">
            <a:noFill/>
            <a:miter lim="800000"/>
            <a:headEnd/>
            <a:tailEnd/>
          </a:ln>
          <a:effectLst/>
        </p:spPr>
        <p:txBody>
          <a:bodyPr>
            <a:spAutoFit/>
          </a:bodyPr>
          <a:lstStyle/>
          <a:p>
            <a:pPr>
              <a:spcBef>
                <a:spcPct val="50000"/>
              </a:spcBef>
            </a:pPr>
            <a:r>
              <a:rPr lang="en-US" b="1">
                <a:solidFill>
                  <a:schemeClr val="bg1"/>
                </a:solidFill>
              </a:rPr>
              <a:t>0,3</a:t>
            </a:r>
          </a:p>
        </p:txBody>
      </p:sp>
      <p:sp>
        <p:nvSpPr>
          <p:cNvPr id="87276" name="Text Box 236"/>
          <p:cNvSpPr txBox="1">
            <a:spLocks noChangeArrowheads="1"/>
          </p:cNvSpPr>
          <p:nvPr/>
        </p:nvSpPr>
        <p:spPr bwMode="auto">
          <a:xfrm>
            <a:off x="7620000" y="4129088"/>
            <a:ext cx="685800" cy="366712"/>
          </a:xfrm>
          <a:prstGeom prst="rect">
            <a:avLst/>
          </a:prstGeom>
          <a:solidFill>
            <a:srgbClr val="FFFF00"/>
          </a:solidFill>
          <a:ln w="9525">
            <a:noFill/>
            <a:miter lim="800000"/>
            <a:headEnd/>
            <a:tailEnd/>
          </a:ln>
          <a:effectLst/>
        </p:spPr>
        <p:txBody>
          <a:bodyPr>
            <a:spAutoFit/>
          </a:bodyPr>
          <a:lstStyle/>
          <a:p>
            <a:pPr>
              <a:spcBef>
                <a:spcPct val="50000"/>
              </a:spcBef>
            </a:pPr>
            <a:r>
              <a:rPr lang="en-US" b="1"/>
              <a:t>0,9</a:t>
            </a:r>
          </a:p>
        </p:txBody>
      </p:sp>
      <p:sp>
        <p:nvSpPr>
          <p:cNvPr id="87277" name="Text Box 237"/>
          <p:cNvSpPr txBox="1">
            <a:spLocks noChangeArrowheads="1"/>
          </p:cNvSpPr>
          <p:nvPr/>
        </p:nvSpPr>
        <p:spPr bwMode="auto">
          <a:xfrm>
            <a:off x="5486400" y="3595688"/>
            <a:ext cx="533400" cy="366712"/>
          </a:xfrm>
          <a:prstGeom prst="rect">
            <a:avLst/>
          </a:prstGeom>
          <a:solidFill>
            <a:srgbClr val="0000FF"/>
          </a:solidFill>
          <a:ln w="9525">
            <a:noFill/>
            <a:miter lim="800000"/>
            <a:headEnd/>
            <a:tailEnd/>
          </a:ln>
          <a:effectLst/>
        </p:spPr>
        <p:txBody>
          <a:bodyPr>
            <a:spAutoFit/>
          </a:bodyPr>
          <a:lstStyle/>
          <a:p>
            <a:pPr>
              <a:spcBef>
                <a:spcPct val="50000"/>
              </a:spcBef>
            </a:pPr>
            <a:r>
              <a:rPr lang="en-US" b="1">
                <a:solidFill>
                  <a:schemeClr val="bg1"/>
                </a:solidFill>
              </a:rPr>
              <a:t>3</a:t>
            </a:r>
          </a:p>
        </p:txBody>
      </p:sp>
      <p:sp>
        <p:nvSpPr>
          <p:cNvPr id="87278" name="Text Box 238"/>
          <p:cNvSpPr txBox="1">
            <a:spLocks noChangeArrowheads="1"/>
          </p:cNvSpPr>
          <p:nvPr/>
        </p:nvSpPr>
        <p:spPr bwMode="auto">
          <a:xfrm>
            <a:off x="7620000" y="3595688"/>
            <a:ext cx="762000" cy="366712"/>
          </a:xfrm>
          <a:prstGeom prst="rect">
            <a:avLst/>
          </a:prstGeom>
          <a:solidFill>
            <a:srgbClr val="0000FF"/>
          </a:solidFill>
          <a:ln w="9525">
            <a:noFill/>
            <a:miter lim="800000"/>
            <a:headEnd/>
            <a:tailEnd/>
          </a:ln>
          <a:effectLst/>
        </p:spPr>
        <p:txBody>
          <a:bodyPr>
            <a:spAutoFit/>
          </a:bodyPr>
          <a:lstStyle/>
          <a:p>
            <a:pPr>
              <a:spcBef>
                <a:spcPct val="50000"/>
              </a:spcBef>
            </a:pPr>
            <a:r>
              <a:rPr lang="en-US" b="1">
                <a:solidFill>
                  <a:schemeClr val="bg1"/>
                </a:solidFill>
              </a:rPr>
              <a:t>0,6</a:t>
            </a:r>
          </a:p>
        </p:txBody>
      </p:sp>
      <p:sp>
        <p:nvSpPr>
          <p:cNvPr id="87279" name="Text Box 239"/>
          <p:cNvSpPr txBox="1">
            <a:spLocks noChangeArrowheads="1"/>
          </p:cNvSpPr>
          <p:nvPr/>
        </p:nvSpPr>
        <p:spPr bwMode="auto">
          <a:xfrm>
            <a:off x="7696200" y="4586288"/>
            <a:ext cx="533400" cy="366712"/>
          </a:xfrm>
          <a:prstGeom prst="rect">
            <a:avLst/>
          </a:prstGeom>
          <a:solidFill>
            <a:srgbClr val="FF0000"/>
          </a:solidFill>
          <a:ln w="9525">
            <a:noFill/>
            <a:miter lim="800000"/>
            <a:headEnd/>
            <a:tailEnd/>
          </a:ln>
          <a:effectLst/>
        </p:spPr>
        <p:txBody>
          <a:bodyPr>
            <a:spAutoFit/>
          </a:bodyPr>
          <a:lstStyle/>
          <a:p>
            <a:pPr>
              <a:spcBef>
                <a:spcPct val="50000"/>
              </a:spcBef>
            </a:pPr>
            <a:r>
              <a:rPr lang="en-US" b="1">
                <a:solidFill>
                  <a:schemeClr val="bg1"/>
                </a:solidFill>
              </a:rPr>
              <a:t>1,2</a:t>
            </a:r>
          </a:p>
        </p:txBody>
      </p:sp>
      <p:sp>
        <p:nvSpPr>
          <p:cNvPr id="87297" name="Rectangle 257"/>
          <p:cNvSpPr>
            <a:spLocks noChangeArrowheads="1"/>
          </p:cNvSpPr>
          <p:nvPr/>
        </p:nvSpPr>
        <p:spPr bwMode="auto">
          <a:xfrm>
            <a:off x="0" y="1154113"/>
            <a:ext cx="9144000" cy="641350"/>
          </a:xfrm>
          <a:prstGeom prst="rect">
            <a:avLst/>
          </a:prstGeom>
          <a:solidFill>
            <a:srgbClr val="0000FF"/>
          </a:solidFill>
          <a:ln w="9525">
            <a:noFill/>
            <a:miter lim="800000"/>
            <a:headEnd/>
            <a:tailEnd/>
          </a:ln>
          <a:effectLst/>
        </p:spPr>
        <p:txBody>
          <a:bodyPr anchor="ctr">
            <a:spAutoFit/>
          </a:bodyPr>
          <a:lstStyle/>
          <a:p>
            <a:r>
              <a:rPr lang="en-US" dirty="0">
                <a:solidFill>
                  <a:schemeClr val="bg1"/>
                </a:solidFill>
                <a:latin typeface=".VnTimeH" pitchFamily="34" charset="0"/>
              </a:rPr>
              <a:t>II. §å </a:t>
            </a:r>
            <a:r>
              <a:rPr lang="en-US" dirty="0" err="1">
                <a:solidFill>
                  <a:schemeClr val="bg1"/>
                </a:solidFill>
                <a:latin typeface=".VnTimeH" pitchFamily="34" charset="0"/>
              </a:rPr>
              <a:t>thÞ</a:t>
            </a:r>
            <a:r>
              <a:rPr lang="en-US" dirty="0">
                <a:solidFill>
                  <a:schemeClr val="bg1"/>
                </a:solidFill>
                <a:latin typeface=".VnTimeH" pitchFamily="34" charset="0"/>
              </a:rPr>
              <a:t> </a:t>
            </a:r>
            <a:r>
              <a:rPr lang="en-US" dirty="0" err="1">
                <a:solidFill>
                  <a:schemeClr val="bg1"/>
                </a:solidFill>
                <a:latin typeface=".VnTimeH" pitchFamily="34" charset="0"/>
              </a:rPr>
              <a:t>biÓu</a:t>
            </a:r>
            <a:r>
              <a:rPr lang="en-US" dirty="0">
                <a:solidFill>
                  <a:schemeClr val="bg1"/>
                </a:solidFill>
                <a:latin typeface=".VnTimeH" pitchFamily="34" charset="0"/>
              </a:rPr>
              <a:t> </a:t>
            </a:r>
            <a:r>
              <a:rPr lang="en-US" dirty="0" err="1">
                <a:solidFill>
                  <a:schemeClr val="bg1"/>
                </a:solidFill>
                <a:latin typeface=".VnTimeH" pitchFamily="34" charset="0"/>
              </a:rPr>
              <a:t>diÔn</a:t>
            </a:r>
            <a:r>
              <a:rPr lang="en-US" dirty="0">
                <a:solidFill>
                  <a:schemeClr val="bg1"/>
                </a:solidFill>
                <a:latin typeface=".VnTimeH" pitchFamily="34" charset="0"/>
              </a:rPr>
              <a:t> </a:t>
            </a:r>
            <a:r>
              <a:rPr lang="en-US" dirty="0" err="1">
                <a:solidFill>
                  <a:schemeClr val="bg1"/>
                </a:solidFill>
                <a:latin typeface=".VnTimeH" pitchFamily="34" charset="0"/>
              </a:rPr>
              <a:t>sù</a:t>
            </a:r>
            <a:r>
              <a:rPr lang="en-US" dirty="0">
                <a:solidFill>
                  <a:schemeClr val="bg1"/>
                </a:solidFill>
                <a:latin typeface=".VnTimeH" pitchFamily="34" charset="0"/>
              </a:rPr>
              <a:t> </a:t>
            </a:r>
            <a:r>
              <a:rPr lang="en-US" dirty="0" err="1">
                <a:solidFill>
                  <a:schemeClr val="bg1"/>
                </a:solidFill>
                <a:latin typeface=".VnTimeH" pitchFamily="34" charset="0"/>
              </a:rPr>
              <a:t>phô</a:t>
            </a:r>
            <a:r>
              <a:rPr lang="en-US" dirty="0">
                <a:solidFill>
                  <a:schemeClr val="bg1"/>
                </a:solidFill>
                <a:latin typeface=".VnTimeH" pitchFamily="34" charset="0"/>
              </a:rPr>
              <a:t> </a:t>
            </a:r>
            <a:r>
              <a:rPr lang="en-US" dirty="0" err="1">
                <a:solidFill>
                  <a:schemeClr val="bg1"/>
                </a:solidFill>
                <a:latin typeface=".VnTimeH" pitchFamily="34" charset="0"/>
              </a:rPr>
              <a:t>thuéc</a:t>
            </a:r>
            <a:r>
              <a:rPr lang="en-US" dirty="0">
                <a:solidFill>
                  <a:schemeClr val="bg1"/>
                </a:solidFill>
                <a:latin typeface=".VnTimeH" pitchFamily="34" charset="0"/>
              </a:rPr>
              <a:t> </a:t>
            </a:r>
            <a:r>
              <a:rPr lang="en-US" dirty="0" err="1">
                <a:solidFill>
                  <a:schemeClr val="bg1"/>
                </a:solidFill>
                <a:latin typeface=".VnTimeH" pitchFamily="34" charset="0"/>
              </a:rPr>
              <a:t>cña</a:t>
            </a:r>
            <a:r>
              <a:rPr lang="en-US" dirty="0">
                <a:solidFill>
                  <a:schemeClr val="bg1"/>
                </a:solidFill>
                <a:latin typeface=".VnTimeH" pitchFamily="34" charset="0"/>
              </a:rPr>
              <a:t> </a:t>
            </a:r>
            <a:r>
              <a:rPr lang="en-US" dirty="0" err="1">
                <a:solidFill>
                  <a:schemeClr val="bg1"/>
                </a:solidFill>
                <a:latin typeface=".VnTimeH" pitchFamily="34" charset="0"/>
              </a:rPr>
              <a:t>cƯ­êng</a:t>
            </a:r>
            <a:r>
              <a:rPr lang="en-US" dirty="0">
                <a:solidFill>
                  <a:schemeClr val="bg1"/>
                </a:solidFill>
                <a:latin typeface=".VnTimeH" pitchFamily="34" charset="0"/>
              </a:rPr>
              <a:t> ®é </a:t>
            </a:r>
            <a:r>
              <a:rPr lang="en-US" dirty="0" err="1">
                <a:solidFill>
                  <a:schemeClr val="bg1"/>
                </a:solidFill>
                <a:latin typeface=".VnTimeH" pitchFamily="34" charset="0"/>
              </a:rPr>
              <a:t>dßng</a:t>
            </a:r>
            <a:r>
              <a:rPr lang="en-US" dirty="0">
                <a:solidFill>
                  <a:schemeClr val="bg1"/>
                </a:solidFill>
                <a:latin typeface=".VnTimeH" pitchFamily="34" charset="0"/>
              </a:rPr>
              <a:t> ®</a:t>
            </a:r>
            <a:r>
              <a:rPr lang="en-US" dirty="0" err="1">
                <a:solidFill>
                  <a:schemeClr val="bg1"/>
                </a:solidFill>
                <a:latin typeface=".VnTimeH" pitchFamily="34" charset="0"/>
              </a:rPr>
              <a:t>iÖn</a:t>
            </a:r>
            <a:r>
              <a:rPr lang="en-US" dirty="0">
                <a:solidFill>
                  <a:schemeClr val="bg1"/>
                </a:solidFill>
                <a:latin typeface=".VnTimeH" pitchFamily="34" charset="0"/>
              </a:rPr>
              <a:t> </a:t>
            </a:r>
            <a:r>
              <a:rPr lang="en-US" dirty="0" err="1">
                <a:solidFill>
                  <a:schemeClr val="bg1"/>
                </a:solidFill>
                <a:latin typeface=".VnTimeH" pitchFamily="34" charset="0"/>
              </a:rPr>
              <a:t>vµo</a:t>
            </a:r>
            <a:r>
              <a:rPr lang="en-US" dirty="0">
                <a:solidFill>
                  <a:schemeClr val="bg1"/>
                </a:solidFill>
                <a:latin typeface=".VnTimeH" pitchFamily="34" charset="0"/>
              </a:rPr>
              <a:t> </a:t>
            </a:r>
            <a:r>
              <a:rPr lang="en-US" dirty="0" err="1">
                <a:solidFill>
                  <a:schemeClr val="bg1"/>
                </a:solidFill>
                <a:latin typeface=".VnTimeH" pitchFamily="34" charset="0"/>
              </a:rPr>
              <a:t>hiÖu</a:t>
            </a:r>
            <a:r>
              <a:rPr lang="en-US" dirty="0">
                <a:solidFill>
                  <a:schemeClr val="bg1"/>
                </a:solidFill>
                <a:latin typeface=".VnTimeH" pitchFamily="34" charset="0"/>
              </a:rPr>
              <a:t> ®</a:t>
            </a:r>
            <a:r>
              <a:rPr lang="en-US" dirty="0" err="1">
                <a:solidFill>
                  <a:schemeClr val="bg1"/>
                </a:solidFill>
                <a:latin typeface=".VnTimeH" pitchFamily="34" charset="0"/>
              </a:rPr>
              <a:t>iÖn</a:t>
            </a:r>
            <a:r>
              <a:rPr lang="en-US" dirty="0">
                <a:solidFill>
                  <a:schemeClr val="bg1"/>
                </a:solidFill>
                <a:latin typeface=".VnTimeH" pitchFamily="34" charset="0"/>
              </a:rPr>
              <a:t> </a:t>
            </a:r>
            <a:r>
              <a:rPr lang="en-US" dirty="0" err="1">
                <a:solidFill>
                  <a:schemeClr val="bg1"/>
                </a:solidFill>
                <a:latin typeface=".VnTimeH" pitchFamily="34" charset="0"/>
              </a:rPr>
              <a:t>thÕ</a:t>
            </a:r>
            <a:r>
              <a:rPr lang="en-US" dirty="0">
                <a:solidFill>
                  <a:schemeClr val="bg1"/>
                </a:solidFill>
                <a:latin typeface=".VnTimeH" pitchFamily="34" charset="0"/>
              </a:rPr>
              <a:t> </a:t>
            </a:r>
          </a:p>
        </p:txBody>
      </p:sp>
      <p:sp>
        <p:nvSpPr>
          <p:cNvPr id="87298" name="Text Box 258"/>
          <p:cNvSpPr txBox="1">
            <a:spLocks noChangeArrowheads="1"/>
          </p:cNvSpPr>
          <p:nvPr/>
        </p:nvSpPr>
        <p:spPr bwMode="auto">
          <a:xfrm>
            <a:off x="0" y="1905000"/>
            <a:ext cx="2895600" cy="457200"/>
          </a:xfrm>
          <a:prstGeom prst="rect">
            <a:avLst/>
          </a:prstGeom>
          <a:solidFill>
            <a:srgbClr val="0000CC"/>
          </a:solidFill>
          <a:ln w="9525">
            <a:noFill/>
            <a:miter lim="800000"/>
            <a:headEnd/>
            <a:tailEnd/>
          </a:ln>
          <a:effectLst/>
        </p:spPr>
        <p:txBody>
          <a:bodyPr>
            <a:spAutoFit/>
          </a:bodyPr>
          <a:lstStyle/>
          <a:p>
            <a:pPr>
              <a:spcBef>
                <a:spcPct val="50000"/>
              </a:spcBef>
            </a:pPr>
            <a:r>
              <a:rPr lang="en-US" sz="2400">
                <a:solidFill>
                  <a:schemeClr val="bg1"/>
                </a:solidFill>
                <a:latin typeface=".VnTime" pitchFamily="34" charset="0"/>
              </a:rPr>
              <a:t>1. D¹ng ®å thÞ</a:t>
            </a:r>
          </a:p>
        </p:txBody>
      </p:sp>
      <p:sp>
        <p:nvSpPr>
          <p:cNvPr id="87299" name="Text Box 259"/>
          <p:cNvSpPr txBox="1">
            <a:spLocks noChangeArrowheads="1"/>
          </p:cNvSpPr>
          <p:nvPr/>
        </p:nvSpPr>
        <p:spPr bwMode="auto">
          <a:xfrm>
            <a:off x="0" y="2590800"/>
            <a:ext cx="2895600" cy="1938992"/>
          </a:xfrm>
          <a:prstGeom prst="rect">
            <a:avLst/>
          </a:prstGeom>
          <a:solidFill>
            <a:srgbClr val="0000CC"/>
          </a:solidFill>
          <a:ln w="9525">
            <a:noFill/>
            <a:miter lim="800000"/>
            <a:headEnd/>
            <a:tailEnd/>
          </a:ln>
          <a:effectLst/>
        </p:spPr>
        <p:txBody>
          <a:bodyPr>
            <a:spAutoFit/>
          </a:bodyPr>
          <a:lstStyle/>
          <a:p>
            <a:pPr algn="just">
              <a:spcBef>
                <a:spcPct val="50000"/>
              </a:spcBef>
            </a:pPr>
            <a:r>
              <a:rPr lang="en-US" sz="2400" dirty="0">
                <a:solidFill>
                  <a:schemeClr val="bg1"/>
                </a:solidFill>
                <a:latin typeface=".VnTime" pitchFamily="34" charset="0"/>
              </a:rPr>
              <a:t>* Khi </a:t>
            </a:r>
            <a:r>
              <a:rPr lang="en-US" sz="2400" dirty="0" err="1">
                <a:solidFill>
                  <a:schemeClr val="bg1"/>
                </a:solidFill>
                <a:latin typeface=".VnTime" pitchFamily="34" charset="0"/>
              </a:rPr>
              <a:t>thay</a:t>
            </a:r>
            <a:r>
              <a:rPr lang="en-US" sz="2400" dirty="0">
                <a:solidFill>
                  <a:schemeClr val="bg1"/>
                </a:solidFill>
                <a:latin typeface=".VnTime" pitchFamily="34" charset="0"/>
              </a:rPr>
              <a:t> </a:t>
            </a:r>
            <a:r>
              <a:rPr lang="en-US" sz="2400" dirty="0" err="1">
                <a:solidFill>
                  <a:schemeClr val="bg1"/>
                </a:solidFill>
                <a:latin typeface=".VnTime" pitchFamily="34" charset="0"/>
              </a:rPr>
              <a:t>b»ng</a:t>
            </a:r>
            <a:r>
              <a:rPr lang="en-US" sz="2400" dirty="0">
                <a:solidFill>
                  <a:schemeClr val="bg1"/>
                </a:solidFill>
                <a:latin typeface=".VnTime" pitchFamily="34" charset="0"/>
              </a:rPr>
              <a:t> </a:t>
            </a:r>
            <a:r>
              <a:rPr lang="en-US" sz="2400" dirty="0" err="1">
                <a:solidFill>
                  <a:schemeClr val="bg1"/>
                </a:solidFill>
                <a:latin typeface=".VnTime" pitchFamily="34" charset="0"/>
              </a:rPr>
              <a:t>mét</a:t>
            </a:r>
            <a:r>
              <a:rPr lang="en-US" sz="2400" dirty="0">
                <a:solidFill>
                  <a:schemeClr val="bg1"/>
                </a:solidFill>
                <a:latin typeface=".VnTime" pitchFamily="34" charset="0"/>
              </a:rPr>
              <a:t> </a:t>
            </a:r>
            <a:r>
              <a:rPr lang="en-US" sz="2400" dirty="0" err="1">
                <a:solidFill>
                  <a:schemeClr val="bg1"/>
                </a:solidFill>
                <a:latin typeface=".VnTime" pitchFamily="34" charset="0"/>
              </a:rPr>
              <a:t>d©y</a:t>
            </a:r>
            <a:r>
              <a:rPr lang="en-US" sz="2400" dirty="0">
                <a:solidFill>
                  <a:schemeClr val="bg1"/>
                </a:solidFill>
                <a:latin typeface=".VnTime" pitchFamily="34" charset="0"/>
              </a:rPr>
              <a:t> </a:t>
            </a:r>
            <a:r>
              <a:rPr lang="en-US" sz="2400" dirty="0" err="1">
                <a:solidFill>
                  <a:schemeClr val="bg1"/>
                </a:solidFill>
                <a:latin typeface=".VnTime" pitchFamily="34" charset="0"/>
              </a:rPr>
              <a:t>dÉn</a:t>
            </a:r>
            <a:r>
              <a:rPr lang="en-US" sz="2400" dirty="0">
                <a:solidFill>
                  <a:schemeClr val="bg1"/>
                </a:solidFill>
                <a:latin typeface=".VnTime" pitchFamily="34" charset="0"/>
              </a:rPr>
              <a:t> </a:t>
            </a:r>
            <a:r>
              <a:rPr lang="en-US" sz="2400" dirty="0" err="1">
                <a:solidFill>
                  <a:schemeClr val="bg1"/>
                </a:solidFill>
                <a:latin typeface=".VnTime" pitchFamily="34" charset="0"/>
              </a:rPr>
              <a:t>kh¸c</a:t>
            </a:r>
            <a:r>
              <a:rPr lang="en-US" sz="2400" dirty="0">
                <a:solidFill>
                  <a:schemeClr val="bg1"/>
                </a:solidFill>
                <a:latin typeface=".VnTime" pitchFamily="34" charset="0"/>
              </a:rPr>
              <a:t> vµ </a:t>
            </a:r>
            <a:r>
              <a:rPr lang="en-US" sz="2400" dirty="0" err="1">
                <a:solidFill>
                  <a:schemeClr val="bg1"/>
                </a:solidFill>
                <a:latin typeface=".VnTime" pitchFamily="34" charset="0"/>
              </a:rPr>
              <a:t>tiÕn</a:t>
            </a:r>
            <a:r>
              <a:rPr lang="en-US" sz="2400" dirty="0">
                <a:solidFill>
                  <a:schemeClr val="bg1"/>
                </a:solidFill>
                <a:latin typeface=".VnTime" pitchFamily="34" charset="0"/>
              </a:rPr>
              <a:t> </a:t>
            </a:r>
            <a:r>
              <a:rPr lang="en-US" sz="2400" dirty="0" err="1">
                <a:solidFill>
                  <a:schemeClr val="bg1"/>
                </a:solidFill>
                <a:latin typeface=".VnTime" pitchFamily="34" charset="0"/>
              </a:rPr>
              <a:t>hµnh</a:t>
            </a:r>
            <a:r>
              <a:rPr lang="en-US" sz="2400" dirty="0">
                <a:solidFill>
                  <a:schemeClr val="bg1"/>
                </a:solidFill>
                <a:latin typeface=".VnTime" pitchFamily="34" charset="0"/>
              </a:rPr>
              <a:t> TN </a:t>
            </a:r>
            <a:r>
              <a:rPr lang="en-US" sz="2400" dirty="0" err="1">
                <a:solidFill>
                  <a:schemeClr val="bg1"/>
                </a:solidFill>
                <a:latin typeface=".VnTime" pitchFamily="34" charset="0"/>
              </a:rPr>
              <a:t>như</a:t>
            </a:r>
            <a:r>
              <a:rPr lang="en-US" sz="2400" dirty="0">
                <a:solidFill>
                  <a:schemeClr val="bg1"/>
                </a:solidFill>
                <a:latin typeface=".VnTime" pitchFamily="34" charset="0"/>
              </a:rPr>
              <a:t>­ </a:t>
            </a:r>
            <a:r>
              <a:rPr lang="en-US" sz="2400" dirty="0" err="1">
                <a:solidFill>
                  <a:schemeClr val="bg1"/>
                </a:solidFill>
                <a:latin typeface=".VnTime" pitchFamily="34" charset="0"/>
              </a:rPr>
              <a:t>trªn</a:t>
            </a:r>
            <a:r>
              <a:rPr lang="en-US" sz="2400" dirty="0">
                <a:solidFill>
                  <a:schemeClr val="bg1"/>
                </a:solidFill>
                <a:latin typeface=".VnTime" pitchFamily="34" charset="0"/>
              </a:rPr>
              <a:t> ta </a:t>
            </a:r>
            <a:r>
              <a:rPr lang="en-US" sz="2400" dirty="0" err="1">
                <a:solidFill>
                  <a:schemeClr val="bg1"/>
                </a:solidFill>
                <a:latin typeface=".VnTime" pitchFamily="34" charset="0"/>
              </a:rPr>
              <a:t>cã</a:t>
            </a:r>
            <a:r>
              <a:rPr lang="en-US" sz="2400" dirty="0">
                <a:solidFill>
                  <a:schemeClr val="bg1"/>
                </a:solidFill>
                <a:latin typeface=".VnTime" pitchFamily="34" charset="0"/>
              </a:rPr>
              <a:t> </a:t>
            </a:r>
            <a:r>
              <a:rPr lang="en-US" sz="2400" dirty="0" err="1">
                <a:solidFill>
                  <a:schemeClr val="bg1"/>
                </a:solidFill>
                <a:latin typeface=".VnTime" pitchFamily="34" charset="0"/>
              </a:rPr>
              <a:t>thÓ</a:t>
            </a:r>
            <a:r>
              <a:rPr lang="en-US" sz="2400" dirty="0">
                <a:solidFill>
                  <a:schemeClr val="bg1"/>
                </a:solidFill>
                <a:latin typeface=".VnTime" pitchFamily="34" charset="0"/>
              </a:rPr>
              <a:t> </a:t>
            </a:r>
            <a:r>
              <a:rPr lang="en-US" sz="2400" dirty="0" err="1">
                <a:solidFill>
                  <a:schemeClr val="bg1"/>
                </a:solidFill>
                <a:latin typeface=".VnTime" pitchFamily="34" charset="0"/>
              </a:rPr>
              <a:t>thu</a:t>
            </a:r>
            <a:r>
              <a:rPr lang="en-US" sz="2400" dirty="0">
                <a:solidFill>
                  <a:schemeClr val="bg1"/>
                </a:solidFill>
                <a:latin typeface=".VnTime" pitchFamily="34" charset="0"/>
              </a:rPr>
              <a:t> ®­</a:t>
            </a:r>
            <a:r>
              <a:rPr lang="en-US" sz="2400" dirty="0" err="1">
                <a:solidFill>
                  <a:schemeClr val="bg1"/>
                </a:solidFill>
                <a:latin typeface=".VnTime" pitchFamily="34" charset="0"/>
              </a:rPr>
              <a:t>ưîc</a:t>
            </a:r>
            <a:r>
              <a:rPr lang="en-US" sz="2400" dirty="0">
                <a:solidFill>
                  <a:schemeClr val="bg1"/>
                </a:solidFill>
                <a:latin typeface=".VnTime" pitchFamily="34" charset="0"/>
              </a:rPr>
              <a:t> </a:t>
            </a:r>
            <a:r>
              <a:rPr lang="en-US" sz="2400" dirty="0" err="1">
                <a:solidFill>
                  <a:schemeClr val="bg1"/>
                </a:solidFill>
                <a:latin typeface=".VnTime" pitchFamily="34" charset="0"/>
              </a:rPr>
              <a:t>b¶ng</a:t>
            </a:r>
            <a:r>
              <a:rPr lang="en-US" sz="2400" dirty="0">
                <a:solidFill>
                  <a:schemeClr val="bg1"/>
                </a:solidFill>
                <a:latin typeface=".VnTime" pitchFamily="34" charset="0"/>
              </a:rPr>
              <a:t> </a:t>
            </a:r>
            <a:r>
              <a:rPr lang="en-US" sz="2400" dirty="0" err="1">
                <a:solidFill>
                  <a:schemeClr val="bg1"/>
                </a:solidFill>
                <a:latin typeface=".VnTime" pitchFamily="34" charset="0"/>
              </a:rPr>
              <a:t>sau</a:t>
            </a:r>
            <a:r>
              <a:rPr lang="en-US" sz="2400" dirty="0">
                <a:solidFill>
                  <a:schemeClr val="bg1"/>
                </a:solidFill>
                <a:latin typeface=".VnTime" pitchFamily="34" charset="0"/>
              </a:rPr>
              <a:t>:</a:t>
            </a:r>
          </a:p>
        </p:txBody>
      </p:sp>
      <p:sp>
        <p:nvSpPr>
          <p:cNvPr id="87300" name="Text Box 260"/>
          <p:cNvSpPr txBox="1">
            <a:spLocks noChangeArrowheads="1"/>
          </p:cNvSpPr>
          <p:nvPr/>
        </p:nvSpPr>
        <p:spPr bwMode="auto">
          <a:xfrm>
            <a:off x="0" y="5105400"/>
            <a:ext cx="9144000" cy="579438"/>
          </a:xfrm>
          <a:prstGeom prst="rect">
            <a:avLst/>
          </a:prstGeom>
          <a:solidFill>
            <a:srgbClr val="0000FF"/>
          </a:solidFill>
          <a:ln w="9525">
            <a:noFill/>
            <a:miter lim="800000"/>
            <a:headEnd/>
            <a:tailEnd/>
          </a:ln>
          <a:effectLst/>
        </p:spPr>
        <p:txBody>
          <a:bodyPr>
            <a:spAutoFit/>
          </a:bodyPr>
          <a:lstStyle/>
          <a:p>
            <a:pPr>
              <a:spcBef>
                <a:spcPct val="50000"/>
              </a:spcBef>
            </a:pPr>
            <a:r>
              <a:rPr lang="en-US" sz="3200" dirty="0" err="1">
                <a:solidFill>
                  <a:schemeClr val="bg1"/>
                </a:solidFill>
                <a:latin typeface=".VnTime" pitchFamily="34" charset="0"/>
              </a:rPr>
              <a:t>Tõ</a:t>
            </a:r>
            <a:r>
              <a:rPr lang="en-US" sz="3200" dirty="0">
                <a:solidFill>
                  <a:schemeClr val="bg1"/>
                </a:solidFill>
                <a:latin typeface=".VnTime" pitchFamily="34" charset="0"/>
              </a:rPr>
              <a:t> ®ã ta </a:t>
            </a:r>
            <a:r>
              <a:rPr lang="en-US" sz="3200" dirty="0" err="1">
                <a:solidFill>
                  <a:schemeClr val="bg1"/>
                </a:solidFill>
                <a:latin typeface=".VnTime" pitchFamily="34" charset="0"/>
              </a:rPr>
              <a:t>cã</a:t>
            </a:r>
            <a:r>
              <a:rPr lang="en-US" sz="3200" dirty="0">
                <a:solidFill>
                  <a:schemeClr val="bg1"/>
                </a:solidFill>
                <a:latin typeface=".VnTime" pitchFamily="34" charset="0"/>
              </a:rPr>
              <a:t> </a:t>
            </a:r>
            <a:r>
              <a:rPr lang="en-US" sz="3200" dirty="0" err="1">
                <a:solidFill>
                  <a:schemeClr val="bg1"/>
                </a:solidFill>
                <a:latin typeface=".VnTime" pitchFamily="34" charset="0"/>
              </a:rPr>
              <a:t>thÓ</a:t>
            </a:r>
            <a:r>
              <a:rPr lang="en-US" sz="3200" dirty="0">
                <a:solidFill>
                  <a:schemeClr val="bg1"/>
                </a:solidFill>
                <a:latin typeface=".VnTime" pitchFamily="34" charset="0"/>
              </a:rPr>
              <a:t> </a:t>
            </a:r>
            <a:r>
              <a:rPr lang="en-US" sz="3200" dirty="0" err="1">
                <a:solidFill>
                  <a:schemeClr val="bg1"/>
                </a:solidFill>
                <a:latin typeface=".VnTime" pitchFamily="34" charset="0"/>
              </a:rPr>
              <a:t>vÏ</a:t>
            </a:r>
            <a:r>
              <a:rPr lang="en-US" sz="3200" dirty="0">
                <a:solidFill>
                  <a:schemeClr val="bg1"/>
                </a:solidFill>
                <a:latin typeface=".VnTime" pitchFamily="34" charset="0"/>
              </a:rPr>
              <a:t> ®</a:t>
            </a:r>
            <a:r>
              <a:rPr lang="en-US" sz="3200" dirty="0" err="1">
                <a:solidFill>
                  <a:schemeClr val="bg1"/>
                </a:solidFill>
                <a:latin typeface=".VnTime" pitchFamily="34" charset="0"/>
              </a:rPr>
              <a:t>ư­îc</a:t>
            </a:r>
            <a:r>
              <a:rPr lang="en-US" sz="3200" dirty="0">
                <a:solidFill>
                  <a:schemeClr val="bg1"/>
                </a:solidFill>
                <a:latin typeface=".VnTime" pitchFamily="34" charset="0"/>
              </a:rPr>
              <a:t> ®å </a:t>
            </a:r>
            <a:r>
              <a:rPr lang="en-US" sz="3200" dirty="0" err="1">
                <a:solidFill>
                  <a:schemeClr val="bg1"/>
                </a:solidFill>
                <a:latin typeface=".VnTime" pitchFamily="34" charset="0"/>
              </a:rPr>
              <a:t>thÞ</a:t>
            </a:r>
            <a:r>
              <a:rPr lang="en-US" sz="3200" dirty="0">
                <a:solidFill>
                  <a:schemeClr val="bg1"/>
                </a:solidFill>
                <a:latin typeface=".VnTime" pitchFamily="34" charset="0"/>
              </a:rPr>
              <a:t> </a:t>
            </a:r>
            <a:r>
              <a:rPr lang="en-US" sz="3200" dirty="0" err="1">
                <a:solidFill>
                  <a:schemeClr val="bg1"/>
                </a:solidFill>
                <a:latin typeface=".VnTime" pitchFamily="34" charset="0"/>
              </a:rPr>
              <a:t>nh­ư</a:t>
            </a:r>
            <a:r>
              <a:rPr lang="en-US" sz="3200" dirty="0">
                <a:solidFill>
                  <a:schemeClr val="bg1"/>
                </a:solidFill>
                <a:latin typeface=".VnTime" pitchFamily="34" charset="0"/>
              </a:rPr>
              <a:t> </a:t>
            </a:r>
            <a:r>
              <a:rPr lang="en-US" sz="3200" dirty="0" err="1">
                <a:solidFill>
                  <a:schemeClr val="bg1"/>
                </a:solidFill>
                <a:latin typeface=".VnTime" pitchFamily="34" charset="0"/>
              </a:rPr>
              <a:t>sau</a:t>
            </a:r>
            <a:r>
              <a:rPr lang="en-US" sz="3200" dirty="0">
                <a:solidFill>
                  <a:schemeClr val="bg1"/>
                </a:solidFill>
                <a:latin typeface=".VnTime"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7297"/>
                                        </p:tgtEl>
                                        <p:attrNameLst>
                                          <p:attrName>style.visibility</p:attrName>
                                        </p:attrNameLst>
                                      </p:cBhvr>
                                      <p:to>
                                        <p:strVal val="visible"/>
                                      </p:to>
                                    </p:set>
                                    <p:animEffect transition="in" filter="fade">
                                      <p:cBhvr>
                                        <p:cTn id="7" dur="2000"/>
                                        <p:tgtEl>
                                          <p:spTgt spid="872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7298"/>
                                        </p:tgtEl>
                                        <p:attrNameLst>
                                          <p:attrName>style.visibility</p:attrName>
                                        </p:attrNameLst>
                                      </p:cBhvr>
                                      <p:to>
                                        <p:strVal val="visible"/>
                                      </p:to>
                                    </p:set>
                                    <p:animEffect transition="in" filter="fade">
                                      <p:cBhvr>
                                        <p:cTn id="12" dur="2000"/>
                                        <p:tgtEl>
                                          <p:spTgt spid="872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7299"/>
                                        </p:tgtEl>
                                        <p:attrNameLst>
                                          <p:attrName>style.visibility</p:attrName>
                                        </p:attrNameLst>
                                      </p:cBhvr>
                                      <p:to>
                                        <p:strVal val="visible"/>
                                      </p:to>
                                    </p:set>
                                    <p:animEffect transition="in" filter="fade">
                                      <p:cBhvr>
                                        <p:cTn id="17" dur="2000"/>
                                        <p:tgtEl>
                                          <p:spTgt spid="8729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7296"/>
                                        </p:tgtEl>
                                        <p:attrNameLst>
                                          <p:attrName>style.visibility</p:attrName>
                                        </p:attrNameLst>
                                      </p:cBhvr>
                                      <p:to>
                                        <p:strVal val="visible"/>
                                      </p:to>
                                    </p:set>
                                    <p:anim calcmode="lin" valueType="num">
                                      <p:cBhvr additive="base">
                                        <p:cTn id="22" dur="500" fill="hold"/>
                                        <p:tgtEl>
                                          <p:spTgt spid="87296"/>
                                        </p:tgtEl>
                                        <p:attrNameLst>
                                          <p:attrName>ppt_x</p:attrName>
                                        </p:attrNameLst>
                                      </p:cBhvr>
                                      <p:tavLst>
                                        <p:tav tm="0">
                                          <p:val>
                                            <p:strVal val="#ppt_x"/>
                                          </p:val>
                                        </p:tav>
                                        <p:tav tm="100000">
                                          <p:val>
                                            <p:strVal val="#ppt_x"/>
                                          </p:val>
                                        </p:tav>
                                      </p:tavLst>
                                    </p:anim>
                                    <p:anim calcmode="lin" valueType="num">
                                      <p:cBhvr additive="base">
                                        <p:cTn id="23" dur="500" fill="hold"/>
                                        <p:tgtEl>
                                          <p:spTgt spid="8729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87274"/>
                                        </p:tgtEl>
                                        <p:attrNameLst>
                                          <p:attrName>style.visibility</p:attrName>
                                        </p:attrNameLst>
                                      </p:cBhvr>
                                      <p:to>
                                        <p:strVal val="visible"/>
                                      </p:to>
                                    </p:set>
                                    <p:anim calcmode="lin" valueType="num">
                                      <p:cBhvr additive="base">
                                        <p:cTn id="26" dur="500" fill="hold"/>
                                        <p:tgtEl>
                                          <p:spTgt spid="87274"/>
                                        </p:tgtEl>
                                        <p:attrNameLst>
                                          <p:attrName>ppt_x</p:attrName>
                                        </p:attrNameLst>
                                      </p:cBhvr>
                                      <p:tavLst>
                                        <p:tav tm="0">
                                          <p:val>
                                            <p:strVal val="#ppt_x"/>
                                          </p:val>
                                        </p:tav>
                                        <p:tav tm="100000">
                                          <p:val>
                                            <p:strVal val="#ppt_x"/>
                                          </p:val>
                                        </p:tav>
                                      </p:tavLst>
                                    </p:anim>
                                    <p:anim calcmode="lin" valueType="num">
                                      <p:cBhvr additive="base">
                                        <p:cTn id="27" dur="500" fill="hold"/>
                                        <p:tgtEl>
                                          <p:spTgt spid="8727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87271"/>
                                        </p:tgtEl>
                                        <p:attrNameLst>
                                          <p:attrName>style.visibility</p:attrName>
                                        </p:attrNameLst>
                                      </p:cBhvr>
                                      <p:to>
                                        <p:strVal val="visible"/>
                                      </p:to>
                                    </p:set>
                                    <p:anim calcmode="lin" valueType="num">
                                      <p:cBhvr additive="base">
                                        <p:cTn id="32" dur="500" fill="hold"/>
                                        <p:tgtEl>
                                          <p:spTgt spid="87271"/>
                                        </p:tgtEl>
                                        <p:attrNameLst>
                                          <p:attrName>ppt_x</p:attrName>
                                        </p:attrNameLst>
                                      </p:cBhvr>
                                      <p:tavLst>
                                        <p:tav tm="0">
                                          <p:val>
                                            <p:strVal val="#ppt_x"/>
                                          </p:val>
                                        </p:tav>
                                        <p:tav tm="100000">
                                          <p:val>
                                            <p:strVal val="#ppt_x"/>
                                          </p:val>
                                        </p:tav>
                                      </p:tavLst>
                                    </p:anim>
                                    <p:anim calcmode="lin" valueType="num">
                                      <p:cBhvr additive="base">
                                        <p:cTn id="33" dur="500" fill="hold"/>
                                        <p:tgtEl>
                                          <p:spTgt spid="8727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87277"/>
                                        </p:tgtEl>
                                        <p:attrNameLst>
                                          <p:attrName>style.visibility</p:attrName>
                                        </p:attrNameLst>
                                      </p:cBhvr>
                                      <p:to>
                                        <p:strVal val="visible"/>
                                      </p:to>
                                    </p:set>
                                    <p:anim calcmode="lin" valueType="num">
                                      <p:cBhvr additive="base">
                                        <p:cTn id="36" dur="500" fill="hold"/>
                                        <p:tgtEl>
                                          <p:spTgt spid="87277"/>
                                        </p:tgtEl>
                                        <p:attrNameLst>
                                          <p:attrName>ppt_x</p:attrName>
                                        </p:attrNameLst>
                                      </p:cBhvr>
                                      <p:tavLst>
                                        <p:tav tm="0">
                                          <p:val>
                                            <p:strVal val="#ppt_x"/>
                                          </p:val>
                                        </p:tav>
                                        <p:tav tm="100000">
                                          <p:val>
                                            <p:strVal val="#ppt_x"/>
                                          </p:val>
                                        </p:tav>
                                      </p:tavLst>
                                    </p:anim>
                                    <p:anim calcmode="lin" valueType="num">
                                      <p:cBhvr additive="base">
                                        <p:cTn id="37" dur="500" fill="hold"/>
                                        <p:tgtEl>
                                          <p:spTgt spid="87277"/>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87272"/>
                                        </p:tgtEl>
                                        <p:attrNameLst>
                                          <p:attrName>style.visibility</p:attrName>
                                        </p:attrNameLst>
                                      </p:cBhvr>
                                      <p:to>
                                        <p:strVal val="visible"/>
                                      </p:to>
                                    </p:set>
                                    <p:anim calcmode="lin" valueType="num">
                                      <p:cBhvr additive="base">
                                        <p:cTn id="40" dur="500" fill="hold"/>
                                        <p:tgtEl>
                                          <p:spTgt spid="87272"/>
                                        </p:tgtEl>
                                        <p:attrNameLst>
                                          <p:attrName>ppt_x</p:attrName>
                                        </p:attrNameLst>
                                      </p:cBhvr>
                                      <p:tavLst>
                                        <p:tav tm="0">
                                          <p:val>
                                            <p:strVal val="#ppt_x"/>
                                          </p:val>
                                        </p:tav>
                                        <p:tav tm="100000">
                                          <p:val>
                                            <p:strVal val="#ppt_x"/>
                                          </p:val>
                                        </p:tav>
                                      </p:tavLst>
                                    </p:anim>
                                    <p:anim calcmode="lin" valueType="num">
                                      <p:cBhvr additive="base">
                                        <p:cTn id="41" dur="500" fill="hold"/>
                                        <p:tgtEl>
                                          <p:spTgt spid="8727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87273"/>
                                        </p:tgtEl>
                                        <p:attrNameLst>
                                          <p:attrName>style.visibility</p:attrName>
                                        </p:attrNameLst>
                                      </p:cBhvr>
                                      <p:to>
                                        <p:strVal val="visible"/>
                                      </p:to>
                                    </p:set>
                                    <p:anim calcmode="lin" valueType="num">
                                      <p:cBhvr additive="base">
                                        <p:cTn id="44" dur="500" fill="hold"/>
                                        <p:tgtEl>
                                          <p:spTgt spid="87273"/>
                                        </p:tgtEl>
                                        <p:attrNameLst>
                                          <p:attrName>ppt_x</p:attrName>
                                        </p:attrNameLst>
                                      </p:cBhvr>
                                      <p:tavLst>
                                        <p:tav tm="0">
                                          <p:val>
                                            <p:strVal val="#ppt_x"/>
                                          </p:val>
                                        </p:tav>
                                        <p:tav tm="100000">
                                          <p:val>
                                            <p:strVal val="#ppt_x"/>
                                          </p:val>
                                        </p:tav>
                                      </p:tavLst>
                                    </p:anim>
                                    <p:anim calcmode="lin" valueType="num">
                                      <p:cBhvr additive="base">
                                        <p:cTn id="45" dur="500" fill="hold"/>
                                        <p:tgtEl>
                                          <p:spTgt spid="87273"/>
                                        </p:tgtEl>
                                        <p:attrNameLst>
                                          <p:attrName>ppt_y</p:attrName>
                                        </p:attrNameLst>
                                      </p:cBhvr>
                                      <p:tavLst>
                                        <p:tav tm="0">
                                          <p:val>
                                            <p:strVal val="1+#ppt_h/2"/>
                                          </p:val>
                                        </p:tav>
                                        <p:tav tm="100000">
                                          <p:val>
                                            <p:strVal val="#ppt_y"/>
                                          </p:val>
                                        </p:tav>
                                      </p:tavLst>
                                    </p:anim>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87275"/>
                                        </p:tgtEl>
                                        <p:attrNameLst>
                                          <p:attrName>style.visibility</p:attrName>
                                        </p:attrNameLst>
                                      </p:cBhvr>
                                      <p:to>
                                        <p:strVal val="visible"/>
                                      </p:to>
                                    </p:set>
                                    <p:animEffect transition="in" filter="fade">
                                      <p:cBhvr>
                                        <p:cTn id="49" dur="2000"/>
                                        <p:tgtEl>
                                          <p:spTgt spid="87275"/>
                                        </p:tgtEl>
                                      </p:cBhvr>
                                    </p:animEffect>
                                  </p:childTnLst>
                                </p:cTn>
                              </p:par>
                            </p:childTnLst>
                          </p:cTn>
                        </p:par>
                        <p:par>
                          <p:cTn id="50" fill="hold">
                            <p:stCondLst>
                              <p:cond delay="2500"/>
                            </p:stCondLst>
                            <p:childTnLst>
                              <p:par>
                                <p:cTn id="51" presetID="2" presetClass="entr" presetSubtype="9" fill="hold" grpId="0" nodeType="afterEffect">
                                  <p:stCondLst>
                                    <p:cond delay="0"/>
                                  </p:stCondLst>
                                  <p:childTnLst>
                                    <p:set>
                                      <p:cBhvr>
                                        <p:cTn id="52" dur="1" fill="hold">
                                          <p:stCondLst>
                                            <p:cond delay="0"/>
                                          </p:stCondLst>
                                        </p:cTn>
                                        <p:tgtEl>
                                          <p:spTgt spid="87278"/>
                                        </p:tgtEl>
                                        <p:attrNameLst>
                                          <p:attrName>style.visibility</p:attrName>
                                        </p:attrNameLst>
                                      </p:cBhvr>
                                      <p:to>
                                        <p:strVal val="visible"/>
                                      </p:to>
                                    </p:set>
                                    <p:anim calcmode="lin" valueType="num">
                                      <p:cBhvr additive="base">
                                        <p:cTn id="53" dur="500" fill="hold"/>
                                        <p:tgtEl>
                                          <p:spTgt spid="87278"/>
                                        </p:tgtEl>
                                        <p:attrNameLst>
                                          <p:attrName>ppt_x</p:attrName>
                                        </p:attrNameLst>
                                      </p:cBhvr>
                                      <p:tavLst>
                                        <p:tav tm="0">
                                          <p:val>
                                            <p:strVal val="0-#ppt_w/2"/>
                                          </p:val>
                                        </p:tav>
                                        <p:tav tm="100000">
                                          <p:val>
                                            <p:strVal val="#ppt_x"/>
                                          </p:val>
                                        </p:tav>
                                      </p:tavLst>
                                    </p:anim>
                                    <p:anim calcmode="lin" valueType="num">
                                      <p:cBhvr additive="base">
                                        <p:cTn id="54" dur="500" fill="hold"/>
                                        <p:tgtEl>
                                          <p:spTgt spid="87278"/>
                                        </p:tgtEl>
                                        <p:attrNameLst>
                                          <p:attrName>ppt_y</p:attrName>
                                        </p:attrNameLst>
                                      </p:cBhvr>
                                      <p:tavLst>
                                        <p:tav tm="0">
                                          <p:val>
                                            <p:strVal val="0-#ppt_h/2"/>
                                          </p:val>
                                        </p:tav>
                                        <p:tav tm="100000">
                                          <p:val>
                                            <p:strVal val="#ppt_y"/>
                                          </p:val>
                                        </p:tav>
                                      </p:tavLst>
                                    </p:anim>
                                  </p:childTnLst>
                                </p:cTn>
                              </p:par>
                            </p:childTnLst>
                          </p:cTn>
                        </p:par>
                        <p:par>
                          <p:cTn id="55" fill="hold">
                            <p:stCondLst>
                              <p:cond delay="3000"/>
                            </p:stCondLst>
                            <p:childTnLst>
                              <p:par>
                                <p:cTn id="56" presetID="2" presetClass="entr" presetSubtype="4" fill="hold" grpId="0" nodeType="afterEffect">
                                  <p:stCondLst>
                                    <p:cond delay="0"/>
                                  </p:stCondLst>
                                  <p:childTnLst>
                                    <p:set>
                                      <p:cBhvr>
                                        <p:cTn id="57" dur="1" fill="hold">
                                          <p:stCondLst>
                                            <p:cond delay="0"/>
                                          </p:stCondLst>
                                        </p:cTn>
                                        <p:tgtEl>
                                          <p:spTgt spid="87276"/>
                                        </p:tgtEl>
                                        <p:attrNameLst>
                                          <p:attrName>style.visibility</p:attrName>
                                        </p:attrNameLst>
                                      </p:cBhvr>
                                      <p:to>
                                        <p:strVal val="visible"/>
                                      </p:to>
                                    </p:set>
                                    <p:anim calcmode="lin" valueType="num">
                                      <p:cBhvr additive="base">
                                        <p:cTn id="58" dur="500" fill="hold"/>
                                        <p:tgtEl>
                                          <p:spTgt spid="87276"/>
                                        </p:tgtEl>
                                        <p:attrNameLst>
                                          <p:attrName>ppt_x</p:attrName>
                                        </p:attrNameLst>
                                      </p:cBhvr>
                                      <p:tavLst>
                                        <p:tav tm="0">
                                          <p:val>
                                            <p:strVal val="#ppt_x"/>
                                          </p:val>
                                        </p:tav>
                                        <p:tav tm="100000">
                                          <p:val>
                                            <p:strVal val="#ppt_x"/>
                                          </p:val>
                                        </p:tav>
                                      </p:tavLst>
                                    </p:anim>
                                    <p:anim calcmode="lin" valueType="num">
                                      <p:cBhvr additive="base">
                                        <p:cTn id="59" dur="500" fill="hold"/>
                                        <p:tgtEl>
                                          <p:spTgt spid="87276"/>
                                        </p:tgtEl>
                                        <p:attrNameLst>
                                          <p:attrName>ppt_y</p:attrName>
                                        </p:attrNameLst>
                                      </p:cBhvr>
                                      <p:tavLst>
                                        <p:tav tm="0">
                                          <p:val>
                                            <p:strVal val="1+#ppt_h/2"/>
                                          </p:val>
                                        </p:tav>
                                        <p:tav tm="100000">
                                          <p:val>
                                            <p:strVal val="#ppt_y"/>
                                          </p:val>
                                        </p:tav>
                                      </p:tavLst>
                                    </p:anim>
                                  </p:childTnLst>
                                </p:cTn>
                              </p:par>
                            </p:childTnLst>
                          </p:cTn>
                        </p:par>
                        <p:par>
                          <p:cTn id="60" fill="hold">
                            <p:stCondLst>
                              <p:cond delay="3500"/>
                            </p:stCondLst>
                            <p:childTnLst>
                              <p:par>
                                <p:cTn id="61" presetID="10" presetClass="entr" presetSubtype="0" fill="hold" grpId="0" nodeType="afterEffect">
                                  <p:stCondLst>
                                    <p:cond delay="0"/>
                                  </p:stCondLst>
                                  <p:childTnLst>
                                    <p:set>
                                      <p:cBhvr>
                                        <p:cTn id="62" dur="1" fill="hold">
                                          <p:stCondLst>
                                            <p:cond delay="0"/>
                                          </p:stCondLst>
                                        </p:cTn>
                                        <p:tgtEl>
                                          <p:spTgt spid="87279"/>
                                        </p:tgtEl>
                                        <p:attrNameLst>
                                          <p:attrName>style.visibility</p:attrName>
                                        </p:attrNameLst>
                                      </p:cBhvr>
                                      <p:to>
                                        <p:strVal val="visible"/>
                                      </p:to>
                                    </p:set>
                                    <p:animEffect transition="in" filter="fade">
                                      <p:cBhvr>
                                        <p:cTn id="63" dur="2000"/>
                                        <p:tgtEl>
                                          <p:spTgt spid="87279"/>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87300"/>
                                        </p:tgtEl>
                                        <p:attrNameLst>
                                          <p:attrName>style.visibility</p:attrName>
                                        </p:attrNameLst>
                                      </p:cBhvr>
                                      <p:to>
                                        <p:strVal val="visible"/>
                                      </p:to>
                                    </p:set>
                                    <p:animEffect transition="in" filter="wipe(left)">
                                      <p:cBhvr>
                                        <p:cTn id="68" dur="500"/>
                                        <p:tgtEl>
                                          <p:spTgt spid="87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271" grpId="0" animBg="1"/>
      <p:bldP spid="87272" grpId="0" animBg="1"/>
      <p:bldP spid="87273" grpId="0" animBg="1"/>
      <p:bldP spid="87274" grpId="0" animBg="1"/>
      <p:bldP spid="87275" grpId="0" animBg="1"/>
      <p:bldP spid="87276" grpId="0" animBg="1"/>
      <p:bldP spid="87277" grpId="0" animBg="1"/>
      <p:bldP spid="87278" grpId="0" animBg="1"/>
      <p:bldP spid="87279" grpId="0" animBg="1"/>
      <p:bldP spid="87297" grpId="0" animBg="1"/>
      <p:bldP spid="87298" grpId="0" animBg="1"/>
      <p:bldP spid="87299" grpId="0" animBg="1"/>
      <p:bldP spid="8730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0" y="-4336"/>
            <a:ext cx="9144000" cy="830997"/>
          </a:xfrm>
          <a:prstGeom prst="rect">
            <a:avLst/>
          </a:prstGeom>
          <a:solidFill>
            <a:schemeClr val="tx2"/>
          </a:solidFill>
          <a:ln w="9525">
            <a:noFill/>
            <a:miter lim="800000"/>
            <a:headEnd/>
            <a:tailEnd/>
          </a:ln>
          <a:effectLst/>
        </p:spPr>
        <p:txBody>
          <a:bodyPr anchor="ctr">
            <a:spAutoFit/>
          </a:bodyPr>
          <a:lstStyle/>
          <a:p>
            <a:pPr algn="ctr"/>
            <a:r>
              <a:rPr lang="en-US" sz="2400" b="1" i="1" dirty="0" err="1">
                <a:solidFill>
                  <a:schemeClr val="bg1"/>
                </a:solidFill>
                <a:latin typeface=".VnTimeH" pitchFamily="34" charset="0"/>
              </a:rPr>
              <a:t>Bµi</a:t>
            </a:r>
            <a:r>
              <a:rPr lang="en-US" sz="2400" b="1" i="1" dirty="0">
                <a:solidFill>
                  <a:schemeClr val="bg1"/>
                </a:solidFill>
                <a:latin typeface=".VnTimeH" pitchFamily="34" charset="0"/>
              </a:rPr>
              <a:t> 1 </a:t>
            </a:r>
            <a:r>
              <a:rPr lang="en-US" sz="2400" dirty="0">
                <a:solidFill>
                  <a:schemeClr val="bg1"/>
                </a:solidFill>
                <a:latin typeface=".VnTime" pitchFamily="34" charset="0"/>
              </a:rPr>
              <a:t> </a:t>
            </a:r>
            <a:r>
              <a:rPr lang="en-US" sz="2400" b="1" dirty="0" err="1">
                <a:solidFill>
                  <a:srgbClr val="00FF00"/>
                </a:solidFill>
                <a:latin typeface=".VnTimeH" pitchFamily="34" charset="0"/>
              </a:rPr>
              <a:t>Sù</a:t>
            </a:r>
            <a:r>
              <a:rPr lang="en-US" sz="2400" b="1" dirty="0">
                <a:solidFill>
                  <a:srgbClr val="00FF00"/>
                </a:solidFill>
                <a:latin typeface=".VnTimeH" pitchFamily="34" charset="0"/>
              </a:rPr>
              <a:t> </a:t>
            </a:r>
            <a:r>
              <a:rPr lang="en-US" sz="2400" b="1" dirty="0" err="1">
                <a:solidFill>
                  <a:srgbClr val="00FF00"/>
                </a:solidFill>
                <a:latin typeface=".VnTimeH" pitchFamily="34" charset="0"/>
              </a:rPr>
              <a:t>phô</a:t>
            </a:r>
            <a:r>
              <a:rPr lang="en-US" sz="2400" b="1" dirty="0">
                <a:solidFill>
                  <a:srgbClr val="00FF00"/>
                </a:solidFill>
                <a:latin typeface=".VnTimeH" pitchFamily="34" charset="0"/>
              </a:rPr>
              <a:t> </a:t>
            </a:r>
            <a:r>
              <a:rPr lang="en-US" sz="2400" b="1" dirty="0" err="1">
                <a:solidFill>
                  <a:srgbClr val="00FF00"/>
                </a:solidFill>
                <a:latin typeface=".VnTimeH" pitchFamily="34" charset="0"/>
              </a:rPr>
              <a:t>thuéc</a:t>
            </a:r>
            <a:r>
              <a:rPr lang="en-US" sz="2400" b="1" dirty="0">
                <a:solidFill>
                  <a:srgbClr val="00FF00"/>
                </a:solidFill>
                <a:latin typeface=".VnTimeH" pitchFamily="34" charset="0"/>
              </a:rPr>
              <a:t> </a:t>
            </a:r>
            <a:r>
              <a:rPr lang="en-US" sz="2400" b="1" dirty="0" err="1">
                <a:solidFill>
                  <a:srgbClr val="00FF00"/>
                </a:solidFill>
                <a:latin typeface=".VnTimeH" pitchFamily="34" charset="0"/>
              </a:rPr>
              <a:t>cña</a:t>
            </a:r>
            <a:r>
              <a:rPr lang="en-US" sz="2400" b="1" dirty="0">
                <a:solidFill>
                  <a:srgbClr val="00FF00"/>
                </a:solidFill>
                <a:latin typeface=".VnTimeH" pitchFamily="34" charset="0"/>
              </a:rPr>
              <a:t> </a:t>
            </a:r>
            <a:r>
              <a:rPr lang="en-US" sz="2400" b="1" dirty="0" err="1">
                <a:solidFill>
                  <a:srgbClr val="00FF00"/>
                </a:solidFill>
                <a:latin typeface=".VnTimeH" pitchFamily="34" charset="0"/>
              </a:rPr>
              <a:t>c­Ưêng</a:t>
            </a:r>
            <a:r>
              <a:rPr lang="en-US" sz="2400" b="1" dirty="0">
                <a:solidFill>
                  <a:srgbClr val="00FF00"/>
                </a:solidFill>
                <a:latin typeface=".VnTimeH" pitchFamily="34" charset="0"/>
              </a:rPr>
              <a:t> ®é </a:t>
            </a:r>
            <a:r>
              <a:rPr lang="en-US" sz="2400" b="1" dirty="0" err="1">
                <a:solidFill>
                  <a:schemeClr val="bg1"/>
                </a:solidFill>
                <a:latin typeface=".VnTimeH" pitchFamily="34" charset="0"/>
              </a:rPr>
              <a:t>dßng</a:t>
            </a:r>
            <a:r>
              <a:rPr lang="en-US" sz="2400" b="1" dirty="0">
                <a:solidFill>
                  <a:schemeClr val="bg1"/>
                </a:solidFill>
                <a:latin typeface=".VnTimeH" pitchFamily="34" charset="0"/>
              </a:rPr>
              <a:t> ®</a:t>
            </a:r>
            <a:r>
              <a:rPr lang="en-US" sz="2400" b="1" dirty="0" err="1">
                <a:solidFill>
                  <a:schemeClr val="bg1"/>
                </a:solidFill>
                <a:latin typeface=".VnTimeH" pitchFamily="34" charset="0"/>
              </a:rPr>
              <a:t>iÖn</a:t>
            </a:r>
            <a:r>
              <a:rPr lang="en-US" sz="2400" b="1" dirty="0">
                <a:solidFill>
                  <a:schemeClr val="bg1"/>
                </a:solidFill>
                <a:latin typeface=".VnTimeH" pitchFamily="34" charset="0"/>
              </a:rPr>
              <a:t> </a:t>
            </a:r>
            <a:r>
              <a:rPr lang="en-US" sz="2400" b="1" dirty="0" err="1">
                <a:solidFill>
                  <a:schemeClr val="bg1"/>
                </a:solidFill>
                <a:latin typeface=".VnTimeH" pitchFamily="34" charset="0"/>
              </a:rPr>
              <a:t>vµo</a:t>
            </a:r>
            <a:r>
              <a:rPr lang="en-US" sz="2400" b="1" dirty="0">
                <a:solidFill>
                  <a:schemeClr val="bg1"/>
                </a:solidFill>
                <a:latin typeface=".VnTimeH" pitchFamily="34" charset="0"/>
              </a:rPr>
              <a:t> </a:t>
            </a:r>
            <a:r>
              <a:rPr lang="en-US" sz="2400" b="1" dirty="0" err="1">
                <a:solidFill>
                  <a:schemeClr val="bg1"/>
                </a:solidFill>
                <a:latin typeface=".VnTimeH" pitchFamily="34" charset="0"/>
              </a:rPr>
              <a:t>hiÖu</a:t>
            </a:r>
            <a:r>
              <a:rPr lang="en-US" sz="2400" b="1" dirty="0">
                <a:solidFill>
                  <a:schemeClr val="bg1"/>
                </a:solidFill>
                <a:latin typeface=".VnTimeH" pitchFamily="34" charset="0"/>
              </a:rPr>
              <a:t> ®</a:t>
            </a:r>
            <a:r>
              <a:rPr lang="en-US" sz="2400" b="1" dirty="0" err="1">
                <a:solidFill>
                  <a:schemeClr val="bg1"/>
                </a:solidFill>
                <a:latin typeface=".VnTimeH" pitchFamily="34" charset="0"/>
              </a:rPr>
              <a:t>iÖn</a:t>
            </a:r>
            <a:r>
              <a:rPr lang="en-US" sz="2400" b="1" dirty="0">
                <a:solidFill>
                  <a:schemeClr val="bg1"/>
                </a:solidFill>
                <a:latin typeface=".VnTimeH" pitchFamily="34" charset="0"/>
              </a:rPr>
              <a:t> </a:t>
            </a:r>
            <a:r>
              <a:rPr lang="en-US" sz="2400" b="1" dirty="0" err="1">
                <a:solidFill>
                  <a:schemeClr val="bg1"/>
                </a:solidFill>
                <a:latin typeface=".VnTimeH" pitchFamily="34" charset="0"/>
              </a:rPr>
              <a:t>thÕ</a:t>
            </a:r>
            <a:r>
              <a:rPr lang="en-US" sz="2400" b="1" dirty="0">
                <a:solidFill>
                  <a:schemeClr val="bg1"/>
                </a:solidFill>
                <a:latin typeface=".VnTimeH" pitchFamily="34" charset="0"/>
              </a:rPr>
              <a:t> </a:t>
            </a:r>
            <a:r>
              <a:rPr lang="en-US" sz="2400" b="1" dirty="0" err="1">
                <a:solidFill>
                  <a:srgbClr val="FFFF00"/>
                </a:solidFill>
                <a:latin typeface=".VnTimeH" pitchFamily="34" charset="0"/>
              </a:rPr>
              <a:t>gi÷a</a:t>
            </a:r>
            <a:r>
              <a:rPr lang="en-US" sz="2400" b="1" dirty="0">
                <a:solidFill>
                  <a:srgbClr val="FFFF00"/>
                </a:solidFill>
                <a:latin typeface=".VnTimeH" pitchFamily="34" charset="0"/>
              </a:rPr>
              <a:t> </a:t>
            </a:r>
            <a:r>
              <a:rPr lang="en-US" sz="2400" b="1" dirty="0" err="1">
                <a:solidFill>
                  <a:srgbClr val="FFFF00"/>
                </a:solidFill>
                <a:latin typeface=".VnTimeH" pitchFamily="34" charset="0"/>
              </a:rPr>
              <a:t>hai</a:t>
            </a:r>
            <a:r>
              <a:rPr lang="en-US" sz="2400" b="1" dirty="0">
                <a:solidFill>
                  <a:srgbClr val="FFFF00"/>
                </a:solidFill>
                <a:latin typeface=".VnTimeH" pitchFamily="34" charset="0"/>
              </a:rPr>
              <a:t> ®</a:t>
            </a:r>
            <a:r>
              <a:rPr lang="en-US" sz="2400" b="1" dirty="0" err="1">
                <a:solidFill>
                  <a:srgbClr val="FFFF00"/>
                </a:solidFill>
                <a:latin typeface=".VnTimeH" pitchFamily="34" charset="0"/>
              </a:rPr>
              <a:t>Çu</a:t>
            </a:r>
            <a:r>
              <a:rPr lang="en-US" sz="2400" b="1" dirty="0">
                <a:solidFill>
                  <a:srgbClr val="FFFF00"/>
                </a:solidFill>
                <a:latin typeface=".VnTimeH" pitchFamily="34" charset="0"/>
              </a:rPr>
              <a:t> </a:t>
            </a:r>
            <a:r>
              <a:rPr lang="en-US" sz="2400" b="1" dirty="0" err="1">
                <a:solidFill>
                  <a:srgbClr val="FFFF00"/>
                </a:solidFill>
                <a:latin typeface=".VnTimeH" pitchFamily="34" charset="0"/>
              </a:rPr>
              <a:t>d©y</a:t>
            </a:r>
            <a:r>
              <a:rPr lang="en-US" sz="2400" b="1" dirty="0">
                <a:solidFill>
                  <a:srgbClr val="FFFF00"/>
                </a:solidFill>
                <a:latin typeface=".VnTimeH" pitchFamily="34" charset="0"/>
              </a:rPr>
              <a:t> </a:t>
            </a:r>
            <a:r>
              <a:rPr lang="en-US" sz="2400" b="1" dirty="0" err="1">
                <a:solidFill>
                  <a:srgbClr val="FFFF00"/>
                </a:solidFill>
                <a:latin typeface=".VnTimeH" pitchFamily="34" charset="0"/>
              </a:rPr>
              <a:t>dÉn</a:t>
            </a:r>
            <a:endParaRPr lang="en-US" sz="2400" b="1" dirty="0">
              <a:solidFill>
                <a:srgbClr val="FFFF00"/>
              </a:solidFill>
              <a:latin typeface=".VnTimeH" pitchFamily="34" charset="0"/>
            </a:endParaRPr>
          </a:p>
        </p:txBody>
      </p:sp>
      <p:sp>
        <p:nvSpPr>
          <p:cNvPr id="95235" name="Rectangle 3"/>
          <p:cNvSpPr>
            <a:spLocks noChangeArrowheads="1"/>
          </p:cNvSpPr>
          <p:nvPr/>
        </p:nvSpPr>
        <p:spPr bwMode="auto">
          <a:xfrm>
            <a:off x="0" y="868363"/>
            <a:ext cx="1900238" cy="396875"/>
          </a:xfrm>
          <a:prstGeom prst="rect">
            <a:avLst/>
          </a:prstGeom>
          <a:solidFill>
            <a:srgbClr val="0000FF"/>
          </a:solidFill>
          <a:ln w="9525">
            <a:noFill/>
            <a:miter lim="800000"/>
            <a:headEnd/>
            <a:tailEnd/>
          </a:ln>
          <a:effectLst/>
        </p:spPr>
        <p:txBody>
          <a:bodyPr wrap="none" anchor="ctr">
            <a:spAutoFit/>
          </a:bodyPr>
          <a:lstStyle/>
          <a:p>
            <a:r>
              <a:rPr lang="en-US" sz="2000">
                <a:solidFill>
                  <a:schemeClr val="bg1"/>
                </a:solidFill>
                <a:latin typeface=".VnTimeH" pitchFamily="34" charset="0"/>
              </a:rPr>
              <a:t>I. ThÝ nghiÖm</a:t>
            </a:r>
          </a:p>
        </p:txBody>
      </p:sp>
      <p:sp>
        <p:nvSpPr>
          <p:cNvPr id="95266" name="Text Box 34"/>
          <p:cNvSpPr txBox="1">
            <a:spLocks noChangeArrowheads="1"/>
          </p:cNvSpPr>
          <p:nvPr/>
        </p:nvSpPr>
        <p:spPr bwMode="auto">
          <a:xfrm>
            <a:off x="5257800" y="5245100"/>
            <a:ext cx="533400" cy="366713"/>
          </a:xfrm>
          <a:prstGeom prst="rect">
            <a:avLst/>
          </a:prstGeom>
          <a:solidFill>
            <a:schemeClr val="bg1"/>
          </a:solidFill>
          <a:ln w="9525">
            <a:noFill/>
            <a:miter lim="800000"/>
            <a:headEnd/>
            <a:tailEnd/>
          </a:ln>
          <a:effectLst/>
        </p:spPr>
        <p:txBody>
          <a:bodyPr>
            <a:spAutoFit/>
          </a:bodyPr>
          <a:lstStyle/>
          <a:p>
            <a:pPr>
              <a:spcBef>
                <a:spcPct val="50000"/>
              </a:spcBef>
            </a:pPr>
            <a:r>
              <a:rPr lang="en-US" b="1">
                <a:latin typeface=".VnTime" pitchFamily="34" charset="0"/>
              </a:rPr>
              <a:t>1,5</a:t>
            </a:r>
          </a:p>
        </p:txBody>
      </p:sp>
      <p:sp>
        <p:nvSpPr>
          <p:cNvPr id="95267" name="Text Box 35"/>
          <p:cNvSpPr txBox="1">
            <a:spLocks noChangeArrowheads="1"/>
          </p:cNvSpPr>
          <p:nvPr/>
        </p:nvSpPr>
        <p:spPr bwMode="auto">
          <a:xfrm>
            <a:off x="7124700" y="5245100"/>
            <a:ext cx="533400" cy="366713"/>
          </a:xfrm>
          <a:prstGeom prst="rect">
            <a:avLst/>
          </a:prstGeom>
          <a:solidFill>
            <a:schemeClr val="bg1"/>
          </a:solidFill>
          <a:ln w="9525">
            <a:noFill/>
            <a:miter lim="800000"/>
            <a:headEnd/>
            <a:tailEnd/>
          </a:ln>
          <a:effectLst/>
        </p:spPr>
        <p:txBody>
          <a:bodyPr>
            <a:spAutoFit/>
          </a:bodyPr>
          <a:lstStyle/>
          <a:p>
            <a:pPr>
              <a:spcBef>
                <a:spcPct val="50000"/>
              </a:spcBef>
            </a:pPr>
            <a:r>
              <a:rPr lang="en-US" b="1">
                <a:latin typeface=".VnTime" pitchFamily="34" charset="0"/>
              </a:rPr>
              <a:t>4,5</a:t>
            </a:r>
          </a:p>
        </p:txBody>
      </p:sp>
      <p:sp>
        <p:nvSpPr>
          <p:cNvPr id="95268" name="Text Box 36"/>
          <p:cNvSpPr txBox="1">
            <a:spLocks noChangeArrowheads="1"/>
          </p:cNvSpPr>
          <p:nvPr/>
        </p:nvSpPr>
        <p:spPr bwMode="auto">
          <a:xfrm>
            <a:off x="8069263" y="5232400"/>
            <a:ext cx="533400" cy="366713"/>
          </a:xfrm>
          <a:prstGeom prst="rect">
            <a:avLst/>
          </a:prstGeom>
          <a:solidFill>
            <a:schemeClr val="bg1"/>
          </a:solidFill>
          <a:ln w="9525">
            <a:noFill/>
            <a:miter lim="800000"/>
            <a:headEnd/>
            <a:tailEnd/>
          </a:ln>
          <a:effectLst/>
        </p:spPr>
        <p:txBody>
          <a:bodyPr>
            <a:spAutoFit/>
          </a:bodyPr>
          <a:lstStyle/>
          <a:p>
            <a:pPr>
              <a:spcBef>
                <a:spcPct val="50000"/>
              </a:spcBef>
            </a:pPr>
            <a:r>
              <a:rPr lang="en-US" b="1">
                <a:latin typeface=".VnTime" pitchFamily="34" charset="0"/>
              </a:rPr>
              <a:t>6</a:t>
            </a:r>
          </a:p>
        </p:txBody>
      </p:sp>
      <p:sp>
        <p:nvSpPr>
          <p:cNvPr id="95270" name="Text Box 38"/>
          <p:cNvSpPr txBox="1">
            <a:spLocks noChangeArrowheads="1"/>
          </p:cNvSpPr>
          <p:nvPr/>
        </p:nvSpPr>
        <p:spPr bwMode="auto">
          <a:xfrm>
            <a:off x="4140200" y="4305300"/>
            <a:ext cx="762000" cy="366713"/>
          </a:xfrm>
          <a:prstGeom prst="rect">
            <a:avLst/>
          </a:prstGeom>
          <a:solidFill>
            <a:schemeClr val="bg1"/>
          </a:solidFill>
          <a:ln w="9525">
            <a:noFill/>
            <a:miter lim="800000"/>
            <a:headEnd/>
            <a:tailEnd/>
          </a:ln>
          <a:effectLst/>
        </p:spPr>
        <p:txBody>
          <a:bodyPr>
            <a:spAutoFit/>
          </a:bodyPr>
          <a:lstStyle/>
          <a:p>
            <a:pPr>
              <a:spcBef>
                <a:spcPct val="50000"/>
              </a:spcBef>
            </a:pPr>
            <a:r>
              <a:rPr lang="en-US" b="1">
                <a:latin typeface=".VnTime" pitchFamily="34" charset="0"/>
              </a:rPr>
              <a:t>0,3</a:t>
            </a:r>
          </a:p>
        </p:txBody>
      </p:sp>
      <p:sp>
        <p:nvSpPr>
          <p:cNvPr id="95271" name="Text Box 39"/>
          <p:cNvSpPr txBox="1">
            <a:spLocks noChangeArrowheads="1"/>
          </p:cNvSpPr>
          <p:nvPr/>
        </p:nvSpPr>
        <p:spPr bwMode="auto">
          <a:xfrm>
            <a:off x="4114800" y="2806700"/>
            <a:ext cx="685800" cy="366713"/>
          </a:xfrm>
          <a:prstGeom prst="rect">
            <a:avLst/>
          </a:prstGeom>
          <a:solidFill>
            <a:schemeClr val="bg1"/>
          </a:solidFill>
          <a:ln w="9525">
            <a:noFill/>
            <a:miter lim="800000"/>
            <a:headEnd/>
            <a:tailEnd/>
          </a:ln>
          <a:effectLst/>
        </p:spPr>
        <p:txBody>
          <a:bodyPr>
            <a:spAutoFit/>
          </a:bodyPr>
          <a:lstStyle/>
          <a:p>
            <a:pPr>
              <a:spcBef>
                <a:spcPct val="50000"/>
              </a:spcBef>
            </a:pPr>
            <a:r>
              <a:rPr lang="en-US" b="1">
                <a:latin typeface=".VnTime" pitchFamily="34" charset="0"/>
              </a:rPr>
              <a:t>0,9</a:t>
            </a:r>
          </a:p>
        </p:txBody>
      </p:sp>
      <p:sp>
        <p:nvSpPr>
          <p:cNvPr id="95272" name="Text Box 40"/>
          <p:cNvSpPr txBox="1">
            <a:spLocks noChangeArrowheads="1"/>
          </p:cNvSpPr>
          <p:nvPr/>
        </p:nvSpPr>
        <p:spPr bwMode="auto">
          <a:xfrm>
            <a:off x="6273800" y="5219700"/>
            <a:ext cx="533400" cy="366713"/>
          </a:xfrm>
          <a:prstGeom prst="rect">
            <a:avLst/>
          </a:prstGeom>
          <a:solidFill>
            <a:schemeClr val="bg1"/>
          </a:solidFill>
          <a:ln w="9525">
            <a:noFill/>
            <a:miter lim="800000"/>
            <a:headEnd/>
            <a:tailEnd/>
          </a:ln>
          <a:effectLst/>
        </p:spPr>
        <p:txBody>
          <a:bodyPr>
            <a:spAutoFit/>
          </a:bodyPr>
          <a:lstStyle/>
          <a:p>
            <a:pPr>
              <a:spcBef>
                <a:spcPct val="50000"/>
              </a:spcBef>
            </a:pPr>
            <a:r>
              <a:rPr lang="en-US" b="1">
                <a:latin typeface=".VnTime" pitchFamily="34" charset="0"/>
              </a:rPr>
              <a:t>3</a:t>
            </a:r>
          </a:p>
        </p:txBody>
      </p:sp>
      <p:sp>
        <p:nvSpPr>
          <p:cNvPr id="95273" name="Text Box 41"/>
          <p:cNvSpPr txBox="1">
            <a:spLocks noChangeArrowheads="1"/>
          </p:cNvSpPr>
          <p:nvPr/>
        </p:nvSpPr>
        <p:spPr bwMode="auto">
          <a:xfrm>
            <a:off x="4127500" y="3530600"/>
            <a:ext cx="762000" cy="366713"/>
          </a:xfrm>
          <a:prstGeom prst="rect">
            <a:avLst/>
          </a:prstGeom>
          <a:solidFill>
            <a:schemeClr val="bg1"/>
          </a:solidFill>
          <a:ln w="9525">
            <a:noFill/>
            <a:miter lim="800000"/>
            <a:headEnd/>
            <a:tailEnd/>
          </a:ln>
          <a:effectLst/>
        </p:spPr>
        <p:txBody>
          <a:bodyPr>
            <a:spAutoFit/>
          </a:bodyPr>
          <a:lstStyle/>
          <a:p>
            <a:pPr>
              <a:spcBef>
                <a:spcPct val="50000"/>
              </a:spcBef>
            </a:pPr>
            <a:r>
              <a:rPr lang="en-US" b="1">
                <a:latin typeface=".VnTime" pitchFamily="34" charset="0"/>
              </a:rPr>
              <a:t>0,6</a:t>
            </a:r>
          </a:p>
        </p:txBody>
      </p:sp>
      <p:sp>
        <p:nvSpPr>
          <p:cNvPr id="95274" name="Text Box 42"/>
          <p:cNvSpPr txBox="1">
            <a:spLocks noChangeArrowheads="1"/>
          </p:cNvSpPr>
          <p:nvPr/>
        </p:nvSpPr>
        <p:spPr bwMode="auto">
          <a:xfrm>
            <a:off x="4114800" y="2133600"/>
            <a:ext cx="533400" cy="366713"/>
          </a:xfrm>
          <a:prstGeom prst="rect">
            <a:avLst/>
          </a:prstGeom>
          <a:solidFill>
            <a:schemeClr val="bg1"/>
          </a:solidFill>
          <a:ln w="9525">
            <a:noFill/>
            <a:miter lim="800000"/>
            <a:headEnd/>
            <a:tailEnd/>
          </a:ln>
          <a:effectLst/>
        </p:spPr>
        <p:txBody>
          <a:bodyPr>
            <a:spAutoFit/>
          </a:bodyPr>
          <a:lstStyle/>
          <a:p>
            <a:pPr>
              <a:spcBef>
                <a:spcPct val="50000"/>
              </a:spcBef>
            </a:pPr>
            <a:r>
              <a:rPr lang="en-US" b="1">
                <a:latin typeface=".VnTime" pitchFamily="34" charset="0"/>
              </a:rPr>
              <a:t>1,2</a:t>
            </a:r>
          </a:p>
        </p:txBody>
      </p:sp>
      <p:sp>
        <p:nvSpPr>
          <p:cNvPr id="95275" name="Rectangle 43"/>
          <p:cNvSpPr>
            <a:spLocks noChangeArrowheads="1"/>
          </p:cNvSpPr>
          <p:nvPr/>
        </p:nvSpPr>
        <p:spPr bwMode="auto">
          <a:xfrm>
            <a:off x="0" y="1262341"/>
            <a:ext cx="8433719" cy="369332"/>
          </a:xfrm>
          <a:prstGeom prst="rect">
            <a:avLst/>
          </a:prstGeom>
          <a:solidFill>
            <a:srgbClr val="0000FF"/>
          </a:solidFill>
          <a:ln w="9525">
            <a:noFill/>
            <a:miter lim="800000"/>
            <a:headEnd/>
            <a:tailEnd/>
          </a:ln>
          <a:effectLst/>
        </p:spPr>
        <p:txBody>
          <a:bodyPr wrap="none" anchor="ctr">
            <a:spAutoFit/>
          </a:bodyPr>
          <a:lstStyle/>
          <a:p>
            <a:r>
              <a:rPr lang="en-US" dirty="0">
                <a:solidFill>
                  <a:schemeClr val="bg1"/>
                </a:solidFill>
                <a:latin typeface=".VnTimeH" pitchFamily="34" charset="0"/>
              </a:rPr>
              <a:t>II. §å </a:t>
            </a:r>
            <a:r>
              <a:rPr lang="en-US" dirty="0" err="1">
                <a:solidFill>
                  <a:schemeClr val="bg1"/>
                </a:solidFill>
                <a:latin typeface=".VnTimeH" pitchFamily="34" charset="0"/>
              </a:rPr>
              <a:t>thÞ</a:t>
            </a:r>
            <a:r>
              <a:rPr lang="en-US" dirty="0">
                <a:solidFill>
                  <a:schemeClr val="bg1"/>
                </a:solidFill>
                <a:latin typeface=".VnTimeH" pitchFamily="34" charset="0"/>
              </a:rPr>
              <a:t> </a:t>
            </a:r>
            <a:r>
              <a:rPr lang="en-US" dirty="0" err="1">
                <a:solidFill>
                  <a:schemeClr val="bg1"/>
                </a:solidFill>
                <a:latin typeface=".VnTimeH" pitchFamily="34" charset="0"/>
              </a:rPr>
              <a:t>biÓu</a:t>
            </a:r>
            <a:r>
              <a:rPr lang="en-US" dirty="0">
                <a:solidFill>
                  <a:schemeClr val="bg1"/>
                </a:solidFill>
                <a:latin typeface=".VnTimeH" pitchFamily="34" charset="0"/>
              </a:rPr>
              <a:t> </a:t>
            </a:r>
            <a:r>
              <a:rPr lang="en-US" dirty="0" err="1">
                <a:solidFill>
                  <a:schemeClr val="bg1"/>
                </a:solidFill>
                <a:latin typeface=".VnTimeH" pitchFamily="34" charset="0"/>
              </a:rPr>
              <a:t>diÔn</a:t>
            </a:r>
            <a:r>
              <a:rPr lang="en-US" dirty="0">
                <a:solidFill>
                  <a:schemeClr val="bg1"/>
                </a:solidFill>
                <a:latin typeface=".VnTimeH" pitchFamily="34" charset="0"/>
              </a:rPr>
              <a:t> </a:t>
            </a:r>
            <a:r>
              <a:rPr lang="en-US" dirty="0" err="1">
                <a:solidFill>
                  <a:schemeClr val="bg1"/>
                </a:solidFill>
                <a:latin typeface=".VnTimeH" pitchFamily="34" charset="0"/>
              </a:rPr>
              <a:t>sù</a:t>
            </a:r>
            <a:r>
              <a:rPr lang="en-US" dirty="0">
                <a:solidFill>
                  <a:schemeClr val="bg1"/>
                </a:solidFill>
                <a:latin typeface=".VnTimeH" pitchFamily="34" charset="0"/>
              </a:rPr>
              <a:t> </a:t>
            </a:r>
            <a:r>
              <a:rPr lang="en-US" dirty="0" err="1">
                <a:solidFill>
                  <a:schemeClr val="bg1"/>
                </a:solidFill>
                <a:latin typeface=".VnTimeH" pitchFamily="34" charset="0"/>
              </a:rPr>
              <a:t>phô</a:t>
            </a:r>
            <a:r>
              <a:rPr lang="en-US" dirty="0">
                <a:solidFill>
                  <a:schemeClr val="bg1"/>
                </a:solidFill>
                <a:latin typeface=".VnTimeH" pitchFamily="34" charset="0"/>
              </a:rPr>
              <a:t> </a:t>
            </a:r>
            <a:r>
              <a:rPr lang="en-US" dirty="0" err="1">
                <a:solidFill>
                  <a:schemeClr val="bg1"/>
                </a:solidFill>
                <a:latin typeface=".VnTimeH" pitchFamily="34" charset="0"/>
              </a:rPr>
              <a:t>thuéc</a:t>
            </a:r>
            <a:r>
              <a:rPr lang="en-US" dirty="0">
                <a:solidFill>
                  <a:schemeClr val="bg1"/>
                </a:solidFill>
                <a:latin typeface=".VnTimeH" pitchFamily="34" charset="0"/>
              </a:rPr>
              <a:t> </a:t>
            </a:r>
            <a:r>
              <a:rPr lang="en-US" dirty="0" err="1">
                <a:solidFill>
                  <a:schemeClr val="bg1"/>
                </a:solidFill>
                <a:latin typeface=".VnTimeH" pitchFamily="34" charset="0"/>
              </a:rPr>
              <a:t>cña</a:t>
            </a:r>
            <a:r>
              <a:rPr lang="en-US" dirty="0">
                <a:solidFill>
                  <a:schemeClr val="bg1"/>
                </a:solidFill>
                <a:latin typeface=".VnTimeH" pitchFamily="34" charset="0"/>
              </a:rPr>
              <a:t> </a:t>
            </a:r>
            <a:r>
              <a:rPr lang="en-US" dirty="0" err="1">
                <a:solidFill>
                  <a:schemeClr val="bg1"/>
                </a:solidFill>
                <a:latin typeface=".VnTimeH" pitchFamily="34" charset="0"/>
              </a:rPr>
              <a:t>cƯ­êng</a:t>
            </a:r>
            <a:r>
              <a:rPr lang="en-US" dirty="0">
                <a:solidFill>
                  <a:schemeClr val="bg1"/>
                </a:solidFill>
                <a:latin typeface=".VnTimeH" pitchFamily="34" charset="0"/>
              </a:rPr>
              <a:t> ®é </a:t>
            </a:r>
            <a:r>
              <a:rPr lang="en-US" dirty="0" err="1">
                <a:solidFill>
                  <a:schemeClr val="bg1"/>
                </a:solidFill>
                <a:latin typeface=".VnTimeH" pitchFamily="34" charset="0"/>
              </a:rPr>
              <a:t>dßng</a:t>
            </a:r>
            <a:r>
              <a:rPr lang="en-US" dirty="0">
                <a:solidFill>
                  <a:schemeClr val="bg1"/>
                </a:solidFill>
                <a:latin typeface=".VnTimeH" pitchFamily="34" charset="0"/>
              </a:rPr>
              <a:t> ®</a:t>
            </a:r>
            <a:r>
              <a:rPr lang="en-US" dirty="0" err="1">
                <a:solidFill>
                  <a:schemeClr val="bg1"/>
                </a:solidFill>
                <a:latin typeface=".VnTimeH" pitchFamily="34" charset="0"/>
              </a:rPr>
              <a:t>iÖn</a:t>
            </a:r>
            <a:r>
              <a:rPr lang="en-US" dirty="0">
                <a:solidFill>
                  <a:schemeClr val="bg1"/>
                </a:solidFill>
                <a:latin typeface=".VnTimeH" pitchFamily="34" charset="0"/>
              </a:rPr>
              <a:t> </a:t>
            </a:r>
            <a:r>
              <a:rPr lang="en-US" dirty="0" err="1">
                <a:solidFill>
                  <a:schemeClr val="bg1"/>
                </a:solidFill>
                <a:latin typeface=".VnTimeH" pitchFamily="34" charset="0"/>
              </a:rPr>
              <a:t>vµo</a:t>
            </a:r>
            <a:r>
              <a:rPr lang="en-US" dirty="0">
                <a:solidFill>
                  <a:schemeClr val="bg1"/>
                </a:solidFill>
                <a:latin typeface=".VnTimeH" pitchFamily="34" charset="0"/>
              </a:rPr>
              <a:t> </a:t>
            </a:r>
            <a:r>
              <a:rPr lang="en-US" dirty="0" err="1">
                <a:solidFill>
                  <a:schemeClr val="bg1"/>
                </a:solidFill>
                <a:latin typeface=".VnTimeH" pitchFamily="34" charset="0"/>
              </a:rPr>
              <a:t>h®t</a:t>
            </a:r>
            <a:r>
              <a:rPr lang="en-US" dirty="0">
                <a:solidFill>
                  <a:schemeClr val="bg1"/>
                </a:solidFill>
                <a:latin typeface=".VnTimeH" pitchFamily="34" charset="0"/>
              </a:rPr>
              <a:t> </a:t>
            </a:r>
          </a:p>
        </p:txBody>
      </p:sp>
      <p:sp>
        <p:nvSpPr>
          <p:cNvPr id="95276" name="Text Box 44"/>
          <p:cNvSpPr txBox="1">
            <a:spLocks noChangeArrowheads="1"/>
          </p:cNvSpPr>
          <p:nvPr/>
        </p:nvSpPr>
        <p:spPr bwMode="auto">
          <a:xfrm>
            <a:off x="0" y="1600200"/>
            <a:ext cx="2895600" cy="457200"/>
          </a:xfrm>
          <a:prstGeom prst="rect">
            <a:avLst/>
          </a:prstGeom>
          <a:solidFill>
            <a:srgbClr val="0000CC"/>
          </a:solidFill>
          <a:ln w="9525">
            <a:noFill/>
            <a:miter lim="800000"/>
            <a:headEnd/>
            <a:tailEnd/>
          </a:ln>
          <a:effectLst/>
        </p:spPr>
        <p:txBody>
          <a:bodyPr>
            <a:spAutoFit/>
          </a:bodyPr>
          <a:lstStyle/>
          <a:p>
            <a:pPr>
              <a:spcBef>
                <a:spcPct val="50000"/>
              </a:spcBef>
            </a:pPr>
            <a:r>
              <a:rPr lang="en-US" sz="2400">
                <a:solidFill>
                  <a:schemeClr val="bg1"/>
                </a:solidFill>
                <a:latin typeface=".VnTime" pitchFamily="34" charset="0"/>
              </a:rPr>
              <a:t>1. D¹ng ®å thÞ</a:t>
            </a:r>
          </a:p>
        </p:txBody>
      </p:sp>
      <p:sp>
        <p:nvSpPr>
          <p:cNvPr id="95280" name="Line 48"/>
          <p:cNvSpPr>
            <a:spLocks noChangeShapeType="1"/>
          </p:cNvSpPr>
          <p:nvPr/>
        </p:nvSpPr>
        <p:spPr bwMode="auto">
          <a:xfrm flipV="1">
            <a:off x="4572000" y="1828800"/>
            <a:ext cx="0" cy="3429000"/>
          </a:xfrm>
          <a:prstGeom prst="line">
            <a:avLst/>
          </a:prstGeom>
          <a:noFill/>
          <a:ln w="38100">
            <a:solidFill>
              <a:srgbClr val="FF0000"/>
            </a:solidFill>
            <a:round/>
            <a:headEnd/>
            <a:tailEnd type="triangle" w="med" len="med"/>
          </a:ln>
          <a:effectLst/>
        </p:spPr>
        <p:txBody>
          <a:bodyPr/>
          <a:lstStyle/>
          <a:p>
            <a:endParaRPr lang="en-US"/>
          </a:p>
        </p:txBody>
      </p:sp>
      <p:sp>
        <p:nvSpPr>
          <p:cNvPr id="95281" name="Line 49"/>
          <p:cNvSpPr>
            <a:spLocks noChangeShapeType="1"/>
          </p:cNvSpPr>
          <p:nvPr/>
        </p:nvSpPr>
        <p:spPr bwMode="auto">
          <a:xfrm>
            <a:off x="4572000" y="5257800"/>
            <a:ext cx="4572000" cy="0"/>
          </a:xfrm>
          <a:prstGeom prst="line">
            <a:avLst/>
          </a:prstGeom>
          <a:noFill/>
          <a:ln w="38100">
            <a:solidFill>
              <a:srgbClr val="FF0000"/>
            </a:solidFill>
            <a:round/>
            <a:headEnd/>
            <a:tailEnd type="triangle" w="med" len="med"/>
          </a:ln>
          <a:effectLst/>
        </p:spPr>
        <p:txBody>
          <a:bodyPr/>
          <a:lstStyle/>
          <a:p>
            <a:endParaRPr lang="en-US"/>
          </a:p>
        </p:txBody>
      </p:sp>
      <p:sp>
        <p:nvSpPr>
          <p:cNvPr id="95282" name="Line 50"/>
          <p:cNvSpPr>
            <a:spLocks noChangeShapeType="1"/>
          </p:cNvSpPr>
          <p:nvPr/>
        </p:nvSpPr>
        <p:spPr bwMode="auto">
          <a:xfrm flipV="1">
            <a:off x="4572000" y="1752600"/>
            <a:ext cx="4343400" cy="3505200"/>
          </a:xfrm>
          <a:prstGeom prst="line">
            <a:avLst/>
          </a:prstGeom>
          <a:noFill/>
          <a:ln w="9525">
            <a:solidFill>
              <a:schemeClr val="tx1"/>
            </a:solidFill>
            <a:round/>
            <a:headEnd/>
            <a:tailEnd/>
          </a:ln>
          <a:effectLst/>
        </p:spPr>
        <p:txBody>
          <a:bodyPr/>
          <a:lstStyle/>
          <a:p>
            <a:endParaRPr lang="en-US"/>
          </a:p>
        </p:txBody>
      </p:sp>
      <p:sp>
        <p:nvSpPr>
          <p:cNvPr id="95283" name="Oval 51"/>
          <p:cNvSpPr>
            <a:spLocks noChangeArrowheads="1"/>
          </p:cNvSpPr>
          <p:nvPr/>
        </p:nvSpPr>
        <p:spPr bwMode="auto">
          <a:xfrm>
            <a:off x="5410200" y="4419600"/>
            <a:ext cx="152400" cy="152400"/>
          </a:xfrm>
          <a:prstGeom prst="ellipse">
            <a:avLst/>
          </a:prstGeom>
          <a:solidFill>
            <a:srgbClr val="0000FF"/>
          </a:solidFill>
          <a:ln w="9525">
            <a:solidFill>
              <a:schemeClr val="tx1"/>
            </a:solidFill>
            <a:round/>
            <a:headEnd/>
            <a:tailEnd/>
          </a:ln>
          <a:effectLst/>
        </p:spPr>
        <p:txBody>
          <a:bodyPr wrap="none" anchor="ctr"/>
          <a:lstStyle/>
          <a:p>
            <a:endParaRPr lang="en-US"/>
          </a:p>
        </p:txBody>
      </p:sp>
      <p:sp>
        <p:nvSpPr>
          <p:cNvPr id="95284" name="Oval 52"/>
          <p:cNvSpPr>
            <a:spLocks noChangeArrowheads="1"/>
          </p:cNvSpPr>
          <p:nvPr/>
        </p:nvSpPr>
        <p:spPr bwMode="auto">
          <a:xfrm>
            <a:off x="8153400" y="2209800"/>
            <a:ext cx="152400" cy="152400"/>
          </a:xfrm>
          <a:prstGeom prst="ellipse">
            <a:avLst/>
          </a:prstGeom>
          <a:solidFill>
            <a:srgbClr val="0000FF"/>
          </a:solidFill>
          <a:ln w="9525">
            <a:solidFill>
              <a:schemeClr val="tx1"/>
            </a:solidFill>
            <a:round/>
            <a:headEnd/>
            <a:tailEnd/>
          </a:ln>
          <a:effectLst/>
        </p:spPr>
        <p:txBody>
          <a:bodyPr wrap="none" anchor="ctr"/>
          <a:lstStyle/>
          <a:p>
            <a:endParaRPr lang="en-US"/>
          </a:p>
        </p:txBody>
      </p:sp>
      <p:sp>
        <p:nvSpPr>
          <p:cNvPr id="95285" name="Oval 53"/>
          <p:cNvSpPr>
            <a:spLocks noChangeArrowheads="1"/>
          </p:cNvSpPr>
          <p:nvPr/>
        </p:nvSpPr>
        <p:spPr bwMode="auto">
          <a:xfrm>
            <a:off x="6338888" y="3681413"/>
            <a:ext cx="152400" cy="152400"/>
          </a:xfrm>
          <a:prstGeom prst="ellipse">
            <a:avLst/>
          </a:prstGeom>
          <a:solidFill>
            <a:srgbClr val="0000FF"/>
          </a:solidFill>
          <a:ln w="9525">
            <a:solidFill>
              <a:schemeClr val="tx1"/>
            </a:solidFill>
            <a:round/>
            <a:headEnd/>
            <a:tailEnd/>
          </a:ln>
          <a:effectLst/>
        </p:spPr>
        <p:txBody>
          <a:bodyPr wrap="none" anchor="ctr"/>
          <a:lstStyle/>
          <a:p>
            <a:endParaRPr lang="en-US"/>
          </a:p>
        </p:txBody>
      </p:sp>
      <p:sp>
        <p:nvSpPr>
          <p:cNvPr id="95286" name="Oval 54"/>
          <p:cNvSpPr>
            <a:spLocks noChangeArrowheads="1"/>
          </p:cNvSpPr>
          <p:nvPr/>
        </p:nvSpPr>
        <p:spPr bwMode="auto">
          <a:xfrm>
            <a:off x="7315200" y="2928938"/>
            <a:ext cx="152400" cy="152400"/>
          </a:xfrm>
          <a:prstGeom prst="ellipse">
            <a:avLst/>
          </a:prstGeom>
          <a:solidFill>
            <a:srgbClr val="0000FF"/>
          </a:solidFill>
          <a:ln w="9525">
            <a:solidFill>
              <a:schemeClr val="tx1"/>
            </a:solidFill>
            <a:round/>
            <a:headEnd/>
            <a:tailEnd/>
          </a:ln>
          <a:effectLst/>
        </p:spPr>
        <p:txBody>
          <a:bodyPr wrap="none" anchor="ctr"/>
          <a:lstStyle/>
          <a:p>
            <a:endParaRPr lang="en-US"/>
          </a:p>
        </p:txBody>
      </p:sp>
      <p:sp>
        <p:nvSpPr>
          <p:cNvPr id="95287" name="Line 55"/>
          <p:cNvSpPr>
            <a:spLocks noChangeShapeType="1"/>
          </p:cNvSpPr>
          <p:nvPr/>
        </p:nvSpPr>
        <p:spPr bwMode="auto">
          <a:xfrm>
            <a:off x="5486400" y="4495800"/>
            <a:ext cx="0" cy="762000"/>
          </a:xfrm>
          <a:prstGeom prst="line">
            <a:avLst/>
          </a:prstGeom>
          <a:noFill/>
          <a:ln w="9525">
            <a:solidFill>
              <a:schemeClr val="tx1"/>
            </a:solidFill>
            <a:prstDash val="dash"/>
            <a:round/>
            <a:headEnd/>
            <a:tailEnd/>
          </a:ln>
          <a:effectLst/>
        </p:spPr>
        <p:txBody>
          <a:bodyPr/>
          <a:lstStyle/>
          <a:p>
            <a:endParaRPr lang="en-US"/>
          </a:p>
        </p:txBody>
      </p:sp>
      <p:sp>
        <p:nvSpPr>
          <p:cNvPr id="95288" name="Line 56"/>
          <p:cNvSpPr>
            <a:spLocks noChangeShapeType="1"/>
          </p:cNvSpPr>
          <p:nvPr/>
        </p:nvSpPr>
        <p:spPr bwMode="auto">
          <a:xfrm>
            <a:off x="6400800" y="3771900"/>
            <a:ext cx="28575" cy="1524000"/>
          </a:xfrm>
          <a:prstGeom prst="line">
            <a:avLst/>
          </a:prstGeom>
          <a:noFill/>
          <a:ln w="9525">
            <a:solidFill>
              <a:schemeClr val="tx1"/>
            </a:solidFill>
            <a:prstDash val="dash"/>
            <a:round/>
            <a:headEnd/>
            <a:tailEnd/>
          </a:ln>
          <a:effectLst/>
        </p:spPr>
        <p:txBody>
          <a:bodyPr/>
          <a:lstStyle/>
          <a:p>
            <a:endParaRPr lang="en-US"/>
          </a:p>
        </p:txBody>
      </p:sp>
      <p:sp>
        <p:nvSpPr>
          <p:cNvPr id="95289" name="Line 57"/>
          <p:cNvSpPr>
            <a:spLocks noChangeShapeType="1"/>
          </p:cNvSpPr>
          <p:nvPr/>
        </p:nvSpPr>
        <p:spPr bwMode="auto">
          <a:xfrm flipH="1">
            <a:off x="7391400" y="3000375"/>
            <a:ext cx="0" cy="2209800"/>
          </a:xfrm>
          <a:prstGeom prst="line">
            <a:avLst/>
          </a:prstGeom>
          <a:noFill/>
          <a:ln w="9525">
            <a:solidFill>
              <a:schemeClr val="tx1"/>
            </a:solidFill>
            <a:prstDash val="dash"/>
            <a:round/>
            <a:headEnd/>
            <a:tailEnd/>
          </a:ln>
          <a:effectLst/>
        </p:spPr>
        <p:txBody>
          <a:bodyPr/>
          <a:lstStyle/>
          <a:p>
            <a:endParaRPr lang="en-US"/>
          </a:p>
        </p:txBody>
      </p:sp>
      <p:sp>
        <p:nvSpPr>
          <p:cNvPr id="95290" name="Line 58"/>
          <p:cNvSpPr>
            <a:spLocks noChangeShapeType="1"/>
          </p:cNvSpPr>
          <p:nvPr/>
        </p:nvSpPr>
        <p:spPr bwMode="auto">
          <a:xfrm>
            <a:off x="8229600" y="2286000"/>
            <a:ext cx="0" cy="2971800"/>
          </a:xfrm>
          <a:prstGeom prst="line">
            <a:avLst/>
          </a:prstGeom>
          <a:noFill/>
          <a:ln w="9525">
            <a:solidFill>
              <a:schemeClr val="tx1"/>
            </a:solidFill>
            <a:prstDash val="dash"/>
            <a:round/>
            <a:headEnd/>
            <a:tailEnd/>
          </a:ln>
          <a:effectLst/>
        </p:spPr>
        <p:txBody>
          <a:bodyPr/>
          <a:lstStyle/>
          <a:p>
            <a:endParaRPr lang="en-US"/>
          </a:p>
        </p:txBody>
      </p:sp>
      <p:sp>
        <p:nvSpPr>
          <p:cNvPr id="95291" name="Line 59"/>
          <p:cNvSpPr>
            <a:spLocks noChangeShapeType="1"/>
          </p:cNvSpPr>
          <p:nvPr/>
        </p:nvSpPr>
        <p:spPr bwMode="auto">
          <a:xfrm flipH="1">
            <a:off x="4572000" y="4495800"/>
            <a:ext cx="914400" cy="0"/>
          </a:xfrm>
          <a:prstGeom prst="line">
            <a:avLst/>
          </a:prstGeom>
          <a:noFill/>
          <a:ln w="9525">
            <a:solidFill>
              <a:schemeClr val="tx1"/>
            </a:solidFill>
            <a:prstDash val="dash"/>
            <a:round/>
            <a:headEnd/>
            <a:tailEnd/>
          </a:ln>
          <a:effectLst/>
        </p:spPr>
        <p:txBody>
          <a:bodyPr/>
          <a:lstStyle/>
          <a:p>
            <a:endParaRPr lang="en-US"/>
          </a:p>
        </p:txBody>
      </p:sp>
      <p:sp>
        <p:nvSpPr>
          <p:cNvPr id="95292" name="Line 60"/>
          <p:cNvSpPr>
            <a:spLocks noChangeShapeType="1"/>
          </p:cNvSpPr>
          <p:nvPr/>
        </p:nvSpPr>
        <p:spPr bwMode="auto">
          <a:xfrm flipH="1">
            <a:off x="4572000" y="3770313"/>
            <a:ext cx="1809750" cy="1587"/>
          </a:xfrm>
          <a:prstGeom prst="line">
            <a:avLst/>
          </a:prstGeom>
          <a:noFill/>
          <a:ln w="9525">
            <a:solidFill>
              <a:schemeClr val="tx1"/>
            </a:solidFill>
            <a:prstDash val="dash"/>
            <a:round/>
            <a:headEnd/>
            <a:tailEnd/>
          </a:ln>
          <a:effectLst/>
        </p:spPr>
        <p:txBody>
          <a:bodyPr/>
          <a:lstStyle/>
          <a:p>
            <a:endParaRPr lang="en-US"/>
          </a:p>
        </p:txBody>
      </p:sp>
      <p:sp>
        <p:nvSpPr>
          <p:cNvPr id="95293" name="Line 61"/>
          <p:cNvSpPr>
            <a:spLocks noChangeShapeType="1"/>
          </p:cNvSpPr>
          <p:nvPr/>
        </p:nvSpPr>
        <p:spPr bwMode="auto">
          <a:xfrm flipH="1">
            <a:off x="4538663" y="2971800"/>
            <a:ext cx="2819400" cy="0"/>
          </a:xfrm>
          <a:prstGeom prst="line">
            <a:avLst/>
          </a:prstGeom>
          <a:noFill/>
          <a:ln w="9525">
            <a:solidFill>
              <a:schemeClr val="tx1"/>
            </a:solidFill>
            <a:prstDash val="dash"/>
            <a:round/>
            <a:headEnd/>
            <a:tailEnd/>
          </a:ln>
          <a:effectLst/>
        </p:spPr>
        <p:txBody>
          <a:bodyPr/>
          <a:lstStyle/>
          <a:p>
            <a:endParaRPr lang="en-US"/>
          </a:p>
        </p:txBody>
      </p:sp>
      <p:sp>
        <p:nvSpPr>
          <p:cNvPr id="95294" name="Line 62"/>
          <p:cNvSpPr>
            <a:spLocks noChangeShapeType="1"/>
          </p:cNvSpPr>
          <p:nvPr/>
        </p:nvSpPr>
        <p:spPr bwMode="auto">
          <a:xfrm flipH="1">
            <a:off x="4572000" y="2286000"/>
            <a:ext cx="3649663" cy="0"/>
          </a:xfrm>
          <a:prstGeom prst="line">
            <a:avLst/>
          </a:prstGeom>
          <a:noFill/>
          <a:ln w="9525">
            <a:solidFill>
              <a:schemeClr val="tx1"/>
            </a:solidFill>
            <a:prstDash val="dash"/>
            <a:round/>
            <a:headEnd/>
            <a:tailEnd/>
          </a:ln>
          <a:effectLst/>
        </p:spPr>
        <p:txBody>
          <a:bodyPr/>
          <a:lstStyle/>
          <a:p>
            <a:endParaRPr lang="en-US"/>
          </a:p>
        </p:txBody>
      </p:sp>
      <p:sp>
        <p:nvSpPr>
          <p:cNvPr id="95295" name="Text Box 63"/>
          <p:cNvSpPr txBox="1">
            <a:spLocks noChangeArrowheads="1"/>
          </p:cNvSpPr>
          <p:nvPr/>
        </p:nvSpPr>
        <p:spPr bwMode="auto">
          <a:xfrm>
            <a:off x="5257800" y="3886200"/>
            <a:ext cx="381000" cy="457200"/>
          </a:xfrm>
          <a:prstGeom prst="rect">
            <a:avLst/>
          </a:prstGeom>
          <a:noFill/>
          <a:ln w="9525">
            <a:noFill/>
            <a:miter lim="800000"/>
            <a:headEnd/>
            <a:tailEnd/>
          </a:ln>
          <a:effectLst/>
        </p:spPr>
        <p:txBody>
          <a:bodyPr>
            <a:spAutoFit/>
          </a:bodyPr>
          <a:lstStyle/>
          <a:p>
            <a:pPr>
              <a:spcBef>
                <a:spcPct val="50000"/>
              </a:spcBef>
            </a:pPr>
            <a:r>
              <a:rPr lang="en-US" sz="2400">
                <a:latin typeface=".VnTime" pitchFamily="34" charset="0"/>
              </a:rPr>
              <a:t>B</a:t>
            </a:r>
          </a:p>
        </p:txBody>
      </p:sp>
      <p:sp>
        <p:nvSpPr>
          <p:cNvPr id="95296" name="Text Box 64"/>
          <p:cNvSpPr txBox="1">
            <a:spLocks noChangeArrowheads="1"/>
          </p:cNvSpPr>
          <p:nvPr/>
        </p:nvSpPr>
        <p:spPr bwMode="auto">
          <a:xfrm>
            <a:off x="6248400" y="3200400"/>
            <a:ext cx="381000" cy="457200"/>
          </a:xfrm>
          <a:prstGeom prst="rect">
            <a:avLst/>
          </a:prstGeom>
          <a:noFill/>
          <a:ln w="9525">
            <a:noFill/>
            <a:miter lim="800000"/>
            <a:headEnd/>
            <a:tailEnd/>
          </a:ln>
          <a:effectLst/>
        </p:spPr>
        <p:txBody>
          <a:bodyPr>
            <a:spAutoFit/>
          </a:bodyPr>
          <a:lstStyle/>
          <a:p>
            <a:pPr>
              <a:spcBef>
                <a:spcPct val="50000"/>
              </a:spcBef>
            </a:pPr>
            <a:r>
              <a:rPr lang="en-US" sz="2400">
                <a:latin typeface=".VnTime" pitchFamily="34" charset="0"/>
              </a:rPr>
              <a:t>C</a:t>
            </a:r>
          </a:p>
        </p:txBody>
      </p:sp>
      <p:sp>
        <p:nvSpPr>
          <p:cNvPr id="95297" name="Text Box 65"/>
          <p:cNvSpPr txBox="1">
            <a:spLocks noChangeArrowheads="1"/>
          </p:cNvSpPr>
          <p:nvPr/>
        </p:nvSpPr>
        <p:spPr bwMode="auto">
          <a:xfrm>
            <a:off x="7010400" y="2514600"/>
            <a:ext cx="381000" cy="457200"/>
          </a:xfrm>
          <a:prstGeom prst="rect">
            <a:avLst/>
          </a:prstGeom>
          <a:noFill/>
          <a:ln w="9525">
            <a:noFill/>
            <a:miter lim="800000"/>
            <a:headEnd/>
            <a:tailEnd/>
          </a:ln>
          <a:effectLst/>
        </p:spPr>
        <p:txBody>
          <a:bodyPr>
            <a:spAutoFit/>
          </a:bodyPr>
          <a:lstStyle/>
          <a:p>
            <a:pPr>
              <a:spcBef>
                <a:spcPct val="50000"/>
              </a:spcBef>
            </a:pPr>
            <a:r>
              <a:rPr lang="en-US" sz="2400">
                <a:latin typeface=".VnTime" pitchFamily="34" charset="0"/>
              </a:rPr>
              <a:t>D</a:t>
            </a:r>
          </a:p>
        </p:txBody>
      </p:sp>
      <p:sp>
        <p:nvSpPr>
          <p:cNvPr id="95298" name="Text Box 66"/>
          <p:cNvSpPr txBox="1">
            <a:spLocks noChangeArrowheads="1"/>
          </p:cNvSpPr>
          <p:nvPr/>
        </p:nvSpPr>
        <p:spPr bwMode="auto">
          <a:xfrm>
            <a:off x="8001000" y="1752600"/>
            <a:ext cx="381000" cy="457200"/>
          </a:xfrm>
          <a:prstGeom prst="rect">
            <a:avLst/>
          </a:prstGeom>
          <a:noFill/>
          <a:ln w="9525">
            <a:noFill/>
            <a:miter lim="800000"/>
            <a:headEnd/>
            <a:tailEnd/>
          </a:ln>
          <a:effectLst/>
        </p:spPr>
        <p:txBody>
          <a:bodyPr>
            <a:spAutoFit/>
          </a:bodyPr>
          <a:lstStyle/>
          <a:p>
            <a:pPr>
              <a:spcBef>
                <a:spcPct val="50000"/>
              </a:spcBef>
            </a:pPr>
            <a:r>
              <a:rPr lang="en-US" sz="2400">
                <a:latin typeface=".VnTime" pitchFamily="34" charset="0"/>
              </a:rPr>
              <a:t>E</a:t>
            </a:r>
          </a:p>
        </p:txBody>
      </p:sp>
      <p:sp>
        <p:nvSpPr>
          <p:cNvPr id="95299" name="Text Box 67"/>
          <p:cNvSpPr txBox="1">
            <a:spLocks noChangeArrowheads="1"/>
          </p:cNvSpPr>
          <p:nvPr/>
        </p:nvSpPr>
        <p:spPr bwMode="auto">
          <a:xfrm>
            <a:off x="4191000" y="5181600"/>
            <a:ext cx="381000" cy="457200"/>
          </a:xfrm>
          <a:prstGeom prst="rect">
            <a:avLst/>
          </a:prstGeom>
          <a:noFill/>
          <a:ln w="9525">
            <a:noFill/>
            <a:miter lim="800000"/>
            <a:headEnd/>
            <a:tailEnd/>
          </a:ln>
          <a:effectLst/>
        </p:spPr>
        <p:txBody>
          <a:bodyPr>
            <a:spAutoFit/>
          </a:bodyPr>
          <a:lstStyle/>
          <a:p>
            <a:pPr>
              <a:spcBef>
                <a:spcPct val="50000"/>
              </a:spcBef>
            </a:pPr>
            <a:r>
              <a:rPr lang="en-US" sz="2400">
                <a:latin typeface=".VnTime" pitchFamily="34" charset="0"/>
              </a:rPr>
              <a:t>0</a:t>
            </a:r>
          </a:p>
        </p:txBody>
      </p:sp>
      <p:sp>
        <p:nvSpPr>
          <p:cNvPr id="95300" name="Text Box 68"/>
          <p:cNvSpPr txBox="1">
            <a:spLocks noChangeArrowheads="1"/>
          </p:cNvSpPr>
          <p:nvPr/>
        </p:nvSpPr>
        <p:spPr bwMode="auto">
          <a:xfrm>
            <a:off x="8305800" y="5257800"/>
            <a:ext cx="838200" cy="457200"/>
          </a:xfrm>
          <a:prstGeom prst="rect">
            <a:avLst/>
          </a:prstGeom>
          <a:noFill/>
          <a:ln w="9525">
            <a:noFill/>
            <a:miter lim="800000"/>
            <a:headEnd/>
            <a:tailEnd/>
          </a:ln>
          <a:effectLst/>
        </p:spPr>
        <p:txBody>
          <a:bodyPr>
            <a:spAutoFit/>
          </a:bodyPr>
          <a:lstStyle/>
          <a:p>
            <a:pPr>
              <a:spcBef>
                <a:spcPct val="50000"/>
              </a:spcBef>
            </a:pPr>
            <a:r>
              <a:rPr lang="en-US" sz="2400">
                <a:latin typeface=".VnTime" pitchFamily="34" charset="0"/>
              </a:rPr>
              <a:t>U(V)</a:t>
            </a:r>
          </a:p>
        </p:txBody>
      </p:sp>
      <p:sp>
        <p:nvSpPr>
          <p:cNvPr id="95301" name="Text Box 69"/>
          <p:cNvSpPr txBox="1">
            <a:spLocks noChangeArrowheads="1"/>
          </p:cNvSpPr>
          <p:nvPr/>
        </p:nvSpPr>
        <p:spPr bwMode="auto">
          <a:xfrm>
            <a:off x="3835400" y="1752600"/>
            <a:ext cx="838200" cy="457200"/>
          </a:xfrm>
          <a:prstGeom prst="rect">
            <a:avLst/>
          </a:prstGeom>
          <a:noFill/>
          <a:ln w="9525">
            <a:noFill/>
            <a:miter lim="800000"/>
            <a:headEnd/>
            <a:tailEnd/>
          </a:ln>
          <a:effectLst/>
        </p:spPr>
        <p:txBody>
          <a:bodyPr>
            <a:spAutoFit/>
          </a:bodyPr>
          <a:lstStyle/>
          <a:p>
            <a:pPr>
              <a:spcBef>
                <a:spcPct val="50000"/>
              </a:spcBef>
            </a:pPr>
            <a:r>
              <a:rPr lang="en-US" sz="2400">
                <a:latin typeface=".VnTime" pitchFamily="34" charset="0"/>
              </a:rPr>
              <a:t>I(A)</a:t>
            </a:r>
          </a:p>
        </p:txBody>
      </p:sp>
      <p:sp>
        <p:nvSpPr>
          <p:cNvPr id="95302" name="Text Box 70"/>
          <p:cNvSpPr txBox="1">
            <a:spLocks noChangeArrowheads="1"/>
          </p:cNvSpPr>
          <p:nvPr/>
        </p:nvSpPr>
        <p:spPr bwMode="auto">
          <a:xfrm>
            <a:off x="-1" y="2552700"/>
            <a:ext cx="3657601" cy="1569660"/>
          </a:xfrm>
          <a:prstGeom prst="rect">
            <a:avLst/>
          </a:prstGeom>
          <a:solidFill>
            <a:srgbClr val="0000FF"/>
          </a:solidFill>
          <a:ln w="9525">
            <a:noFill/>
            <a:miter lim="800000"/>
            <a:headEnd/>
            <a:tailEnd/>
          </a:ln>
          <a:effectLst/>
        </p:spPr>
        <p:txBody>
          <a:bodyPr wrap="square">
            <a:spAutoFit/>
          </a:bodyPr>
          <a:lstStyle/>
          <a:p>
            <a:pPr algn="just">
              <a:spcBef>
                <a:spcPct val="50000"/>
              </a:spcBef>
            </a:pPr>
            <a:r>
              <a:rPr lang="en-US" sz="2400" dirty="0">
                <a:solidFill>
                  <a:schemeClr val="bg1"/>
                </a:solidFill>
                <a:latin typeface=".VnTime" pitchFamily="34" charset="0"/>
              </a:rPr>
              <a:t>* </a:t>
            </a:r>
            <a:r>
              <a:rPr lang="en-US" sz="2400" dirty="0" err="1">
                <a:solidFill>
                  <a:schemeClr val="bg1"/>
                </a:solidFill>
                <a:latin typeface=".VnTime" pitchFamily="34" charset="0"/>
              </a:rPr>
              <a:t>NhËn</a:t>
            </a:r>
            <a:r>
              <a:rPr lang="en-US" sz="2400" dirty="0">
                <a:solidFill>
                  <a:schemeClr val="bg1"/>
                </a:solidFill>
                <a:latin typeface=".VnTime" pitchFamily="34" charset="0"/>
              </a:rPr>
              <a:t> </a:t>
            </a:r>
            <a:r>
              <a:rPr lang="en-US" sz="2400" dirty="0" err="1">
                <a:solidFill>
                  <a:schemeClr val="bg1"/>
                </a:solidFill>
                <a:latin typeface=".VnTime" pitchFamily="34" charset="0"/>
              </a:rPr>
              <a:t>xÐt</a:t>
            </a:r>
            <a:r>
              <a:rPr lang="en-US" sz="2400" dirty="0">
                <a:solidFill>
                  <a:schemeClr val="bg1"/>
                </a:solidFill>
                <a:latin typeface=".VnTime" pitchFamily="34" charset="0"/>
              </a:rPr>
              <a:t>: ®å </a:t>
            </a:r>
            <a:r>
              <a:rPr lang="en-US" sz="2400" dirty="0" err="1">
                <a:solidFill>
                  <a:schemeClr val="bg1"/>
                </a:solidFill>
                <a:latin typeface=".VnTime" pitchFamily="34" charset="0"/>
              </a:rPr>
              <a:t>thÞ</a:t>
            </a:r>
            <a:r>
              <a:rPr lang="en-US" sz="2400" dirty="0">
                <a:solidFill>
                  <a:schemeClr val="bg1"/>
                </a:solidFill>
                <a:latin typeface=".VnTime" pitchFamily="34" charset="0"/>
              </a:rPr>
              <a:t> </a:t>
            </a:r>
            <a:r>
              <a:rPr lang="en-US" sz="2400" dirty="0" err="1">
                <a:solidFill>
                  <a:schemeClr val="bg1"/>
                </a:solidFill>
                <a:latin typeface=".VnTime" pitchFamily="34" charset="0"/>
              </a:rPr>
              <a:t>biÓu</a:t>
            </a:r>
            <a:r>
              <a:rPr lang="en-US" sz="2400" dirty="0">
                <a:solidFill>
                  <a:schemeClr val="bg1"/>
                </a:solidFill>
                <a:latin typeface=".VnTime" pitchFamily="34" charset="0"/>
              </a:rPr>
              <a:t> </a:t>
            </a:r>
            <a:r>
              <a:rPr lang="en-US" sz="2400" dirty="0" err="1">
                <a:solidFill>
                  <a:schemeClr val="bg1"/>
                </a:solidFill>
                <a:latin typeface=".VnTime" pitchFamily="34" charset="0"/>
              </a:rPr>
              <a:t>diÔn</a:t>
            </a:r>
            <a:r>
              <a:rPr lang="en-US" sz="2400" dirty="0">
                <a:solidFill>
                  <a:schemeClr val="bg1"/>
                </a:solidFill>
                <a:latin typeface=".VnTime" pitchFamily="34" charset="0"/>
              </a:rPr>
              <a:t> </a:t>
            </a:r>
            <a:r>
              <a:rPr lang="en-US" sz="2400" dirty="0" err="1">
                <a:solidFill>
                  <a:schemeClr val="bg1"/>
                </a:solidFill>
                <a:latin typeface=".VnTime" pitchFamily="34" charset="0"/>
              </a:rPr>
              <a:t>sù</a:t>
            </a:r>
            <a:r>
              <a:rPr lang="en-US" sz="2400" dirty="0">
                <a:solidFill>
                  <a:schemeClr val="bg1"/>
                </a:solidFill>
                <a:latin typeface=".VnTime" pitchFamily="34" charset="0"/>
              </a:rPr>
              <a:t> </a:t>
            </a:r>
            <a:r>
              <a:rPr lang="en-US" sz="2400" dirty="0" err="1">
                <a:solidFill>
                  <a:schemeClr val="bg1"/>
                </a:solidFill>
                <a:latin typeface=".VnTime" pitchFamily="34" charset="0"/>
              </a:rPr>
              <a:t>phô</a:t>
            </a:r>
            <a:r>
              <a:rPr lang="en-US" sz="2400" dirty="0">
                <a:solidFill>
                  <a:schemeClr val="bg1"/>
                </a:solidFill>
                <a:latin typeface=".VnTime" pitchFamily="34" charset="0"/>
              </a:rPr>
              <a:t> </a:t>
            </a:r>
            <a:r>
              <a:rPr lang="en-US" sz="2400" dirty="0" err="1">
                <a:solidFill>
                  <a:schemeClr val="bg1"/>
                </a:solidFill>
                <a:latin typeface=".VnTime" pitchFamily="34" charset="0"/>
              </a:rPr>
              <a:t>thuéc</a:t>
            </a:r>
            <a:r>
              <a:rPr lang="en-US" sz="2400" dirty="0">
                <a:solidFill>
                  <a:schemeClr val="bg1"/>
                </a:solidFill>
                <a:latin typeface=".VnTime" pitchFamily="34" charset="0"/>
              </a:rPr>
              <a:t> cu¶ I </a:t>
            </a:r>
            <a:r>
              <a:rPr lang="en-US" sz="2400" dirty="0" err="1">
                <a:solidFill>
                  <a:schemeClr val="bg1"/>
                </a:solidFill>
                <a:latin typeface=".VnTime" pitchFamily="34" charset="0"/>
              </a:rPr>
              <a:t>vµo</a:t>
            </a:r>
            <a:r>
              <a:rPr lang="en-US" sz="2400" dirty="0">
                <a:solidFill>
                  <a:schemeClr val="bg1"/>
                </a:solidFill>
                <a:latin typeface=".VnTime" pitchFamily="34" charset="0"/>
              </a:rPr>
              <a:t> U </a:t>
            </a:r>
            <a:r>
              <a:rPr lang="en-US" sz="2400" dirty="0" err="1">
                <a:solidFill>
                  <a:schemeClr val="bg1"/>
                </a:solidFill>
                <a:latin typeface=".VnTime" pitchFamily="34" charset="0"/>
              </a:rPr>
              <a:t>là</a:t>
            </a:r>
            <a:r>
              <a:rPr lang="en-US" sz="2400" dirty="0">
                <a:solidFill>
                  <a:schemeClr val="bg1"/>
                </a:solidFill>
                <a:latin typeface=".VnTime" pitchFamily="34" charset="0"/>
              </a:rPr>
              <a:t> </a:t>
            </a:r>
            <a:r>
              <a:rPr lang="en-US" sz="2400" dirty="0" err="1">
                <a:solidFill>
                  <a:schemeClr val="bg1"/>
                </a:solidFill>
                <a:latin typeface=".VnTime" pitchFamily="34" charset="0"/>
              </a:rPr>
              <a:t>đường</a:t>
            </a:r>
            <a:r>
              <a:rPr lang="en-US" sz="2400" dirty="0">
                <a:solidFill>
                  <a:schemeClr val="bg1"/>
                </a:solidFill>
                <a:latin typeface=".VnTime" pitchFamily="34" charset="0"/>
              </a:rPr>
              <a:t> </a:t>
            </a:r>
            <a:r>
              <a:rPr lang="en-US" sz="2400" dirty="0" err="1">
                <a:solidFill>
                  <a:schemeClr val="bg1"/>
                </a:solidFill>
                <a:latin typeface=".VnTime" pitchFamily="34" charset="0"/>
              </a:rPr>
              <a:t>thẳng</a:t>
            </a:r>
            <a:r>
              <a:rPr lang="en-US" sz="2400" dirty="0">
                <a:solidFill>
                  <a:schemeClr val="bg1"/>
                </a:solidFill>
                <a:latin typeface=".VnTime" pitchFamily="34" charset="0"/>
              </a:rPr>
              <a:t> </a:t>
            </a:r>
            <a:r>
              <a:rPr lang="en-US" sz="2400" dirty="0" err="1">
                <a:solidFill>
                  <a:schemeClr val="bg1"/>
                </a:solidFill>
                <a:latin typeface=".VnTime" pitchFamily="34" charset="0"/>
              </a:rPr>
              <a:t>đi</a:t>
            </a:r>
            <a:r>
              <a:rPr lang="en-US" sz="2400" dirty="0">
                <a:solidFill>
                  <a:schemeClr val="bg1"/>
                </a:solidFill>
                <a:latin typeface=".VnTime" pitchFamily="34" charset="0"/>
              </a:rPr>
              <a:t> qua </a:t>
            </a:r>
            <a:r>
              <a:rPr lang="en-US" sz="2400" dirty="0" err="1">
                <a:solidFill>
                  <a:schemeClr val="bg1"/>
                </a:solidFill>
                <a:latin typeface=".VnTime" pitchFamily="34" charset="0"/>
              </a:rPr>
              <a:t>gốc</a:t>
            </a:r>
            <a:r>
              <a:rPr lang="en-US" sz="2400" dirty="0">
                <a:solidFill>
                  <a:schemeClr val="bg1"/>
                </a:solidFill>
                <a:latin typeface=".VnTime" pitchFamily="34" charset="0"/>
              </a:rPr>
              <a:t> </a:t>
            </a:r>
            <a:r>
              <a:rPr lang="en-US" sz="2400" dirty="0" err="1">
                <a:solidFill>
                  <a:schemeClr val="bg1"/>
                </a:solidFill>
                <a:latin typeface=".VnTime" pitchFamily="34" charset="0"/>
              </a:rPr>
              <a:t>tọa</a:t>
            </a:r>
            <a:r>
              <a:rPr lang="en-US" sz="2400" dirty="0">
                <a:solidFill>
                  <a:schemeClr val="bg1"/>
                </a:solidFill>
                <a:latin typeface=".VnTime" pitchFamily="34" charset="0"/>
              </a:rPr>
              <a:t> </a:t>
            </a:r>
            <a:r>
              <a:rPr lang="en-US" sz="2400" dirty="0" err="1">
                <a:solidFill>
                  <a:schemeClr val="bg1"/>
                </a:solidFill>
                <a:latin typeface=".VnTime" pitchFamily="34" charset="0"/>
              </a:rPr>
              <a:t>dộ</a:t>
            </a:r>
            <a:endParaRPr lang="en-US" sz="2400" dirty="0">
              <a:solidFill>
                <a:schemeClr val="bg1"/>
              </a:solidFill>
              <a:latin typeface=".VnTim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5280"/>
                                        </p:tgtEl>
                                        <p:attrNameLst>
                                          <p:attrName>style.visibility</p:attrName>
                                        </p:attrNameLst>
                                      </p:cBhvr>
                                      <p:to>
                                        <p:strVal val="visible"/>
                                      </p:to>
                                    </p:set>
                                    <p:animEffect transition="in" filter="wipe(down)">
                                      <p:cBhvr>
                                        <p:cTn id="7" dur="500"/>
                                        <p:tgtEl>
                                          <p:spTgt spid="9528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5281"/>
                                        </p:tgtEl>
                                        <p:attrNameLst>
                                          <p:attrName>style.visibility</p:attrName>
                                        </p:attrNameLst>
                                      </p:cBhvr>
                                      <p:to>
                                        <p:strVal val="visible"/>
                                      </p:to>
                                    </p:set>
                                    <p:animEffect transition="in" filter="wipe(left)">
                                      <p:cBhvr>
                                        <p:cTn id="12" dur="500"/>
                                        <p:tgtEl>
                                          <p:spTgt spid="9528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grpId="0" nodeType="clickEffect">
                                  <p:stCondLst>
                                    <p:cond delay="0"/>
                                  </p:stCondLst>
                                  <p:childTnLst>
                                    <p:set>
                                      <p:cBhvr>
                                        <p:cTn id="16" dur="1" fill="hold">
                                          <p:stCondLst>
                                            <p:cond delay="0"/>
                                          </p:stCondLst>
                                        </p:cTn>
                                        <p:tgtEl>
                                          <p:spTgt spid="95300"/>
                                        </p:tgtEl>
                                        <p:attrNameLst>
                                          <p:attrName>style.visibility</p:attrName>
                                        </p:attrNameLst>
                                      </p:cBhvr>
                                      <p:to>
                                        <p:strVal val="visible"/>
                                      </p:to>
                                    </p:set>
                                    <p:anim calcmode="lin" valueType="num">
                                      <p:cBhvr additive="base">
                                        <p:cTn id="17" dur="500" fill="hold"/>
                                        <p:tgtEl>
                                          <p:spTgt spid="95300"/>
                                        </p:tgtEl>
                                        <p:attrNameLst>
                                          <p:attrName>ppt_x</p:attrName>
                                        </p:attrNameLst>
                                      </p:cBhvr>
                                      <p:tavLst>
                                        <p:tav tm="0">
                                          <p:val>
                                            <p:strVal val="0-#ppt_w/2"/>
                                          </p:val>
                                        </p:tav>
                                        <p:tav tm="100000">
                                          <p:val>
                                            <p:strVal val="#ppt_x"/>
                                          </p:val>
                                        </p:tav>
                                      </p:tavLst>
                                    </p:anim>
                                    <p:anim calcmode="lin" valueType="num">
                                      <p:cBhvr additive="base">
                                        <p:cTn id="18" dur="500" fill="hold"/>
                                        <p:tgtEl>
                                          <p:spTgt spid="95300"/>
                                        </p:tgtEl>
                                        <p:attrNameLst>
                                          <p:attrName>ppt_y</p:attrName>
                                        </p:attrNameLst>
                                      </p:cBhvr>
                                      <p:tavLst>
                                        <p:tav tm="0">
                                          <p:val>
                                            <p:strVal val="0-#ppt_h/2"/>
                                          </p:val>
                                        </p:tav>
                                        <p:tav tm="100000">
                                          <p:val>
                                            <p:strVal val="#ppt_y"/>
                                          </p:val>
                                        </p:tav>
                                      </p:tavLst>
                                    </p:anim>
                                  </p:childTnLst>
                                </p:cTn>
                              </p:par>
                              <p:par>
                                <p:cTn id="19" presetID="2" presetClass="entr" presetSubtype="9" fill="hold" grpId="0" nodeType="withEffect">
                                  <p:stCondLst>
                                    <p:cond delay="0"/>
                                  </p:stCondLst>
                                  <p:childTnLst>
                                    <p:set>
                                      <p:cBhvr>
                                        <p:cTn id="20" dur="1" fill="hold">
                                          <p:stCondLst>
                                            <p:cond delay="0"/>
                                          </p:stCondLst>
                                        </p:cTn>
                                        <p:tgtEl>
                                          <p:spTgt spid="95268"/>
                                        </p:tgtEl>
                                        <p:attrNameLst>
                                          <p:attrName>style.visibility</p:attrName>
                                        </p:attrNameLst>
                                      </p:cBhvr>
                                      <p:to>
                                        <p:strVal val="visible"/>
                                      </p:to>
                                    </p:set>
                                    <p:anim calcmode="lin" valueType="num">
                                      <p:cBhvr additive="base">
                                        <p:cTn id="21" dur="500" fill="hold"/>
                                        <p:tgtEl>
                                          <p:spTgt spid="95268"/>
                                        </p:tgtEl>
                                        <p:attrNameLst>
                                          <p:attrName>ppt_x</p:attrName>
                                        </p:attrNameLst>
                                      </p:cBhvr>
                                      <p:tavLst>
                                        <p:tav tm="0">
                                          <p:val>
                                            <p:strVal val="0-#ppt_w/2"/>
                                          </p:val>
                                        </p:tav>
                                        <p:tav tm="100000">
                                          <p:val>
                                            <p:strVal val="#ppt_x"/>
                                          </p:val>
                                        </p:tav>
                                      </p:tavLst>
                                    </p:anim>
                                    <p:anim calcmode="lin" valueType="num">
                                      <p:cBhvr additive="base">
                                        <p:cTn id="22" dur="500" fill="hold"/>
                                        <p:tgtEl>
                                          <p:spTgt spid="95268"/>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95267"/>
                                        </p:tgtEl>
                                        <p:attrNameLst>
                                          <p:attrName>style.visibility</p:attrName>
                                        </p:attrNameLst>
                                      </p:cBhvr>
                                      <p:to>
                                        <p:strVal val="visible"/>
                                      </p:to>
                                    </p:set>
                                    <p:anim calcmode="lin" valueType="num">
                                      <p:cBhvr additive="base">
                                        <p:cTn id="25" dur="500" fill="hold"/>
                                        <p:tgtEl>
                                          <p:spTgt spid="95267"/>
                                        </p:tgtEl>
                                        <p:attrNameLst>
                                          <p:attrName>ppt_x</p:attrName>
                                        </p:attrNameLst>
                                      </p:cBhvr>
                                      <p:tavLst>
                                        <p:tav tm="0">
                                          <p:val>
                                            <p:strVal val="0-#ppt_w/2"/>
                                          </p:val>
                                        </p:tav>
                                        <p:tav tm="100000">
                                          <p:val>
                                            <p:strVal val="#ppt_x"/>
                                          </p:val>
                                        </p:tav>
                                      </p:tavLst>
                                    </p:anim>
                                    <p:anim calcmode="lin" valueType="num">
                                      <p:cBhvr additive="base">
                                        <p:cTn id="26" dur="500" fill="hold"/>
                                        <p:tgtEl>
                                          <p:spTgt spid="95267"/>
                                        </p:tgtEl>
                                        <p:attrNameLst>
                                          <p:attrName>ppt_y</p:attrName>
                                        </p:attrNameLst>
                                      </p:cBhvr>
                                      <p:tavLst>
                                        <p:tav tm="0">
                                          <p:val>
                                            <p:strVal val="0-#ppt_h/2"/>
                                          </p:val>
                                        </p:tav>
                                        <p:tav tm="100000">
                                          <p:val>
                                            <p:strVal val="#ppt_y"/>
                                          </p:val>
                                        </p:tav>
                                      </p:tavLst>
                                    </p:anim>
                                  </p:childTnLst>
                                </p:cTn>
                              </p:par>
                              <p:par>
                                <p:cTn id="27" presetID="2" presetClass="entr" presetSubtype="9" fill="hold" grpId="0" nodeType="withEffect">
                                  <p:stCondLst>
                                    <p:cond delay="0"/>
                                  </p:stCondLst>
                                  <p:childTnLst>
                                    <p:set>
                                      <p:cBhvr>
                                        <p:cTn id="28" dur="1" fill="hold">
                                          <p:stCondLst>
                                            <p:cond delay="0"/>
                                          </p:stCondLst>
                                        </p:cTn>
                                        <p:tgtEl>
                                          <p:spTgt spid="95272"/>
                                        </p:tgtEl>
                                        <p:attrNameLst>
                                          <p:attrName>style.visibility</p:attrName>
                                        </p:attrNameLst>
                                      </p:cBhvr>
                                      <p:to>
                                        <p:strVal val="visible"/>
                                      </p:to>
                                    </p:set>
                                    <p:anim calcmode="lin" valueType="num">
                                      <p:cBhvr additive="base">
                                        <p:cTn id="29" dur="500" fill="hold"/>
                                        <p:tgtEl>
                                          <p:spTgt spid="95272"/>
                                        </p:tgtEl>
                                        <p:attrNameLst>
                                          <p:attrName>ppt_x</p:attrName>
                                        </p:attrNameLst>
                                      </p:cBhvr>
                                      <p:tavLst>
                                        <p:tav tm="0">
                                          <p:val>
                                            <p:strVal val="0-#ppt_w/2"/>
                                          </p:val>
                                        </p:tav>
                                        <p:tav tm="100000">
                                          <p:val>
                                            <p:strVal val="#ppt_x"/>
                                          </p:val>
                                        </p:tav>
                                      </p:tavLst>
                                    </p:anim>
                                    <p:anim calcmode="lin" valueType="num">
                                      <p:cBhvr additive="base">
                                        <p:cTn id="30" dur="500" fill="hold"/>
                                        <p:tgtEl>
                                          <p:spTgt spid="95272"/>
                                        </p:tgtEl>
                                        <p:attrNameLst>
                                          <p:attrName>ppt_y</p:attrName>
                                        </p:attrNameLst>
                                      </p:cBhvr>
                                      <p:tavLst>
                                        <p:tav tm="0">
                                          <p:val>
                                            <p:strVal val="0-#ppt_h/2"/>
                                          </p:val>
                                        </p:tav>
                                        <p:tav tm="100000">
                                          <p:val>
                                            <p:strVal val="#ppt_y"/>
                                          </p:val>
                                        </p:tav>
                                      </p:tavLst>
                                    </p:anim>
                                  </p:childTnLst>
                                </p:cTn>
                              </p:par>
                              <p:par>
                                <p:cTn id="31" presetID="2" presetClass="entr" presetSubtype="9" fill="hold" grpId="0" nodeType="withEffect">
                                  <p:stCondLst>
                                    <p:cond delay="0"/>
                                  </p:stCondLst>
                                  <p:childTnLst>
                                    <p:set>
                                      <p:cBhvr>
                                        <p:cTn id="32" dur="1" fill="hold">
                                          <p:stCondLst>
                                            <p:cond delay="0"/>
                                          </p:stCondLst>
                                        </p:cTn>
                                        <p:tgtEl>
                                          <p:spTgt spid="95266"/>
                                        </p:tgtEl>
                                        <p:attrNameLst>
                                          <p:attrName>style.visibility</p:attrName>
                                        </p:attrNameLst>
                                      </p:cBhvr>
                                      <p:to>
                                        <p:strVal val="visible"/>
                                      </p:to>
                                    </p:set>
                                    <p:anim calcmode="lin" valueType="num">
                                      <p:cBhvr additive="base">
                                        <p:cTn id="33" dur="500" fill="hold"/>
                                        <p:tgtEl>
                                          <p:spTgt spid="95266"/>
                                        </p:tgtEl>
                                        <p:attrNameLst>
                                          <p:attrName>ppt_x</p:attrName>
                                        </p:attrNameLst>
                                      </p:cBhvr>
                                      <p:tavLst>
                                        <p:tav tm="0">
                                          <p:val>
                                            <p:strVal val="0-#ppt_w/2"/>
                                          </p:val>
                                        </p:tav>
                                        <p:tav tm="100000">
                                          <p:val>
                                            <p:strVal val="#ppt_x"/>
                                          </p:val>
                                        </p:tav>
                                      </p:tavLst>
                                    </p:anim>
                                    <p:anim calcmode="lin" valueType="num">
                                      <p:cBhvr additive="base">
                                        <p:cTn id="34" dur="500" fill="hold"/>
                                        <p:tgtEl>
                                          <p:spTgt spid="95266"/>
                                        </p:tgtEl>
                                        <p:attrNameLst>
                                          <p:attrName>ppt_y</p:attrName>
                                        </p:attrNameLst>
                                      </p:cBhvr>
                                      <p:tavLst>
                                        <p:tav tm="0">
                                          <p:val>
                                            <p:strVal val="0-#ppt_h/2"/>
                                          </p:val>
                                        </p:tav>
                                        <p:tav tm="100000">
                                          <p:val>
                                            <p:strVal val="#ppt_y"/>
                                          </p:val>
                                        </p:tav>
                                      </p:tavLst>
                                    </p:anim>
                                  </p:childTnLst>
                                </p:cTn>
                              </p:par>
                              <p:par>
                                <p:cTn id="35" presetID="2" presetClass="entr" presetSubtype="9" fill="hold" grpId="0" nodeType="withEffect">
                                  <p:stCondLst>
                                    <p:cond delay="0"/>
                                  </p:stCondLst>
                                  <p:childTnLst>
                                    <p:set>
                                      <p:cBhvr>
                                        <p:cTn id="36" dur="1" fill="hold">
                                          <p:stCondLst>
                                            <p:cond delay="0"/>
                                          </p:stCondLst>
                                        </p:cTn>
                                        <p:tgtEl>
                                          <p:spTgt spid="95299"/>
                                        </p:tgtEl>
                                        <p:attrNameLst>
                                          <p:attrName>style.visibility</p:attrName>
                                        </p:attrNameLst>
                                      </p:cBhvr>
                                      <p:to>
                                        <p:strVal val="visible"/>
                                      </p:to>
                                    </p:set>
                                    <p:anim calcmode="lin" valueType="num">
                                      <p:cBhvr additive="base">
                                        <p:cTn id="37" dur="500" fill="hold"/>
                                        <p:tgtEl>
                                          <p:spTgt spid="95299"/>
                                        </p:tgtEl>
                                        <p:attrNameLst>
                                          <p:attrName>ppt_x</p:attrName>
                                        </p:attrNameLst>
                                      </p:cBhvr>
                                      <p:tavLst>
                                        <p:tav tm="0">
                                          <p:val>
                                            <p:strVal val="0-#ppt_w/2"/>
                                          </p:val>
                                        </p:tav>
                                        <p:tav tm="100000">
                                          <p:val>
                                            <p:strVal val="#ppt_x"/>
                                          </p:val>
                                        </p:tav>
                                      </p:tavLst>
                                    </p:anim>
                                    <p:anim calcmode="lin" valueType="num">
                                      <p:cBhvr additive="base">
                                        <p:cTn id="38" dur="500" fill="hold"/>
                                        <p:tgtEl>
                                          <p:spTgt spid="95299"/>
                                        </p:tgtEl>
                                        <p:attrNameLst>
                                          <p:attrName>ppt_y</p:attrName>
                                        </p:attrNameLst>
                                      </p:cBhvr>
                                      <p:tavLst>
                                        <p:tav tm="0">
                                          <p:val>
                                            <p:strVal val="0-#ppt_h/2"/>
                                          </p:val>
                                        </p:tav>
                                        <p:tav tm="100000">
                                          <p:val>
                                            <p:strVal val="#ppt_y"/>
                                          </p:val>
                                        </p:tav>
                                      </p:tavLst>
                                    </p:anim>
                                  </p:childTnLst>
                                </p:cTn>
                              </p:par>
                              <p:par>
                                <p:cTn id="39" presetID="2" presetClass="entr" presetSubtype="9" fill="hold" grpId="0" nodeType="withEffect">
                                  <p:stCondLst>
                                    <p:cond delay="0"/>
                                  </p:stCondLst>
                                  <p:childTnLst>
                                    <p:set>
                                      <p:cBhvr>
                                        <p:cTn id="40" dur="1" fill="hold">
                                          <p:stCondLst>
                                            <p:cond delay="0"/>
                                          </p:stCondLst>
                                        </p:cTn>
                                        <p:tgtEl>
                                          <p:spTgt spid="95270"/>
                                        </p:tgtEl>
                                        <p:attrNameLst>
                                          <p:attrName>style.visibility</p:attrName>
                                        </p:attrNameLst>
                                      </p:cBhvr>
                                      <p:to>
                                        <p:strVal val="visible"/>
                                      </p:to>
                                    </p:set>
                                    <p:anim calcmode="lin" valueType="num">
                                      <p:cBhvr additive="base">
                                        <p:cTn id="41" dur="500" fill="hold"/>
                                        <p:tgtEl>
                                          <p:spTgt spid="95270"/>
                                        </p:tgtEl>
                                        <p:attrNameLst>
                                          <p:attrName>ppt_x</p:attrName>
                                        </p:attrNameLst>
                                      </p:cBhvr>
                                      <p:tavLst>
                                        <p:tav tm="0">
                                          <p:val>
                                            <p:strVal val="0-#ppt_w/2"/>
                                          </p:val>
                                        </p:tav>
                                        <p:tav tm="100000">
                                          <p:val>
                                            <p:strVal val="#ppt_x"/>
                                          </p:val>
                                        </p:tav>
                                      </p:tavLst>
                                    </p:anim>
                                    <p:anim calcmode="lin" valueType="num">
                                      <p:cBhvr additive="base">
                                        <p:cTn id="42" dur="500" fill="hold"/>
                                        <p:tgtEl>
                                          <p:spTgt spid="95270"/>
                                        </p:tgtEl>
                                        <p:attrNameLst>
                                          <p:attrName>ppt_y</p:attrName>
                                        </p:attrNameLst>
                                      </p:cBhvr>
                                      <p:tavLst>
                                        <p:tav tm="0">
                                          <p:val>
                                            <p:strVal val="0-#ppt_h/2"/>
                                          </p:val>
                                        </p:tav>
                                        <p:tav tm="100000">
                                          <p:val>
                                            <p:strVal val="#ppt_y"/>
                                          </p:val>
                                        </p:tav>
                                      </p:tavLst>
                                    </p:anim>
                                  </p:childTnLst>
                                </p:cTn>
                              </p:par>
                              <p:par>
                                <p:cTn id="43" presetID="2" presetClass="entr" presetSubtype="9" fill="hold" grpId="0" nodeType="withEffect">
                                  <p:stCondLst>
                                    <p:cond delay="0"/>
                                  </p:stCondLst>
                                  <p:childTnLst>
                                    <p:set>
                                      <p:cBhvr>
                                        <p:cTn id="44" dur="1" fill="hold">
                                          <p:stCondLst>
                                            <p:cond delay="0"/>
                                          </p:stCondLst>
                                        </p:cTn>
                                        <p:tgtEl>
                                          <p:spTgt spid="95273"/>
                                        </p:tgtEl>
                                        <p:attrNameLst>
                                          <p:attrName>style.visibility</p:attrName>
                                        </p:attrNameLst>
                                      </p:cBhvr>
                                      <p:to>
                                        <p:strVal val="visible"/>
                                      </p:to>
                                    </p:set>
                                    <p:anim calcmode="lin" valueType="num">
                                      <p:cBhvr additive="base">
                                        <p:cTn id="45" dur="500" fill="hold"/>
                                        <p:tgtEl>
                                          <p:spTgt spid="95273"/>
                                        </p:tgtEl>
                                        <p:attrNameLst>
                                          <p:attrName>ppt_x</p:attrName>
                                        </p:attrNameLst>
                                      </p:cBhvr>
                                      <p:tavLst>
                                        <p:tav tm="0">
                                          <p:val>
                                            <p:strVal val="0-#ppt_w/2"/>
                                          </p:val>
                                        </p:tav>
                                        <p:tav tm="100000">
                                          <p:val>
                                            <p:strVal val="#ppt_x"/>
                                          </p:val>
                                        </p:tav>
                                      </p:tavLst>
                                    </p:anim>
                                    <p:anim calcmode="lin" valueType="num">
                                      <p:cBhvr additive="base">
                                        <p:cTn id="46" dur="500" fill="hold"/>
                                        <p:tgtEl>
                                          <p:spTgt spid="95273"/>
                                        </p:tgtEl>
                                        <p:attrNameLst>
                                          <p:attrName>ppt_y</p:attrName>
                                        </p:attrNameLst>
                                      </p:cBhvr>
                                      <p:tavLst>
                                        <p:tav tm="0">
                                          <p:val>
                                            <p:strVal val="0-#ppt_h/2"/>
                                          </p:val>
                                        </p:tav>
                                        <p:tav tm="100000">
                                          <p:val>
                                            <p:strVal val="#ppt_y"/>
                                          </p:val>
                                        </p:tav>
                                      </p:tavLst>
                                    </p:anim>
                                  </p:childTnLst>
                                </p:cTn>
                              </p:par>
                              <p:par>
                                <p:cTn id="47" presetID="2" presetClass="entr" presetSubtype="9" fill="hold" grpId="0" nodeType="withEffect">
                                  <p:stCondLst>
                                    <p:cond delay="0"/>
                                  </p:stCondLst>
                                  <p:childTnLst>
                                    <p:set>
                                      <p:cBhvr>
                                        <p:cTn id="48" dur="1" fill="hold">
                                          <p:stCondLst>
                                            <p:cond delay="0"/>
                                          </p:stCondLst>
                                        </p:cTn>
                                        <p:tgtEl>
                                          <p:spTgt spid="95271"/>
                                        </p:tgtEl>
                                        <p:attrNameLst>
                                          <p:attrName>style.visibility</p:attrName>
                                        </p:attrNameLst>
                                      </p:cBhvr>
                                      <p:to>
                                        <p:strVal val="visible"/>
                                      </p:to>
                                    </p:set>
                                    <p:anim calcmode="lin" valueType="num">
                                      <p:cBhvr additive="base">
                                        <p:cTn id="49" dur="500" fill="hold"/>
                                        <p:tgtEl>
                                          <p:spTgt spid="95271"/>
                                        </p:tgtEl>
                                        <p:attrNameLst>
                                          <p:attrName>ppt_x</p:attrName>
                                        </p:attrNameLst>
                                      </p:cBhvr>
                                      <p:tavLst>
                                        <p:tav tm="0">
                                          <p:val>
                                            <p:strVal val="0-#ppt_w/2"/>
                                          </p:val>
                                        </p:tav>
                                        <p:tav tm="100000">
                                          <p:val>
                                            <p:strVal val="#ppt_x"/>
                                          </p:val>
                                        </p:tav>
                                      </p:tavLst>
                                    </p:anim>
                                    <p:anim calcmode="lin" valueType="num">
                                      <p:cBhvr additive="base">
                                        <p:cTn id="50" dur="500" fill="hold"/>
                                        <p:tgtEl>
                                          <p:spTgt spid="95271"/>
                                        </p:tgtEl>
                                        <p:attrNameLst>
                                          <p:attrName>ppt_y</p:attrName>
                                        </p:attrNameLst>
                                      </p:cBhvr>
                                      <p:tavLst>
                                        <p:tav tm="0">
                                          <p:val>
                                            <p:strVal val="0-#ppt_h/2"/>
                                          </p:val>
                                        </p:tav>
                                        <p:tav tm="100000">
                                          <p:val>
                                            <p:strVal val="#ppt_y"/>
                                          </p:val>
                                        </p:tav>
                                      </p:tavLst>
                                    </p:anim>
                                  </p:childTnLst>
                                </p:cTn>
                              </p:par>
                              <p:par>
                                <p:cTn id="51" presetID="2" presetClass="entr" presetSubtype="9" fill="hold" grpId="0" nodeType="withEffect">
                                  <p:stCondLst>
                                    <p:cond delay="0"/>
                                  </p:stCondLst>
                                  <p:childTnLst>
                                    <p:set>
                                      <p:cBhvr>
                                        <p:cTn id="52" dur="1" fill="hold">
                                          <p:stCondLst>
                                            <p:cond delay="0"/>
                                          </p:stCondLst>
                                        </p:cTn>
                                        <p:tgtEl>
                                          <p:spTgt spid="95274"/>
                                        </p:tgtEl>
                                        <p:attrNameLst>
                                          <p:attrName>style.visibility</p:attrName>
                                        </p:attrNameLst>
                                      </p:cBhvr>
                                      <p:to>
                                        <p:strVal val="visible"/>
                                      </p:to>
                                    </p:set>
                                    <p:anim calcmode="lin" valueType="num">
                                      <p:cBhvr additive="base">
                                        <p:cTn id="53" dur="500" fill="hold"/>
                                        <p:tgtEl>
                                          <p:spTgt spid="95274"/>
                                        </p:tgtEl>
                                        <p:attrNameLst>
                                          <p:attrName>ppt_x</p:attrName>
                                        </p:attrNameLst>
                                      </p:cBhvr>
                                      <p:tavLst>
                                        <p:tav tm="0">
                                          <p:val>
                                            <p:strVal val="0-#ppt_w/2"/>
                                          </p:val>
                                        </p:tav>
                                        <p:tav tm="100000">
                                          <p:val>
                                            <p:strVal val="#ppt_x"/>
                                          </p:val>
                                        </p:tav>
                                      </p:tavLst>
                                    </p:anim>
                                    <p:anim calcmode="lin" valueType="num">
                                      <p:cBhvr additive="base">
                                        <p:cTn id="54" dur="500" fill="hold"/>
                                        <p:tgtEl>
                                          <p:spTgt spid="95274"/>
                                        </p:tgtEl>
                                        <p:attrNameLst>
                                          <p:attrName>ppt_y</p:attrName>
                                        </p:attrNameLst>
                                      </p:cBhvr>
                                      <p:tavLst>
                                        <p:tav tm="0">
                                          <p:val>
                                            <p:strVal val="0-#ppt_h/2"/>
                                          </p:val>
                                        </p:tav>
                                        <p:tav tm="100000">
                                          <p:val>
                                            <p:strVal val="#ppt_y"/>
                                          </p:val>
                                        </p:tav>
                                      </p:tavLst>
                                    </p:anim>
                                  </p:childTnLst>
                                </p:cTn>
                              </p:par>
                              <p:par>
                                <p:cTn id="55" presetID="2" presetClass="entr" presetSubtype="9" fill="hold" grpId="0" nodeType="withEffect">
                                  <p:stCondLst>
                                    <p:cond delay="0"/>
                                  </p:stCondLst>
                                  <p:childTnLst>
                                    <p:set>
                                      <p:cBhvr>
                                        <p:cTn id="56" dur="1" fill="hold">
                                          <p:stCondLst>
                                            <p:cond delay="0"/>
                                          </p:stCondLst>
                                        </p:cTn>
                                        <p:tgtEl>
                                          <p:spTgt spid="95301"/>
                                        </p:tgtEl>
                                        <p:attrNameLst>
                                          <p:attrName>style.visibility</p:attrName>
                                        </p:attrNameLst>
                                      </p:cBhvr>
                                      <p:to>
                                        <p:strVal val="visible"/>
                                      </p:to>
                                    </p:set>
                                    <p:anim calcmode="lin" valueType="num">
                                      <p:cBhvr additive="base">
                                        <p:cTn id="57" dur="500" fill="hold"/>
                                        <p:tgtEl>
                                          <p:spTgt spid="95301"/>
                                        </p:tgtEl>
                                        <p:attrNameLst>
                                          <p:attrName>ppt_x</p:attrName>
                                        </p:attrNameLst>
                                      </p:cBhvr>
                                      <p:tavLst>
                                        <p:tav tm="0">
                                          <p:val>
                                            <p:strVal val="0-#ppt_w/2"/>
                                          </p:val>
                                        </p:tav>
                                        <p:tav tm="100000">
                                          <p:val>
                                            <p:strVal val="#ppt_x"/>
                                          </p:val>
                                        </p:tav>
                                      </p:tavLst>
                                    </p:anim>
                                    <p:anim calcmode="lin" valueType="num">
                                      <p:cBhvr additive="base">
                                        <p:cTn id="58" dur="500" fill="hold"/>
                                        <p:tgtEl>
                                          <p:spTgt spid="95301"/>
                                        </p:tgtEl>
                                        <p:attrNameLst>
                                          <p:attrName>ppt_y</p:attrName>
                                        </p:attrNameLst>
                                      </p:cBhvr>
                                      <p:tavLst>
                                        <p:tav tm="0">
                                          <p:val>
                                            <p:strVal val="0-#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95287"/>
                                        </p:tgtEl>
                                        <p:attrNameLst>
                                          <p:attrName>style.visibility</p:attrName>
                                        </p:attrNameLst>
                                      </p:cBhvr>
                                      <p:to>
                                        <p:strVal val="visible"/>
                                      </p:to>
                                    </p:set>
                                    <p:animEffect transition="in" filter="wipe(down)">
                                      <p:cBhvr>
                                        <p:cTn id="63" dur="500"/>
                                        <p:tgtEl>
                                          <p:spTgt spid="95287"/>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95291"/>
                                        </p:tgtEl>
                                        <p:attrNameLst>
                                          <p:attrName>style.visibility</p:attrName>
                                        </p:attrNameLst>
                                      </p:cBhvr>
                                      <p:to>
                                        <p:strVal val="visible"/>
                                      </p:to>
                                    </p:set>
                                    <p:animEffect transition="in" filter="wipe(left)">
                                      <p:cBhvr>
                                        <p:cTn id="68" dur="500"/>
                                        <p:tgtEl>
                                          <p:spTgt spid="95291"/>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95283"/>
                                        </p:tgtEl>
                                        <p:attrNameLst>
                                          <p:attrName>style.visibility</p:attrName>
                                        </p:attrNameLst>
                                      </p:cBhvr>
                                      <p:to>
                                        <p:strVal val="visible"/>
                                      </p:to>
                                    </p:set>
                                    <p:animEffect transition="in" filter="fade">
                                      <p:cBhvr>
                                        <p:cTn id="73" dur="2000"/>
                                        <p:tgtEl>
                                          <p:spTgt spid="9528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95295"/>
                                        </p:tgtEl>
                                        <p:attrNameLst>
                                          <p:attrName>style.visibility</p:attrName>
                                        </p:attrNameLst>
                                      </p:cBhvr>
                                      <p:to>
                                        <p:strVal val="visible"/>
                                      </p:to>
                                    </p:set>
                                    <p:animEffect transition="in" filter="fade">
                                      <p:cBhvr>
                                        <p:cTn id="76" dur="2000"/>
                                        <p:tgtEl>
                                          <p:spTgt spid="95295"/>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95288"/>
                                        </p:tgtEl>
                                        <p:attrNameLst>
                                          <p:attrName>style.visibility</p:attrName>
                                        </p:attrNameLst>
                                      </p:cBhvr>
                                      <p:to>
                                        <p:strVal val="visible"/>
                                      </p:to>
                                    </p:set>
                                    <p:animEffect transition="in" filter="wipe(down)">
                                      <p:cBhvr>
                                        <p:cTn id="81" dur="500"/>
                                        <p:tgtEl>
                                          <p:spTgt spid="95288"/>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95292"/>
                                        </p:tgtEl>
                                        <p:attrNameLst>
                                          <p:attrName>style.visibility</p:attrName>
                                        </p:attrNameLst>
                                      </p:cBhvr>
                                      <p:to>
                                        <p:strVal val="visible"/>
                                      </p:to>
                                    </p:set>
                                    <p:animEffect transition="in" filter="wipe(left)">
                                      <p:cBhvr>
                                        <p:cTn id="86" dur="500"/>
                                        <p:tgtEl>
                                          <p:spTgt spid="95292"/>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95285"/>
                                        </p:tgtEl>
                                        <p:attrNameLst>
                                          <p:attrName>style.visibility</p:attrName>
                                        </p:attrNameLst>
                                      </p:cBhvr>
                                      <p:to>
                                        <p:strVal val="visible"/>
                                      </p:to>
                                    </p:set>
                                    <p:animEffect transition="in" filter="fade">
                                      <p:cBhvr>
                                        <p:cTn id="91" dur="2000"/>
                                        <p:tgtEl>
                                          <p:spTgt spid="9528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95296"/>
                                        </p:tgtEl>
                                        <p:attrNameLst>
                                          <p:attrName>style.visibility</p:attrName>
                                        </p:attrNameLst>
                                      </p:cBhvr>
                                      <p:to>
                                        <p:strVal val="visible"/>
                                      </p:to>
                                    </p:set>
                                    <p:animEffect transition="in" filter="fade">
                                      <p:cBhvr>
                                        <p:cTn id="94" dur="2000"/>
                                        <p:tgtEl>
                                          <p:spTgt spid="95296"/>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95289"/>
                                        </p:tgtEl>
                                        <p:attrNameLst>
                                          <p:attrName>style.visibility</p:attrName>
                                        </p:attrNameLst>
                                      </p:cBhvr>
                                      <p:to>
                                        <p:strVal val="visible"/>
                                      </p:to>
                                    </p:set>
                                    <p:animEffect transition="in" filter="wipe(down)">
                                      <p:cBhvr>
                                        <p:cTn id="99" dur="500"/>
                                        <p:tgtEl>
                                          <p:spTgt spid="95289"/>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95293"/>
                                        </p:tgtEl>
                                        <p:attrNameLst>
                                          <p:attrName>style.visibility</p:attrName>
                                        </p:attrNameLst>
                                      </p:cBhvr>
                                      <p:to>
                                        <p:strVal val="visible"/>
                                      </p:to>
                                    </p:set>
                                    <p:animEffect transition="in" filter="wipe(left)">
                                      <p:cBhvr>
                                        <p:cTn id="104" dur="500"/>
                                        <p:tgtEl>
                                          <p:spTgt spid="95293"/>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95286"/>
                                        </p:tgtEl>
                                        <p:attrNameLst>
                                          <p:attrName>style.visibility</p:attrName>
                                        </p:attrNameLst>
                                      </p:cBhvr>
                                      <p:to>
                                        <p:strVal val="visible"/>
                                      </p:to>
                                    </p:set>
                                    <p:animEffect transition="in" filter="fade">
                                      <p:cBhvr>
                                        <p:cTn id="107" dur="2000"/>
                                        <p:tgtEl>
                                          <p:spTgt spid="95286"/>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95297"/>
                                        </p:tgtEl>
                                        <p:attrNameLst>
                                          <p:attrName>style.visibility</p:attrName>
                                        </p:attrNameLst>
                                      </p:cBhvr>
                                      <p:to>
                                        <p:strVal val="visible"/>
                                      </p:to>
                                    </p:set>
                                    <p:animEffect transition="in" filter="fade">
                                      <p:cBhvr>
                                        <p:cTn id="110" dur="2000"/>
                                        <p:tgtEl>
                                          <p:spTgt spid="95297"/>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4" fill="hold" grpId="0" nodeType="clickEffect">
                                  <p:stCondLst>
                                    <p:cond delay="0"/>
                                  </p:stCondLst>
                                  <p:childTnLst>
                                    <p:set>
                                      <p:cBhvr>
                                        <p:cTn id="114" dur="1" fill="hold">
                                          <p:stCondLst>
                                            <p:cond delay="0"/>
                                          </p:stCondLst>
                                        </p:cTn>
                                        <p:tgtEl>
                                          <p:spTgt spid="95290"/>
                                        </p:tgtEl>
                                        <p:attrNameLst>
                                          <p:attrName>style.visibility</p:attrName>
                                        </p:attrNameLst>
                                      </p:cBhvr>
                                      <p:to>
                                        <p:strVal val="visible"/>
                                      </p:to>
                                    </p:set>
                                    <p:animEffect transition="in" filter="wipe(down)">
                                      <p:cBhvr>
                                        <p:cTn id="115" dur="500"/>
                                        <p:tgtEl>
                                          <p:spTgt spid="95290"/>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95294"/>
                                        </p:tgtEl>
                                        <p:attrNameLst>
                                          <p:attrName>style.visibility</p:attrName>
                                        </p:attrNameLst>
                                      </p:cBhvr>
                                      <p:to>
                                        <p:strVal val="visible"/>
                                      </p:to>
                                    </p:set>
                                    <p:animEffect transition="in" filter="wipe(left)">
                                      <p:cBhvr>
                                        <p:cTn id="118" dur="500"/>
                                        <p:tgtEl>
                                          <p:spTgt spid="95294"/>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95284"/>
                                        </p:tgtEl>
                                        <p:attrNameLst>
                                          <p:attrName>style.visibility</p:attrName>
                                        </p:attrNameLst>
                                      </p:cBhvr>
                                      <p:to>
                                        <p:strVal val="visible"/>
                                      </p:to>
                                    </p:set>
                                    <p:animEffect transition="in" filter="fade">
                                      <p:cBhvr>
                                        <p:cTn id="123" dur="2000"/>
                                        <p:tgtEl>
                                          <p:spTgt spid="95284"/>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95298"/>
                                        </p:tgtEl>
                                        <p:attrNameLst>
                                          <p:attrName>style.visibility</p:attrName>
                                        </p:attrNameLst>
                                      </p:cBhvr>
                                      <p:to>
                                        <p:strVal val="visible"/>
                                      </p:to>
                                    </p:set>
                                    <p:animEffect transition="in" filter="fade">
                                      <p:cBhvr>
                                        <p:cTn id="126" dur="2000"/>
                                        <p:tgtEl>
                                          <p:spTgt spid="95298"/>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4" fill="hold" grpId="0" nodeType="clickEffect">
                                  <p:stCondLst>
                                    <p:cond delay="0"/>
                                  </p:stCondLst>
                                  <p:childTnLst>
                                    <p:set>
                                      <p:cBhvr>
                                        <p:cTn id="130" dur="1" fill="hold">
                                          <p:stCondLst>
                                            <p:cond delay="0"/>
                                          </p:stCondLst>
                                        </p:cTn>
                                        <p:tgtEl>
                                          <p:spTgt spid="95282"/>
                                        </p:tgtEl>
                                        <p:attrNameLst>
                                          <p:attrName>style.visibility</p:attrName>
                                        </p:attrNameLst>
                                      </p:cBhvr>
                                      <p:to>
                                        <p:strVal val="visible"/>
                                      </p:to>
                                    </p:set>
                                    <p:animEffect transition="in" filter="wipe(down)">
                                      <p:cBhvr>
                                        <p:cTn id="131" dur="500"/>
                                        <p:tgtEl>
                                          <p:spTgt spid="95282"/>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95302"/>
                                        </p:tgtEl>
                                        <p:attrNameLst>
                                          <p:attrName>style.visibility</p:attrName>
                                        </p:attrNameLst>
                                      </p:cBhvr>
                                      <p:to>
                                        <p:strVal val="visible"/>
                                      </p:to>
                                    </p:set>
                                    <p:animEffect transition="in" filter="fade">
                                      <p:cBhvr>
                                        <p:cTn id="136" dur="2000"/>
                                        <p:tgtEl>
                                          <p:spTgt spid="95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66" grpId="0" animBg="1"/>
      <p:bldP spid="95267" grpId="0" animBg="1"/>
      <p:bldP spid="95268" grpId="0" animBg="1"/>
      <p:bldP spid="95270" grpId="0" animBg="1"/>
      <p:bldP spid="95271" grpId="0" animBg="1"/>
      <p:bldP spid="95272" grpId="0" animBg="1"/>
      <p:bldP spid="95273" grpId="0" animBg="1"/>
      <p:bldP spid="95274" grpId="0" animBg="1"/>
      <p:bldP spid="95280" grpId="0" animBg="1"/>
      <p:bldP spid="95281" grpId="0" animBg="1"/>
      <p:bldP spid="95282" grpId="0" animBg="1"/>
      <p:bldP spid="95283" grpId="0" animBg="1"/>
      <p:bldP spid="95284" grpId="0" animBg="1"/>
      <p:bldP spid="95285" grpId="0" animBg="1"/>
      <p:bldP spid="95286" grpId="0" animBg="1"/>
      <p:bldP spid="95287" grpId="0" animBg="1"/>
      <p:bldP spid="95288" grpId="0" animBg="1"/>
      <p:bldP spid="95289" grpId="0" animBg="1"/>
      <p:bldP spid="95290" grpId="0" animBg="1"/>
      <p:bldP spid="95291" grpId="0" animBg="1"/>
      <p:bldP spid="95292" grpId="0" animBg="1"/>
      <p:bldP spid="95293" grpId="0" animBg="1"/>
      <p:bldP spid="95294" grpId="0" animBg="1"/>
      <p:bldP spid="95295" grpId="0"/>
      <p:bldP spid="95296" grpId="0"/>
      <p:bldP spid="95297" grpId="0"/>
      <p:bldP spid="95298" grpId="0"/>
      <p:bldP spid="95299" grpId="0"/>
      <p:bldP spid="95300" grpId="0"/>
      <p:bldP spid="95301" grpId="0"/>
      <p:bldP spid="9530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0" y="-4336"/>
            <a:ext cx="9144000" cy="830997"/>
          </a:xfrm>
          <a:prstGeom prst="rect">
            <a:avLst/>
          </a:prstGeom>
          <a:solidFill>
            <a:schemeClr val="tx2"/>
          </a:solidFill>
          <a:ln w="9525">
            <a:noFill/>
            <a:miter lim="800000"/>
            <a:headEnd/>
            <a:tailEnd/>
          </a:ln>
          <a:effectLst/>
        </p:spPr>
        <p:txBody>
          <a:bodyPr anchor="ctr">
            <a:spAutoFit/>
          </a:bodyPr>
          <a:lstStyle/>
          <a:p>
            <a:pPr algn="ctr"/>
            <a:r>
              <a:rPr lang="en-US" sz="2400" b="1" i="1" dirty="0" err="1">
                <a:solidFill>
                  <a:schemeClr val="bg1"/>
                </a:solidFill>
                <a:latin typeface=".VnTimeH" pitchFamily="34" charset="0"/>
              </a:rPr>
              <a:t>Bµi</a:t>
            </a:r>
            <a:r>
              <a:rPr lang="en-US" sz="2400" b="1" i="1" dirty="0">
                <a:solidFill>
                  <a:schemeClr val="bg1"/>
                </a:solidFill>
                <a:latin typeface=".VnTimeH" pitchFamily="34" charset="0"/>
              </a:rPr>
              <a:t> 1 </a:t>
            </a:r>
            <a:r>
              <a:rPr lang="en-US" sz="2400" dirty="0">
                <a:solidFill>
                  <a:schemeClr val="bg1"/>
                </a:solidFill>
                <a:latin typeface=".VnTime" pitchFamily="34" charset="0"/>
              </a:rPr>
              <a:t> </a:t>
            </a:r>
            <a:r>
              <a:rPr lang="en-US" sz="2400" b="1" dirty="0" err="1">
                <a:solidFill>
                  <a:srgbClr val="00FF00"/>
                </a:solidFill>
                <a:latin typeface=".VnTimeH" pitchFamily="34" charset="0"/>
              </a:rPr>
              <a:t>Sù</a:t>
            </a:r>
            <a:r>
              <a:rPr lang="en-US" sz="2400" b="1" dirty="0">
                <a:solidFill>
                  <a:srgbClr val="00FF00"/>
                </a:solidFill>
                <a:latin typeface=".VnTimeH" pitchFamily="34" charset="0"/>
              </a:rPr>
              <a:t> </a:t>
            </a:r>
            <a:r>
              <a:rPr lang="en-US" sz="2400" b="1" dirty="0" err="1">
                <a:solidFill>
                  <a:srgbClr val="00FF00"/>
                </a:solidFill>
                <a:latin typeface=".VnTimeH" pitchFamily="34" charset="0"/>
              </a:rPr>
              <a:t>phô</a:t>
            </a:r>
            <a:r>
              <a:rPr lang="en-US" sz="2400" b="1" dirty="0">
                <a:solidFill>
                  <a:srgbClr val="00FF00"/>
                </a:solidFill>
                <a:latin typeface=".VnTimeH" pitchFamily="34" charset="0"/>
              </a:rPr>
              <a:t> </a:t>
            </a:r>
            <a:r>
              <a:rPr lang="en-US" sz="2400" b="1" dirty="0" err="1">
                <a:solidFill>
                  <a:srgbClr val="00FF00"/>
                </a:solidFill>
                <a:latin typeface=".VnTimeH" pitchFamily="34" charset="0"/>
              </a:rPr>
              <a:t>thuéc</a:t>
            </a:r>
            <a:r>
              <a:rPr lang="en-US" sz="2400" b="1" dirty="0">
                <a:solidFill>
                  <a:srgbClr val="00FF00"/>
                </a:solidFill>
                <a:latin typeface=".VnTimeH" pitchFamily="34" charset="0"/>
              </a:rPr>
              <a:t> </a:t>
            </a:r>
            <a:r>
              <a:rPr lang="en-US" sz="2400" b="1" dirty="0" err="1">
                <a:solidFill>
                  <a:srgbClr val="00FF00"/>
                </a:solidFill>
                <a:latin typeface=".VnTimeH" pitchFamily="34" charset="0"/>
              </a:rPr>
              <a:t>cña</a:t>
            </a:r>
            <a:r>
              <a:rPr lang="en-US" sz="2400" b="1" dirty="0">
                <a:solidFill>
                  <a:srgbClr val="00FF00"/>
                </a:solidFill>
                <a:latin typeface=".VnTimeH" pitchFamily="34" charset="0"/>
              </a:rPr>
              <a:t> </a:t>
            </a:r>
            <a:r>
              <a:rPr lang="en-US" sz="2400" b="1" dirty="0" err="1">
                <a:solidFill>
                  <a:srgbClr val="00FF00"/>
                </a:solidFill>
                <a:latin typeface=".VnTimeH" pitchFamily="34" charset="0"/>
              </a:rPr>
              <a:t>c­Ưêng</a:t>
            </a:r>
            <a:r>
              <a:rPr lang="en-US" sz="2400" b="1" dirty="0">
                <a:solidFill>
                  <a:srgbClr val="00FF00"/>
                </a:solidFill>
                <a:latin typeface=".VnTimeH" pitchFamily="34" charset="0"/>
              </a:rPr>
              <a:t> ®é </a:t>
            </a:r>
            <a:r>
              <a:rPr lang="en-US" sz="2400" b="1" dirty="0" err="1">
                <a:solidFill>
                  <a:schemeClr val="bg1"/>
                </a:solidFill>
                <a:latin typeface=".VnTimeH" pitchFamily="34" charset="0"/>
              </a:rPr>
              <a:t>dßng</a:t>
            </a:r>
            <a:r>
              <a:rPr lang="en-US" sz="2400" b="1" dirty="0">
                <a:solidFill>
                  <a:schemeClr val="bg1"/>
                </a:solidFill>
                <a:latin typeface=".VnTimeH" pitchFamily="34" charset="0"/>
              </a:rPr>
              <a:t> ®</a:t>
            </a:r>
            <a:r>
              <a:rPr lang="en-US" sz="2400" b="1" dirty="0" err="1">
                <a:solidFill>
                  <a:schemeClr val="bg1"/>
                </a:solidFill>
                <a:latin typeface=".VnTimeH" pitchFamily="34" charset="0"/>
              </a:rPr>
              <a:t>iÖn</a:t>
            </a:r>
            <a:r>
              <a:rPr lang="en-US" sz="2400" b="1" dirty="0">
                <a:solidFill>
                  <a:schemeClr val="bg1"/>
                </a:solidFill>
                <a:latin typeface=".VnTimeH" pitchFamily="34" charset="0"/>
              </a:rPr>
              <a:t> </a:t>
            </a:r>
            <a:r>
              <a:rPr lang="en-US" sz="2400" b="1" dirty="0" err="1">
                <a:solidFill>
                  <a:schemeClr val="bg1"/>
                </a:solidFill>
                <a:latin typeface=".VnTimeH" pitchFamily="34" charset="0"/>
              </a:rPr>
              <a:t>vµo</a:t>
            </a:r>
            <a:r>
              <a:rPr lang="en-US" sz="2400" b="1" dirty="0">
                <a:solidFill>
                  <a:schemeClr val="bg1"/>
                </a:solidFill>
                <a:latin typeface=".VnTimeH" pitchFamily="34" charset="0"/>
              </a:rPr>
              <a:t> </a:t>
            </a:r>
            <a:r>
              <a:rPr lang="en-US" sz="2400" b="1" dirty="0" err="1">
                <a:solidFill>
                  <a:schemeClr val="bg1"/>
                </a:solidFill>
                <a:latin typeface=".VnTimeH" pitchFamily="34" charset="0"/>
              </a:rPr>
              <a:t>hiÖu</a:t>
            </a:r>
            <a:r>
              <a:rPr lang="en-US" sz="2400" b="1" dirty="0">
                <a:solidFill>
                  <a:schemeClr val="bg1"/>
                </a:solidFill>
                <a:latin typeface=".VnTimeH" pitchFamily="34" charset="0"/>
              </a:rPr>
              <a:t> ®</a:t>
            </a:r>
            <a:r>
              <a:rPr lang="en-US" sz="2400" b="1" dirty="0" err="1">
                <a:solidFill>
                  <a:schemeClr val="bg1"/>
                </a:solidFill>
                <a:latin typeface=".VnTimeH" pitchFamily="34" charset="0"/>
              </a:rPr>
              <a:t>iÖn</a:t>
            </a:r>
            <a:r>
              <a:rPr lang="en-US" sz="2400" b="1" dirty="0">
                <a:solidFill>
                  <a:schemeClr val="bg1"/>
                </a:solidFill>
                <a:latin typeface=".VnTimeH" pitchFamily="34" charset="0"/>
              </a:rPr>
              <a:t> </a:t>
            </a:r>
            <a:r>
              <a:rPr lang="en-US" sz="2400" b="1" dirty="0" err="1">
                <a:solidFill>
                  <a:schemeClr val="bg1"/>
                </a:solidFill>
                <a:latin typeface=".VnTimeH" pitchFamily="34" charset="0"/>
              </a:rPr>
              <a:t>thÕ</a:t>
            </a:r>
            <a:r>
              <a:rPr lang="en-US" sz="2400" b="1" dirty="0">
                <a:solidFill>
                  <a:schemeClr val="bg1"/>
                </a:solidFill>
                <a:latin typeface=".VnTimeH" pitchFamily="34" charset="0"/>
              </a:rPr>
              <a:t> </a:t>
            </a:r>
            <a:r>
              <a:rPr lang="en-US" sz="2400" b="1" dirty="0" err="1">
                <a:solidFill>
                  <a:srgbClr val="FFFF00"/>
                </a:solidFill>
                <a:latin typeface=".VnTimeH" pitchFamily="34" charset="0"/>
              </a:rPr>
              <a:t>gi÷a</a:t>
            </a:r>
            <a:r>
              <a:rPr lang="en-US" sz="2400" b="1" dirty="0">
                <a:solidFill>
                  <a:srgbClr val="FFFF00"/>
                </a:solidFill>
                <a:latin typeface=".VnTimeH" pitchFamily="34" charset="0"/>
              </a:rPr>
              <a:t> </a:t>
            </a:r>
            <a:r>
              <a:rPr lang="en-US" sz="2400" b="1" dirty="0" err="1">
                <a:solidFill>
                  <a:srgbClr val="FFFF00"/>
                </a:solidFill>
                <a:latin typeface=".VnTimeH" pitchFamily="34" charset="0"/>
              </a:rPr>
              <a:t>hai</a:t>
            </a:r>
            <a:r>
              <a:rPr lang="en-US" sz="2400" b="1" dirty="0">
                <a:solidFill>
                  <a:srgbClr val="FFFF00"/>
                </a:solidFill>
                <a:latin typeface=".VnTimeH" pitchFamily="34" charset="0"/>
              </a:rPr>
              <a:t> ®</a:t>
            </a:r>
            <a:r>
              <a:rPr lang="en-US" sz="2400" b="1" dirty="0" err="1">
                <a:solidFill>
                  <a:srgbClr val="FFFF00"/>
                </a:solidFill>
                <a:latin typeface=".VnTimeH" pitchFamily="34" charset="0"/>
              </a:rPr>
              <a:t>Çu</a:t>
            </a:r>
            <a:r>
              <a:rPr lang="en-US" sz="2400" b="1" dirty="0">
                <a:solidFill>
                  <a:srgbClr val="FFFF00"/>
                </a:solidFill>
                <a:latin typeface=".VnTimeH" pitchFamily="34" charset="0"/>
              </a:rPr>
              <a:t> </a:t>
            </a:r>
            <a:r>
              <a:rPr lang="en-US" sz="2400" b="1" dirty="0" err="1">
                <a:solidFill>
                  <a:srgbClr val="FFFF00"/>
                </a:solidFill>
                <a:latin typeface=".VnTimeH" pitchFamily="34" charset="0"/>
              </a:rPr>
              <a:t>d©y</a:t>
            </a:r>
            <a:r>
              <a:rPr lang="en-US" sz="2400" b="1" dirty="0">
                <a:solidFill>
                  <a:srgbClr val="FFFF00"/>
                </a:solidFill>
                <a:latin typeface=".VnTimeH" pitchFamily="34" charset="0"/>
              </a:rPr>
              <a:t> </a:t>
            </a:r>
            <a:r>
              <a:rPr lang="en-US" sz="2400" b="1" dirty="0" err="1">
                <a:solidFill>
                  <a:srgbClr val="FFFF00"/>
                </a:solidFill>
                <a:latin typeface=".VnTimeH" pitchFamily="34" charset="0"/>
              </a:rPr>
              <a:t>dÉn</a:t>
            </a:r>
            <a:endParaRPr lang="en-US" sz="2400" b="1" dirty="0">
              <a:solidFill>
                <a:srgbClr val="FFFF00"/>
              </a:solidFill>
              <a:latin typeface=".VnTimeH" pitchFamily="34" charset="0"/>
            </a:endParaRPr>
          </a:p>
        </p:txBody>
      </p:sp>
      <p:graphicFrame>
        <p:nvGraphicFramePr>
          <p:cNvPr id="112643" name="Group 3"/>
          <p:cNvGraphicFramePr>
            <a:graphicFrameLocks noGrp="1"/>
          </p:cNvGraphicFramePr>
          <p:nvPr>
            <p:ph/>
          </p:nvPr>
        </p:nvGraphicFramePr>
        <p:xfrm>
          <a:off x="3200400" y="990600"/>
          <a:ext cx="5791200" cy="3151632"/>
        </p:xfrm>
        <a:graphic>
          <a:graphicData uri="http://schemas.openxmlformats.org/drawingml/2006/table">
            <a:tbl>
              <a:tblPr/>
              <a:tblGrid>
                <a:gridCol w="1930400">
                  <a:extLst>
                    <a:ext uri="{9D8B030D-6E8A-4147-A177-3AD203B41FA5}">
                      <a16:colId xmlns:a16="http://schemas.microsoft.com/office/drawing/2014/main" val="20000"/>
                    </a:ext>
                  </a:extLst>
                </a:gridCol>
                <a:gridCol w="1930400">
                  <a:extLst>
                    <a:ext uri="{9D8B030D-6E8A-4147-A177-3AD203B41FA5}">
                      <a16:colId xmlns:a16="http://schemas.microsoft.com/office/drawing/2014/main" val="20001"/>
                    </a:ext>
                  </a:extLst>
                </a:gridCol>
                <a:gridCol w="1930400">
                  <a:extLst>
                    <a:ext uri="{9D8B030D-6E8A-4147-A177-3AD203B41FA5}">
                      <a16:colId xmlns:a16="http://schemas.microsoft.com/office/drawing/2014/main" val="20002"/>
                    </a:ext>
                  </a:extLst>
                </a:gridCol>
              </a:tblGrid>
              <a:tr h="411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VnTime" pitchFamily="34" charset="0"/>
                        </a:rPr>
                        <a:t>                          KQ ®o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VnTime" pitchFamily="34" charset="0"/>
                        </a:rPr>
                        <a:t>LÇn ®o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VnTime" pitchFamily="34" charset="0"/>
                        </a:rPr>
                        <a:t>HiÖu ®iÖn thÕ (V)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VnTime" pitchFamily="34" charset="0"/>
                        </a:rPr>
                        <a:t>C­êng ®é d® (A)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0"/>
                  </a:ext>
                </a:extLst>
              </a:tr>
              <a:tr h="411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bg1"/>
                          </a:solidFill>
                          <a:effectLst/>
                          <a:latin typeface=".VnTime"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00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bg1"/>
                          </a:solidFill>
                          <a:effectLst/>
                          <a:latin typeface=".VnTime"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00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VnTime"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0033"/>
                    </a:solidFill>
                  </a:tcPr>
                </a:tc>
                <a:extLst>
                  <a:ext uri="{0D108BD9-81ED-4DB2-BD59-A6C34878D82A}">
                    <a16:rowId xmlns:a16="http://schemas.microsoft.com/office/drawing/2014/main" val="10001"/>
                  </a:ext>
                </a:extLst>
              </a:tr>
              <a:tr h="412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VnTime"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bg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bg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2"/>
                  </a:ext>
                </a:extLst>
              </a:tr>
              <a:tr h="411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VnTime"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r h="411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VnTime"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bg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bg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extLst>
                  <a:ext uri="{0D108BD9-81ED-4DB2-BD59-A6C34878D82A}">
                    <a16:rowId xmlns:a16="http://schemas.microsoft.com/office/drawing/2014/main" val="10004"/>
                  </a:ext>
                </a:extLst>
              </a:tr>
              <a:tr h="411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VnTime"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bg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bg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extLst>
                  <a:ext uri="{0D108BD9-81ED-4DB2-BD59-A6C34878D82A}">
                    <a16:rowId xmlns:a16="http://schemas.microsoft.com/office/drawing/2014/main" val="10005"/>
                  </a:ext>
                </a:extLst>
              </a:tr>
            </a:tbl>
          </a:graphicData>
        </a:graphic>
      </p:graphicFrame>
      <p:sp>
        <p:nvSpPr>
          <p:cNvPr id="112673" name="Text Box 33"/>
          <p:cNvSpPr txBox="1">
            <a:spLocks noChangeArrowheads="1"/>
          </p:cNvSpPr>
          <p:nvPr/>
        </p:nvSpPr>
        <p:spPr bwMode="auto">
          <a:xfrm>
            <a:off x="5867400" y="2133600"/>
            <a:ext cx="533400" cy="366713"/>
          </a:xfrm>
          <a:prstGeom prst="rect">
            <a:avLst/>
          </a:prstGeom>
          <a:solidFill>
            <a:srgbClr val="FF0000"/>
          </a:solidFill>
          <a:ln w="9525">
            <a:noFill/>
            <a:miter lim="800000"/>
            <a:headEnd/>
            <a:tailEnd/>
          </a:ln>
          <a:effectLst/>
        </p:spPr>
        <p:txBody>
          <a:bodyPr>
            <a:spAutoFit/>
          </a:bodyPr>
          <a:lstStyle/>
          <a:p>
            <a:pPr>
              <a:spcBef>
                <a:spcPct val="50000"/>
              </a:spcBef>
            </a:pPr>
            <a:r>
              <a:rPr lang="en-US" b="1">
                <a:solidFill>
                  <a:schemeClr val="bg1"/>
                </a:solidFill>
              </a:rPr>
              <a:t>1,5</a:t>
            </a:r>
          </a:p>
        </p:txBody>
      </p:sp>
      <p:sp>
        <p:nvSpPr>
          <p:cNvPr id="112674" name="Text Box 34"/>
          <p:cNvSpPr txBox="1">
            <a:spLocks noChangeArrowheads="1"/>
          </p:cNvSpPr>
          <p:nvPr/>
        </p:nvSpPr>
        <p:spPr bwMode="auto">
          <a:xfrm>
            <a:off x="5791200" y="3200400"/>
            <a:ext cx="533400" cy="366713"/>
          </a:xfrm>
          <a:prstGeom prst="rect">
            <a:avLst/>
          </a:prstGeom>
          <a:solidFill>
            <a:srgbClr val="FFFF00"/>
          </a:solidFill>
          <a:ln w="9525">
            <a:noFill/>
            <a:miter lim="800000"/>
            <a:headEnd/>
            <a:tailEnd/>
          </a:ln>
          <a:effectLst/>
        </p:spPr>
        <p:txBody>
          <a:bodyPr>
            <a:spAutoFit/>
          </a:bodyPr>
          <a:lstStyle/>
          <a:p>
            <a:pPr>
              <a:spcBef>
                <a:spcPct val="50000"/>
              </a:spcBef>
            </a:pPr>
            <a:r>
              <a:rPr lang="en-US" b="1"/>
              <a:t>4,5</a:t>
            </a:r>
          </a:p>
        </p:txBody>
      </p:sp>
      <p:sp>
        <p:nvSpPr>
          <p:cNvPr id="112675" name="Text Box 35"/>
          <p:cNvSpPr txBox="1">
            <a:spLocks noChangeArrowheads="1"/>
          </p:cNvSpPr>
          <p:nvPr/>
        </p:nvSpPr>
        <p:spPr bwMode="auto">
          <a:xfrm>
            <a:off x="5791200" y="3657600"/>
            <a:ext cx="533400" cy="366713"/>
          </a:xfrm>
          <a:prstGeom prst="rect">
            <a:avLst/>
          </a:prstGeom>
          <a:solidFill>
            <a:srgbClr val="FF0000"/>
          </a:solidFill>
          <a:ln w="9525">
            <a:noFill/>
            <a:miter lim="800000"/>
            <a:headEnd/>
            <a:tailEnd/>
          </a:ln>
          <a:effectLst/>
        </p:spPr>
        <p:txBody>
          <a:bodyPr>
            <a:spAutoFit/>
          </a:bodyPr>
          <a:lstStyle/>
          <a:p>
            <a:pPr>
              <a:spcBef>
                <a:spcPct val="50000"/>
              </a:spcBef>
            </a:pPr>
            <a:r>
              <a:rPr lang="en-US" b="1">
                <a:solidFill>
                  <a:schemeClr val="bg1"/>
                </a:solidFill>
              </a:rPr>
              <a:t>6</a:t>
            </a:r>
          </a:p>
        </p:txBody>
      </p:sp>
      <p:sp>
        <p:nvSpPr>
          <p:cNvPr id="112676" name="Line 36"/>
          <p:cNvSpPr>
            <a:spLocks noChangeShapeType="1"/>
          </p:cNvSpPr>
          <p:nvPr/>
        </p:nvSpPr>
        <p:spPr bwMode="auto">
          <a:xfrm>
            <a:off x="3219450" y="995363"/>
            <a:ext cx="1905000" cy="533400"/>
          </a:xfrm>
          <a:prstGeom prst="line">
            <a:avLst/>
          </a:prstGeom>
          <a:noFill/>
          <a:ln w="9525">
            <a:solidFill>
              <a:schemeClr val="tx1"/>
            </a:solidFill>
            <a:round/>
            <a:headEnd/>
            <a:tailEnd/>
          </a:ln>
          <a:effectLst/>
        </p:spPr>
        <p:txBody>
          <a:bodyPr/>
          <a:lstStyle/>
          <a:p>
            <a:endParaRPr lang="en-US"/>
          </a:p>
        </p:txBody>
      </p:sp>
      <p:sp>
        <p:nvSpPr>
          <p:cNvPr id="112677" name="Text Box 37"/>
          <p:cNvSpPr txBox="1">
            <a:spLocks noChangeArrowheads="1"/>
          </p:cNvSpPr>
          <p:nvPr/>
        </p:nvSpPr>
        <p:spPr bwMode="auto">
          <a:xfrm>
            <a:off x="7696200" y="2133600"/>
            <a:ext cx="762000" cy="366713"/>
          </a:xfrm>
          <a:prstGeom prst="rect">
            <a:avLst/>
          </a:prstGeom>
          <a:solidFill>
            <a:srgbClr val="FF0000"/>
          </a:solidFill>
          <a:ln w="9525">
            <a:noFill/>
            <a:miter lim="800000"/>
            <a:headEnd/>
            <a:tailEnd/>
          </a:ln>
          <a:effectLst/>
        </p:spPr>
        <p:txBody>
          <a:bodyPr>
            <a:spAutoFit/>
          </a:bodyPr>
          <a:lstStyle/>
          <a:p>
            <a:pPr>
              <a:spcBef>
                <a:spcPct val="50000"/>
              </a:spcBef>
            </a:pPr>
            <a:r>
              <a:rPr lang="en-US" b="1">
                <a:solidFill>
                  <a:schemeClr val="bg1"/>
                </a:solidFill>
              </a:rPr>
              <a:t>0,25</a:t>
            </a:r>
          </a:p>
        </p:txBody>
      </p:sp>
      <p:sp>
        <p:nvSpPr>
          <p:cNvPr id="112678" name="Text Box 38"/>
          <p:cNvSpPr txBox="1">
            <a:spLocks noChangeArrowheads="1"/>
          </p:cNvSpPr>
          <p:nvPr/>
        </p:nvSpPr>
        <p:spPr bwMode="auto">
          <a:xfrm>
            <a:off x="7620000" y="3200400"/>
            <a:ext cx="685800" cy="366713"/>
          </a:xfrm>
          <a:prstGeom prst="rect">
            <a:avLst/>
          </a:prstGeom>
          <a:solidFill>
            <a:srgbClr val="FFFF00"/>
          </a:solidFill>
          <a:ln w="9525">
            <a:noFill/>
            <a:miter lim="800000"/>
            <a:headEnd/>
            <a:tailEnd/>
          </a:ln>
          <a:effectLst/>
        </p:spPr>
        <p:txBody>
          <a:bodyPr>
            <a:spAutoFit/>
          </a:bodyPr>
          <a:lstStyle/>
          <a:p>
            <a:pPr>
              <a:spcBef>
                <a:spcPct val="50000"/>
              </a:spcBef>
            </a:pPr>
            <a:r>
              <a:rPr lang="en-US" b="1"/>
              <a:t>0,75</a:t>
            </a:r>
          </a:p>
        </p:txBody>
      </p:sp>
      <p:sp>
        <p:nvSpPr>
          <p:cNvPr id="112679" name="Text Box 39"/>
          <p:cNvSpPr txBox="1">
            <a:spLocks noChangeArrowheads="1"/>
          </p:cNvSpPr>
          <p:nvPr/>
        </p:nvSpPr>
        <p:spPr bwMode="auto">
          <a:xfrm>
            <a:off x="5791200" y="2667000"/>
            <a:ext cx="533400" cy="366713"/>
          </a:xfrm>
          <a:prstGeom prst="rect">
            <a:avLst/>
          </a:prstGeom>
          <a:solidFill>
            <a:srgbClr val="0000FF"/>
          </a:solidFill>
          <a:ln w="9525">
            <a:noFill/>
            <a:miter lim="800000"/>
            <a:headEnd/>
            <a:tailEnd/>
          </a:ln>
          <a:effectLst/>
        </p:spPr>
        <p:txBody>
          <a:bodyPr>
            <a:spAutoFit/>
          </a:bodyPr>
          <a:lstStyle/>
          <a:p>
            <a:pPr>
              <a:spcBef>
                <a:spcPct val="50000"/>
              </a:spcBef>
            </a:pPr>
            <a:r>
              <a:rPr lang="en-US" b="1">
                <a:solidFill>
                  <a:schemeClr val="bg1"/>
                </a:solidFill>
              </a:rPr>
              <a:t>3</a:t>
            </a:r>
          </a:p>
        </p:txBody>
      </p:sp>
      <p:sp>
        <p:nvSpPr>
          <p:cNvPr id="112680" name="Text Box 40"/>
          <p:cNvSpPr txBox="1">
            <a:spLocks noChangeArrowheads="1"/>
          </p:cNvSpPr>
          <p:nvPr/>
        </p:nvSpPr>
        <p:spPr bwMode="auto">
          <a:xfrm>
            <a:off x="7620000" y="2667000"/>
            <a:ext cx="762000" cy="366713"/>
          </a:xfrm>
          <a:prstGeom prst="rect">
            <a:avLst/>
          </a:prstGeom>
          <a:solidFill>
            <a:srgbClr val="0000FF"/>
          </a:solidFill>
          <a:ln w="9525">
            <a:noFill/>
            <a:miter lim="800000"/>
            <a:headEnd/>
            <a:tailEnd/>
          </a:ln>
          <a:effectLst/>
        </p:spPr>
        <p:txBody>
          <a:bodyPr>
            <a:spAutoFit/>
          </a:bodyPr>
          <a:lstStyle/>
          <a:p>
            <a:pPr>
              <a:spcBef>
                <a:spcPct val="50000"/>
              </a:spcBef>
            </a:pPr>
            <a:r>
              <a:rPr lang="en-US" b="1">
                <a:solidFill>
                  <a:schemeClr val="bg1"/>
                </a:solidFill>
              </a:rPr>
              <a:t>0,5</a:t>
            </a:r>
          </a:p>
        </p:txBody>
      </p:sp>
      <p:sp>
        <p:nvSpPr>
          <p:cNvPr id="112681" name="Text Box 41"/>
          <p:cNvSpPr txBox="1">
            <a:spLocks noChangeArrowheads="1"/>
          </p:cNvSpPr>
          <p:nvPr/>
        </p:nvSpPr>
        <p:spPr bwMode="auto">
          <a:xfrm>
            <a:off x="7696200" y="3657600"/>
            <a:ext cx="533400" cy="366713"/>
          </a:xfrm>
          <a:prstGeom prst="rect">
            <a:avLst/>
          </a:prstGeom>
          <a:solidFill>
            <a:srgbClr val="FF0000"/>
          </a:solidFill>
          <a:ln w="9525">
            <a:noFill/>
            <a:miter lim="800000"/>
            <a:headEnd/>
            <a:tailEnd/>
          </a:ln>
          <a:effectLst/>
        </p:spPr>
        <p:txBody>
          <a:bodyPr>
            <a:spAutoFit/>
          </a:bodyPr>
          <a:lstStyle/>
          <a:p>
            <a:pPr>
              <a:spcBef>
                <a:spcPct val="50000"/>
              </a:spcBef>
            </a:pPr>
            <a:r>
              <a:rPr lang="en-US" b="1">
                <a:solidFill>
                  <a:schemeClr val="bg1"/>
                </a:solidFill>
              </a:rPr>
              <a:t>1</a:t>
            </a:r>
          </a:p>
        </p:txBody>
      </p:sp>
      <p:sp>
        <p:nvSpPr>
          <p:cNvPr id="112682" name="Rectangle 42"/>
          <p:cNvSpPr>
            <a:spLocks noChangeArrowheads="1"/>
          </p:cNvSpPr>
          <p:nvPr/>
        </p:nvSpPr>
        <p:spPr bwMode="auto">
          <a:xfrm>
            <a:off x="0" y="838200"/>
            <a:ext cx="2243138" cy="457200"/>
          </a:xfrm>
          <a:prstGeom prst="rect">
            <a:avLst/>
          </a:prstGeom>
          <a:solidFill>
            <a:srgbClr val="0000CC"/>
          </a:solidFill>
          <a:ln w="9525">
            <a:noFill/>
            <a:miter lim="800000"/>
            <a:headEnd/>
            <a:tailEnd/>
          </a:ln>
          <a:effectLst/>
        </p:spPr>
        <p:txBody>
          <a:bodyPr wrap="none" anchor="ctr">
            <a:spAutoFit/>
          </a:bodyPr>
          <a:lstStyle/>
          <a:p>
            <a:r>
              <a:rPr lang="en-US" sz="2400">
                <a:solidFill>
                  <a:schemeClr val="bg1"/>
                </a:solidFill>
                <a:latin typeface=".VnTimeH" pitchFamily="34" charset="0"/>
              </a:rPr>
              <a:t>I. ThÝ nghiÖm</a:t>
            </a:r>
          </a:p>
        </p:txBody>
      </p:sp>
      <p:sp>
        <p:nvSpPr>
          <p:cNvPr id="112683" name="Rectangle 43"/>
          <p:cNvSpPr>
            <a:spLocks noChangeArrowheads="1"/>
          </p:cNvSpPr>
          <p:nvPr/>
        </p:nvSpPr>
        <p:spPr bwMode="auto">
          <a:xfrm>
            <a:off x="0" y="1295400"/>
            <a:ext cx="2506663" cy="457200"/>
          </a:xfrm>
          <a:prstGeom prst="rect">
            <a:avLst/>
          </a:prstGeom>
          <a:solidFill>
            <a:srgbClr val="0000FF"/>
          </a:solidFill>
          <a:ln w="9525">
            <a:noFill/>
            <a:miter lim="800000"/>
            <a:headEnd/>
            <a:tailEnd/>
          </a:ln>
          <a:effectLst/>
        </p:spPr>
        <p:txBody>
          <a:bodyPr wrap="none" anchor="ctr">
            <a:spAutoFit/>
          </a:bodyPr>
          <a:lstStyle/>
          <a:p>
            <a:r>
              <a:rPr lang="en-US" sz="2400">
                <a:solidFill>
                  <a:schemeClr val="bg1"/>
                </a:solidFill>
                <a:latin typeface=".VnTime" pitchFamily="34" charset="0"/>
              </a:rPr>
              <a:t>1. S¬ ®å m¹ch ®iÖn</a:t>
            </a:r>
          </a:p>
        </p:txBody>
      </p:sp>
      <p:sp>
        <p:nvSpPr>
          <p:cNvPr id="112684" name="Rectangle 44"/>
          <p:cNvSpPr>
            <a:spLocks noChangeArrowheads="1"/>
          </p:cNvSpPr>
          <p:nvPr/>
        </p:nvSpPr>
        <p:spPr bwMode="auto">
          <a:xfrm>
            <a:off x="0" y="1752600"/>
            <a:ext cx="2178050" cy="457200"/>
          </a:xfrm>
          <a:prstGeom prst="rect">
            <a:avLst/>
          </a:prstGeom>
          <a:solidFill>
            <a:srgbClr val="0000FF"/>
          </a:solidFill>
          <a:ln w="9525">
            <a:noFill/>
            <a:miter lim="800000"/>
            <a:headEnd/>
            <a:tailEnd/>
          </a:ln>
          <a:effectLst/>
        </p:spPr>
        <p:txBody>
          <a:bodyPr wrap="none" anchor="ctr">
            <a:spAutoFit/>
          </a:bodyPr>
          <a:lstStyle/>
          <a:p>
            <a:r>
              <a:rPr lang="en-US" sz="2400">
                <a:solidFill>
                  <a:schemeClr val="bg1"/>
                </a:solidFill>
                <a:latin typeface=".VnTime" pitchFamily="34" charset="0"/>
              </a:rPr>
              <a:t>2. TiÕn hµnh TN</a:t>
            </a:r>
          </a:p>
        </p:txBody>
      </p:sp>
      <p:sp>
        <p:nvSpPr>
          <p:cNvPr id="112688" name="Text Box 48"/>
          <p:cNvSpPr txBox="1">
            <a:spLocks noChangeArrowheads="1"/>
          </p:cNvSpPr>
          <p:nvPr/>
        </p:nvSpPr>
        <p:spPr bwMode="auto">
          <a:xfrm>
            <a:off x="0" y="4419600"/>
            <a:ext cx="9144000" cy="1569660"/>
          </a:xfrm>
          <a:prstGeom prst="rect">
            <a:avLst/>
          </a:prstGeom>
          <a:solidFill>
            <a:srgbClr val="0000FF"/>
          </a:solidFill>
          <a:ln w="9525">
            <a:noFill/>
            <a:miter lim="800000"/>
            <a:headEnd/>
            <a:tailEnd/>
          </a:ln>
          <a:effectLst/>
        </p:spPr>
        <p:txBody>
          <a:bodyPr>
            <a:spAutoFit/>
          </a:bodyPr>
          <a:lstStyle/>
          <a:p>
            <a:pPr algn="just">
              <a:spcBef>
                <a:spcPct val="50000"/>
              </a:spcBef>
            </a:pPr>
            <a:r>
              <a:rPr lang="en-US" sz="2400" dirty="0">
                <a:solidFill>
                  <a:schemeClr val="bg1"/>
                </a:solidFill>
                <a:latin typeface=".VnTime" pitchFamily="34" charset="0"/>
              </a:rPr>
              <a:t>C2 </a:t>
            </a:r>
            <a:r>
              <a:rPr lang="en-US" sz="2400" dirty="0" err="1">
                <a:solidFill>
                  <a:schemeClr val="bg1"/>
                </a:solidFill>
                <a:latin typeface=".VnTime" pitchFamily="34" charset="0"/>
              </a:rPr>
              <a:t>Dùa</a:t>
            </a:r>
            <a:r>
              <a:rPr lang="en-US" sz="2400" dirty="0">
                <a:solidFill>
                  <a:schemeClr val="bg1"/>
                </a:solidFill>
                <a:latin typeface=".VnTime" pitchFamily="34" charset="0"/>
              </a:rPr>
              <a:t> </a:t>
            </a:r>
            <a:r>
              <a:rPr lang="en-US" sz="2400" dirty="0" err="1">
                <a:solidFill>
                  <a:schemeClr val="bg1"/>
                </a:solidFill>
                <a:latin typeface=".VnTime" pitchFamily="34" charset="0"/>
              </a:rPr>
              <a:t>vµo</a:t>
            </a:r>
            <a:r>
              <a:rPr lang="en-US" sz="2400" dirty="0">
                <a:solidFill>
                  <a:schemeClr val="bg1"/>
                </a:solidFill>
                <a:latin typeface=".VnTime" pitchFamily="34" charset="0"/>
              </a:rPr>
              <a:t> </a:t>
            </a:r>
            <a:r>
              <a:rPr lang="en-US" sz="2400" dirty="0" err="1">
                <a:solidFill>
                  <a:schemeClr val="bg1"/>
                </a:solidFill>
                <a:latin typeface=".VnTime" pitchFamily="34" charset="0"/>
              </a:rPr>
              <a:t>sè</a:t>
            </a:r>
            <a:r>
              <a:rPr lang="en-US" sz="2400" dirty="0">
                <a:solidFill>
                  <a:schemeClr val="bg1"/>
                </a:solidFill>
                <a:latin typeface=".VnTime" pitchFamily="34" charset="0"/>
              </a:rPr>
              <a:t> </a:t>
            </a:r>
            <a:r>
              <a:rPr lang="en-US" sz="2400" dirty="0" err="1">
                <a:solidFill>
                  <a:schemeClr val="bg1"/>
                </a:solidFill>
                <a:latin typeface=".VnTime" pitchFamily="34" charset="0"/>
              </a:rPr>
              <a:t>liÖu</a:t>
            </a:r>
            <a:r>
              <a:rPr lang="en-US" sz="2400" dirty="0">
                <a:solidFill>
                  <a:schemeClr val="bg1"/>
                </a:solidFill>
                <a:latin typeface=".VnTime" pitchFamily="34" charset="0"/>
              </a:rPr>
              <a:t> </a:t>
            </a:r>
            <a:r>
              <a:rPr lang="en-US" sz="2400" dirty="0" err="1">
                <a:solidFill>
                  <a:schemeClr val="bg1"/>
                </a:solidFill>
                <a:latin typeface=".VnTime" pitchFamily="34" charset="0"/>
              </a:rPr>
              <a:t>cña</a:t>
            </a:r>
            <a:r>
              <a:rPr lang="en-US" sz="2400" dirty="0">
                <a:solidFill>
                  <a:schemeClr val="bg1"/>
                </a:solidFill>
                <a:latin typeface=".VnTime" pitchFamily="34" charset="0"/>
              </a:rPr>
              <a:t> </a:t>
            </a:r>
            <a:r>
              <a:rPr lang="en-US" sz="2400" dirty="0" err="1">
                <a:solidFill>
                  <a:schemeClr val="bg1"/>
                </a:solidFill>
                <a:latin typeface=".VnTime" pitchFamily="34" charset="0"/>
              </a:rPr>
              <a:t>b¶ng</a:t>
            </a:r>
            <a:r>
              <a:rPr lang="en-US" sz="2400" dirty="0">
                <a:solidFill>
                  <a:schemeClr val="bg1"/>
                </a:solidFill>
                <a:latin typeface=".VnTime" pitchFamily="34" charset="0"/>
              </a:rPr>
              <a:t> 1 mµ </a:t>
            </a:r>
            <a:r>
              <a:rPr lang="en-US" sz="2400" dirty="0" err="1">
                <a:solidFill>
                  <a:schemeClr val="bg1"/>
                </a:solidFill>
                <a:latin typeface=".VnTime" pitchFamily="34" charset="0"/>
              </a:rPr>
              <a:t>em</a:t>
            </a:r>
            <a:r>
              <a:rPr lang="en-US" sz="2400" dirty="0">
                <a:solidFill>
                  <a:schemeClr val="bg1"/>
                </a:solidFill>
                <a:latin typeface=".VnTime" pitchFamily="34" charset="0"/>
              </a:rPr>
              <a:t> </a:t>
            </a:r>
            <a:r>
              <a:rPr lang="en-US" sz="2400" dirty="0" err="1">
                <a:solidFill>
                  <a:schemeClr val="bg1"/>
                </a:solidFill>
                <a:latin typeface=".VnTime" pitchFamily="34" charset="0"/>
              </a:rPr>
              <a:t>thu</a:t>
            </a:r>
            <a:r>
              <a:rPr lang="en-US" sz="2400" dirty="0">
                <a:solidFill>
                  <a:schemeClr val="bg1"/>
                </a:solidFill>
                <a:latin typeface=".VnTime" pitchFamily="34" charset="0"/>
              </a:rPr>
              <a:t> ®</a:t>
            </a:r>
            <a:r>
              <a:rPr lang="en-US" sz="2400" dirty="0" err="1">
                <a:solidFill>
                  <a:schemeClr val="bg1"/>
                </a:solidFill>
                <a:latin typeface=".VnTime" pitchFamily="34" charset="0"/>
              </a:rPr>
              <a:t>ư­îc</a:t>
            </a:r>
            <a:r>
              <a:rPr lang="en-US" sz="2400" dirty="0">
                <a:solidFill>
                  <a:schemeClr val="bg1"/>
                </a:solidFill>
                <a:latin typeface=".VnTime" pitchFamily="34" charset="0"/>
              </a:rPr>
              <a:t> </a:t>
            </a:r>
            <a:r>
              <a:rPr lang="en-US" sz="2400" dirty="0" err="1">
                <a:solidFill>
                  <a:schemeClr val="bg1"/>
                </a:solidFill>
                <a:latin typeface=".VnTime" pitchFamily="34" charset="0"/>
              </a:rPr>
              <a:t>tõ</a:t>
            </a:r>
            <a:r>
              <a:rPr lang="en-US" sz="2400" dirty="0">
                <a:solidFill>
                  <a:schemeClr val="bg1"/>
                </a:solidFill>
                <a:latin typeface=".VnTime" pitchFamily="34" charset="0"/>
              </a:rPr>
              <a:t> TN, </a:t>
            </a:r>
            <a:r>
              <a:rPr lang="en-US" sz="2400" dirty="0" err="1">
                <a:solidFill>
                  <a:schemeClr val="bg1"/>
                </a:solidFill>
                <a:latin typeface=".VnTime" pitchFamily="34" charset="0"/>
              </a:rPr>
              <a:t>h·y</a:t>
            </a:r>
            <a:r>
              <a:rPr lang="en-US" sz="2400" dirty="0">
                <a:solidFill>
                  <a:schemeClr val="bg1"/>
                </a:solidFill>
                <a:latin typeface=".VnTime" pitchFamily="34" charset="0"/>
              </a:rPr>
              <a:t> </a:t>
            </a:r>
            <a:r>
              <a:rPr lang="en-US" sz="2400" dirty="0" err="1">
                <a:solidFill>
                  <a:schemeClr val="bg1"/>
                </a:solidFill>
                <a:latin typeface=".VnTime" pitchFamily="34" charset="0"/>
              </a:rPr>
              <a:t>vÏ</a:t>
            </a:r>
            <a:r>
              <a:rPr lang="en-US" sz="2400" dirty="0">
                <a:solidFill>
                  <a:schemeClr val="bg1"/>
                </a:solidFill>
                <a:latin typeface=".VnTime" pitchFamily="34" charset="0"/>
              </a:rPr>
              <a:t> ®­</a:t>
            </a:r>
            <a:r>
              <a:rPr lang="en-US" sz="2400" dirty="0" err="1">
                <a:solidFill>
                  <a:schemeClr val="bg1"/>
                </a:solidFill>
                <a:latin typeface=".VnTime" pitchFamily="34" charset="0"/>
              </a:rPr>
              <a:t>ưêng</a:t>
            </a:r>
            <a:r>
              <a:rPr lang="en-US" sz="2400" dirty="0">
                <a:solidFill>
                  <a:schemeClr val="bg1"/>
                </a:solidFill>
                <a:latin typeface=".VnTime" pitchFamily="34" charset="0"/>
              </a:rPr>
              <a:t> th¼ng </a:t>
            </a:r>
            <a:r>
              <a:rPr lang="en-US" sz="2400" dirty="0" err="1">
                <a:solidFill>
                  <a:schemeClr val="bg1"/>
                </a:solidFill>
                <a:latin typeface=".VnTime" pitchFamily="34" charset="0"/>
              </a:rPr>
              <a:t>biÓu</a:t>
            </a:r>
            <a:r>
              <a:rPr lang="en-US" sz="2400" dirty="0">
                <a:solidFill>
                  <a:schemeClr val="bg1"/>
                </a:solidFill>
                <a:latin typeface=".VnTime" pitchFamily="34" charset="0"/>
              </a:rPr>
              <a:t> </a:t>
            </a:r>
            <a:r>
              <a:rPr lang="en-US" sz="2400" dirty="0" err="1">
                <a:solidFill>
                  <a:schemeClr val="bg1"/>
                </a:solidFill>
                <a:latin typeface=".VnTime" pitchFamily="34" charset="0"/>
              </a:rPr>
              <a:t>diÔn</a:t>
            </a:r>
            <a:r>
              <a:rPr lang="en-US" sz="2400" dirty="0">
                <a:solidFill>
                  <a:schemeClr val="bg1"/>
                </a:solidFill>
                <a:latin typeface=".VnTime" pitchFamily="34" charset="0"/>
              </a:rPr>
              <a:t> </a:t>
            </a:r>
            <a:r>
              <a:rPr lang="en-US" sz="2400" dirty="0" err="1">
                <a:solidFill>
                  <a:schemeClr val="bg1"/>
                </a:solidFill>
                <a:latin typeface=".VnTime" pitchFamily="34" charset="0"/>
              </a:rPr>
              <a:t>mèi</a:t>
            </a:r>
            <a:r>
              <a:rPr lang="en-US" sz="2400" dirty="0">
                <a:solidFill>
                  <a:schemeClr val="bg1"/>
                </a:solidFill>
                <a:latin typeface=".VnTime" pitchFamily="34" charset="0"/>
              </a:rPr>
              <a:t> </a:t>
            </a:r>
            <a:r>
              <a:rPr lang="en-US" sz="2400" dirty="0" err="1">
                <a:solidFill>
                  <a:schemeClr val="bg1"/>
                </a:solidFill>
                <a:latin typeface=".VnTime" pitchFamily="34" charset="0"/>
              </a:rPr>
              <a:t>quan</a:t>
            </a:r>
            <a:r>
              <a:rPr lang="en-US" sz="2400" dirty="0">
                <a:solidFill>
                  <a:schemeClr val="bg1"/>
                </a:solidFill>
                <a:latin typeface=".VnTime" pitchFamily="34" charset="0"/>
              </a:rPr>
              <a:t> </a:t>
            </a:r>
            <a:r>
              <a:rPr lang="en-US" sz="2400" dirty="0" err="1">
                <a:solidFill>
                  <a:schemeClr val="bg1"/>
                </a:solidFill>
                <a:latin typeface=".VnTime" pitchFamily="34" charset="0"/>
              </a:rPr>
              <a:t>hÖ</a:t>
            </a:r>
            <a:r>
              <a:rPr lang="en-US" sz="2400" dirty="0">
                <a:solidFill>
                  <a:schemeClr val="bg1"/>
                </a:solidFill>
                <a:latin typeface=".VnTime" pitchFamily="34" charset="0"/>
              </a:rPr>
              <a:t> </a:t>
            </a:r>
            <a:r>
              <a:rPr lang="en-US" sz="2400" dirty="0" err="1">
                <a:solidFill>
                  <a:schemeClr val="bg1"/>
                </a:solidFill>
                <a:latin typeface=".VnTime" pitchFamily="34" charset="0"/>
              </a:rPr>
              <a:t>gi÷a</a:t>
            </a:r>
            <a:r>
              <a:rPr lang="en-US" sz="2400" dirty="0">
                <a:solidFill>
                  <a:schemeClr val="bg1"/>
                </a:solidFill>
                <a:latin typeface=".VnTime" pitchFamily="34" charset="0"/>
              </a:rPr>
              <a:t> I vµ U, </a:t>
            </a:r>
            <a:r>
              <a:rPr lang="en-US" sz="2400" dirty="0" err="1">
                <a:solidFill>
                  <a:schemeClr val="bg1"/>
                </a:solidFill>
                <a:latin typeface=".VnTime" pitchFamily="34" charset="0"/>
              </a:rPr>
              <a:t>nhËn</a:t>
            </a:r>
            <a:r>
              <a:rPr lang="en-US" sz="2400" dirty="0">
                <a:solidFill>
                  <a:schemeClr val="bg1"/>
                </a:solidFill>
                <a:latin typeface=".VnTime" pitchFamily="34" charset="0"/>
              </a:rPr>
              <a:t> </a:t>
            </a:r>
            <a:r>
              <a:rPr lang="en-US" sz="2400" dirty="0" err="1">
                <a:solidFill>
                  <a:schemeClr val="bg1"/>
                </a:solidFill>
                <a:latin typeface=".VnTime" pitchFamily="34" charset="0"/>
              </a:rPr>
              <a:t>xÐt</a:t>
            </a:r>
            <a:r>
              <a:rPr lang="en-US" sz="2400" dirty="0">
                <a:solidFill>
                  <a:schemeClr val="bg1"/>
                </a:solidFill>
                <a:latin typeface=".VnTime" pitchFamily="34" charset="0"/>
              </a:rPr>
              <a:t> </a:t>
            </a:r>
            <a:r>
              <a:rPr lang="en-US" sz="2400" dirty="0" err="1">
                <a:solidFill>
                  <a:schemeClr val="bg1"/>
                </a:solidFill>
                <a:latin typeface=".VnTime" pitchFamily="34" charset="0"/>
              </a:rPr>
              <a:t>xem</a:t>
            </a:r>
            <a:r>
              <a:rPr lang="en-US" sz="2400" dirty="0">
                <a:solidFill>
                  <a:schemeClr val="bg1"/>
                </a:solidFill>
                <a:latin typeface=".VnTime" pitchFamily="34" charset="0"/>
              </a:rPr>
              <a:t> </a:t>
            </a:r>
            <a:r>
              <a:rPr lang="en-US" sz="2400" dirty="0" err="1">
                <a:solidFill>
                  <a:schemeClr val="bg1"/>
                </a:solidFill>
                <a:latin typeface=".VnTime" pitchFamily="34" charset="0"/>
              </a:rPr>
              <a:t>nã</a:t>
            </a:r>
            <a:r>
              <a:rPr lang="en-US" sz="2400" dirty="0">
                <a:solidFill>
                  <a:schemeClr val="bg1"/>
                </a:solidFill>
                <a:latin typeface=".VnTime" pitchFamily="34" charset="0"/>
              </a:rPr>
              <a:t> </a:t>
            </a:r>
            <a:r>
              <a:rPr lang="en-US" sz="2400" dirty="0" err="1">
                <a:solidFill>
                  <a:schemeClr val="bg1"/>
                </a:solidFill>
                <a:latin typeface=".VnTime" pitchFamily="34" charset="0"/>
              </a:rPr>
              <a:t>cã</a:t>
            </a:r>
            <a:r>
              <a:rPr lang="en-US" sz="2400" dirty="0">
                <a:solidFill>
                  <a:schemeClr val="bg1"/>
                </a:solidFill>
                <a:latin typeface=".VnTime" pitchFamily="34" charset="0"/>
              </a:rPr>
              <a:t> </a:t>
            </a:r>
            <a:r>
              <a:rPr lang="en-US" sz="2400" dirty="0" err="1">
                <a:solidFill>
                  <a:schemeClr val="bg1"/>
                </a:solidFill>
                <a:latin typeface=".VnTime" pitchFamily="34" charset="0"/>
              </a:rPr>
              <a:t>ph¶i</a:t>
            </a:r>
            <a:r>
              <a:rPr lang="en-US" sz="2400" dirty="0">
                <a:solidFill>
                  <a:schemeClr val="bg1"/>
                </a:solidFill>
                <a:latin typeface=".VnTime" pitchFamily="34" charset="0"/>
              </a:rPr>
              <a:t> lµ ®</a:t>
            </a:r>
            <a:r>
              <a:rPr lang="en-US" sz="2400" dirty="0" err="1">
                <a:solidFill>
                  <a:schemeClr val="bg1"/>
                </a:solidFill>
                <a:latin typeface=".VnTime" pitchFamily="34" charset="0"/>
              </a:rPr>
              <a:t>ưêng</a:t>
            </a:r>
            <a:r>
              <a:rPr lang="en-US" sz="2400" dirty="0">
                <a:solidFill>
                  <a:schemeClr val="bg1"/>
                </a:solidFill>
                <a:latin typeface=".VnTime" pitchFamily="34" charset="0"/>
              </a:rPr>
              <a:t> th¼ng ®</a:t>
            </a:r>
            <a:r>
              <a:rPr lang="en-US" sz="2400" dirty="0" err="1">
                <a:solidFill>
                  <a:schemeClr val="bg1"/>
                </a:solidFill>
                <a:latin typeface=".VnTime" pitchFamily="34" charset="0"/>
              </a:rPr>
              <a:t>i</a:t>
            </a:r>
            <a:r>
              <a:rPr lang="en-US" sz="2400" dirty="0">
                <a:solidFill>
                  <a:schemeClr val="bg1"/>
                </a:solidFill>
                <a:latin typeface=".VnTime" pitchFamily="34" charset="0"/>
              </a:rPr>
              <a:t> qua </a:t>
            </a:r>
            <a:r>
              <a:rPr lang="en-US" sz="2400" dirty="0" err="1">
                <a:solidFill>
                  <a:schemeClr val="bg1"/>
                </a:solidFill>
                <a:latin typeface=".VnTime" pitchFamily="34" charset="0"/>
              </a:rPr>
              <a:t>gèc</a:t>
            </a:r>
            <a:r>
              <a:rPr lang="en-US" sz="2400" dirty="0">
                <a:solidFill>
                  <a:schemeClr val="bg1"/>
                </a:solidFill>
                <a:latin typeface=".VnTime" pitchFamily="34" charset="0"/>
              </a:rPr>
              <a:t> to¹ ®é hay </a:t>
            </a:r>
            <a:r>
              <a:rPr lang="en-US" sz="2400" dirty="0" err="1">
                <a:solidFill>
                  <a:schemeClr val="bg1"/>
                </a:solidFill>
                <a:latin typeface=".VnTime" pitchFamily="34" charset="0"/>
              </a:rPr>
              <a:t>kh«ng</a:t>
            </a:r>
            <a:r>
              <a:rPr lang="en-US" sz="2400" dirty="0">
                <a:solidFill>
                  <a:schemeClr val="bg1"/>
                </a:solidFill>
                <a:latin typeface=".VnTime" pitchFamily="34" charset="0"/>
              </a:rPr>
              <a:t>. </a:t>
            </a:r>
            <a:r>
              <a:rPr lang="en-US" sz="2400" i="1" dirty="0">
                <a:solidFill>
                  <a:schemeClr val="bg1"/>
                </a:solidFill>
                <a:latin typeface=".VnTime" pitchFamily="34" charset="0"/>
              </a:rPr>
              <a:t>(</a:t>
            </a:r>
            <a:r>
              <a:rPr lang="en-US" sz="2400" i="1" dirty="0" err="1">
                <a:solidFill>
                  <a:schemeClr val="bg1"/>
                </a:solidFill>
                <a:latin typeface=".VnTime" pitchFamily="34" charset="0"/>
              </a:rPr>
              <a:t>gîi</a:t>
            </a:r>
            <a:r>
              <a:rPr lang="en-US" sz="2400" i="1" dirty="0">
                <a:solidFill>
                  <a:schemeClr val="bg1"/>
                </a:solidFill>
                <a:latin typeface=".VnTime" pitchFamily="34" charset="0"/>
              </a:rPr>
              <a:t> ý </a:t>
            </a:r>
            <a:r>
              <a:rPr lang="en-US" sz="2400" i="1" dirty="0" err="1">
                <a:solidFill>
                  <a:schemeClr val="bg1"/>
                </a:solidFill>
                <a:latin typeface=".VnTime" pitchFamily="34" charset="0"/>
              </a:rPr>
              <a:t>thùc</a:t>
            </a:r>
            <a:r>
              <a:rPr lang="en-US" sz="2400" i="1" dirty="0">
                <a:solidFill>
                  <a:schemeClr val="bg1"/>
                </a:solidFill>
                <a:latin typeface=".VnTime" pitchFamily="34" charset="0"/>
              </a:rPr>
              <a:t> </a:t>
            </a:r>
            <a:r>
              <a:rPr lang="en-US" sz="2400" i="1" dirty="0" err="1">
                <a:solidFill>
                  <a:schemeClr val="bg1"/>
                </a:solidFill>
                <a:latin typeface=".VnTime" pitchFamily="34" charset="0"/>
              </a:rPr>
              <a:t>hiÖn</a:t>
            </a:r>
            <a:r>
              <a:rPr lang="en-US" sz="2400" i="1" dirty="0">
                <a:solidFill>
                  <a:schemeClr val="bg1"/>
                </a:solidFill>
                <a:latin typeface=".VnTime" pitchFamily="34" charset="0"/>
              </a:rPr>
              <a:t> </a:t>
            </a:r>
            <a:r>
              <a:rPr lang="en-US" sz="2400" i="1" dirty="0" err="1">
                <a:solidFill>
                  <a:schemeClr val="bg1"/>
                </a:solidFill>
                <a:latin typeface=".VnTime" pitchFamily="34" charset="0"/>
              </a:rPr>
              <a:t>như</a:t>
            </a:r>
            <a:r>
              <a:rPr lang="en-US" sz="2400" i="1" dirty="0">
                <a:solidFill>
                  <a:schemeClr val="bg1"/>
                </a:solidFill>
                <a:latin typeface=".VnTime" pitchFamily="34" charset="0"/>
              </a:rPr>
              <a:t>­ </a:t>
            </a:r>
            <a:r>
              <a:rPr lang="en-US" sz="2400" i="1" dirty="0" err="1">
                <a:solidFill>
                  <a:schemeClr val="bg1"/>
                </a:solidFill>
                <a:latin typeface=".VnTime" pitchFamily="34" charset="0"/>
              </a:rPr>
              <a:t>c¸ch</a:t>
            </a:r>
            <a:r>
              <a:rPr lang="en-US" sz="2400" i="1" dirty="0">
                <a:solidFill>
                  <a:schemeClr val="bg1"/>
                </a:solidFill>
                <a:latin typeface=".VnTime" pitchFamily="34" charset="0"/>
              </a:rPr>
              <a:t> </a:t>
            </a:r>
            <a:r>
              <a:rPr lang="en-US" sz="2400" i="1" dirty="0" err="1">
                <a:solidFill>
                  <a:schemeClr val="bg1"/>
                </a:solidFill>
                <a:latin typeface=".VnTime" pitchFamily="34" charset="0"/>
              </a:rPr>
              <a:t>vÏ</a:t>
            </a:r>
            <a:r>
              <a:rPr lang="en-US" sz="2400" i="1" dirty="0">
                <a:solidFill>
                  <a:schemeClr val="bg1"/>
                </a:solidFill>
                <a:latin typeface=".VnTime" pitchFamily="34" charset="0"/>
              </a:rPr>
              <a:t> </a:t>
            </a:r>
            <a:r>
              <a:rPr lang="en-US" sz="2400" i="1" dirty="0" err="1">
                <a:solidFill>
                  <a:schemeClr val="bg1"/>
                </a:solidFill>
                <a:latin typeface=".VnTime" pitchFamily="34" charset="0"/>
              </a:rPr>
              <a:t>trªn</a:t>
            </a:r>
            <a:r>
              <a:rPr lang="en-US" sz="2400" i="1" dirty="0">
                <a:solidFill>
                  <a:schemeClr val="bg1"/>
                </a:solidFill>
                <a:latin typeface=".VnTime" pitchFamily="34" charset="0"/>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0" y="-4336"/>
            <a:ext cx="9144000" cy="830997"/>
          </a:xfrm>
          <a:prstGeom prst="rect">
            <a:avLst/>
          </a:prstGeom>
          <a:solidFill>
            <a:schemeClr val="tx2"/>
          </a:solidFill>
          <a:ln w="9525">
            <a:noFill/>
            <a:miter lim="800000"/>
            <a:headEnd/>
            <a:tailEnd/>
          </a:ln>
          <a:effectLst/>
        </p:spPr>
        <p:txBody>
          <a:bodyPr anchor="ctr">
            <a:spAutoFit/>
          </a:bodyPr>
          <a:lstStyle/>
          <a:p>
            <a:pPr algn="ctr"/>
            <a:r>
              <a:rPr lang="en-US" sz="2400" b="1" i="1" dirty="0" err="1">
                <a:solidFill>
                  <a:schemeClr val="bg1"/>
                </a:solidFill>
                <a:latin typeface=".VnTimeH" pitchFamily="34" charset="0"/>
              </a:rPr>
              <a:t>Bµi</a:t>
            </a:r>
            <a:r>
              <a:rPr lang="en-US" sz="2400" b="1" i="1" dirty="0">
                <a:solidFill>
                  <a:schemeClr val="bg1"/>
                </a:solidFill>
                <a:latin typeface=".VnTimeH" pitchFamily="34" charset="0"/>
              </a:rPr>
              <a:t> 1 </a:t>
            </a:r>
            <a:r>
              <a:rPr lang="en-US" sz="2400" dirty="0">
                <a:solidFill>
                  <a:schemeClr val="bg1"/>
                </a:solidFill>
                <a:latin typeface=".VnTime" pitchFamily="34" charset="0"/>
              </a:rPr>
              <a:t> </a:t>
            </a:r>
            <a:r>
              <a:rPr lang="en-US" sz="2400" b="1" dirty="0" err="1">
                <a:solidFill>
                  <a:srgbClr val="00FF00"/>
                </a:solidFill>
                <a:latin typeface=".VnTimeH" pitchFamily="34" charset="0"/>
              </a:rPr>
              <a:t>Sù</a:t>
            </a:r>
            <a:r>
              <a:rPr lang="en-US" sz="2400" b="1" dirty="0">
                <a:solidFill>
                  <a:srgbClr val="00FF00"/>
                </a:solidFill>
                <a:latin typeface=".VnTimeH" pitchFamily="34" charset="0"/>
              </a:rPr>
              <a:t> </a:t>
            </a:r>
            <a:r>
              <a:rPr lang="en-US" sz="2400" b="1" dirty="0" err="1">
                <a:solidFill>
                  <a:srgbClr val="00FF00"/>
                </a:solidFill>
                <a:latin typeface=".VnTimeH" pitchFamily="34" charset="0"/>
              </a:rPr>
              <a:t>phô</a:t>
            </a:r>
            <a:r>
              <a:rPr lang="en-US" sz="2400" b="1" dirty="0">
                <a:solidFill>
                  <a:srgbClr val="00FF00"/>
                </a:solidFill>
                <a:latin typeface=".VnTimeH" pitchFamily="34" charset="0"/>
              </a:rPr>
              <a:t> </a:t>
            </a:r>
            <a:r>
              <a:rPr lang="en-US" sz="2400" b="1" dirty="0" err="1">
                <a:solidFill>
                  <a:srgbClr val="00FF00"/>
                </a:solidFill>
                <a:latin typeface=".VnTimeH" pitchFamily="34" charset="0"/>
              </a:rPr>
              <a:t>thuéc</a:t>
            </a:r>
            <a:r>
              <a:rPr lang="en-US" sz="2400" b="1" dirty="0">
                <a:solidFill>
                  <a:srgbClr val="00FF00"/>
                </a:solidFill>
                <a:latin typeface=".VnTimeH" pitchFamily="34" charset="0"/>
              </a:rPr>
              <a:t> </a:t>
            </a:r>
            <a:r>
              <a:rPr lang="en-US" sz="2400" b="1" dirty="0" err="1">
                <a:solidFill>
                  <a:srgbClr val="00FF00"/>
                </a:solidFill>
                <a:latin typeface=".VnTimeH" pitchFamily="34" charset="0"/>
              </a:rPr>
              <a:t>cña</a:t>
            </a:r>
            <a:r>
              <a:rPr lang="en-US" sz="2400" b="1" dirty="0">
                <a:solidFill>
                  <a:srgbClr val="00FF00"/>
                </a:solidFill>
                <a:latin typeface=".VnTimeH" pitchFamily="34" charset="0"/>
              </a:rPr>
              <a:t> </a:t>
            </a:r>
            <a:r>
              <a:rPr lang="en-US" sz="2400" b="1" dirty="0" err="1">
                <a:solidFill>
                  <a:srgbClr val="00FF00"/>
                </a:solidFill>
                <a:latin typeface=".VnTimeH" pitchFamily="34" charset="0"/>
              </a:rPr>
              <a:t>c­Ưêng</a:t>
            </a:r>
            <a:r>
              <a:rPr lang="en-US" sz="2400" b="1" dirty="0">
                <a:solidFill>
                  <a:srgbClr val="00FF00"/>
                </a:solidFill>
                <a:latin typeface=".VnTimeH" pitchFamily="34" charset="0"/>
              </a:rPr>
              <a:t> ®é </a:t>
            </a:r>
            <a:r>
              <a:rPr lang="en-US" sz="2400" b="1" dirty="0" err="1">
                <a:solidFill>
                  <a:schemeClr val="bg1"/>
                </a:solidFill>
                <a:latin typeface=".VnTimeH" pitchFamily="34" charset="0"/>
              </a:rPr>
              <a:t>dßng</a:t>
            </a:r>
            <a:r>
              <a:rPr lang="en-US" sz="2400" b="1" dirty="0">
                <a:solidFill>
                  <a:schemeClr val="bg1"/>
                </a:solidFill>
                <a:latin typeface=".VnTimeH" pitchFamily="34" charset="0"/>
              </a:rPr>
              <a:t> ®</a:t>
            </a:r>
            <a:r>
              <a:rPr lang="en-US" sz="2400" b="1" dirty="0" err="1">
                <a:solidFill>
                  <a:schemeClr val="bg1"/>
                </a:solidFill>
                <a:latin typeface=".VnTimeH" pitchFamily="34" charset="0"/>
              </a:rPr>
              <a:t>iÖn</a:t>
            </a:r>
            <a:r>
              <a:rPr lang="en-US" sz="2400" b="1" dirty="0">
                <a:solidFill>
                  <a:schemeClr val="bg1"/>
                </a:solidFill>
                <a:latin typeface=".VnTimeH" pitchFamily="34" charset="0"/>
              </a:rPr>
              <a:t> </a:t>
            </a:r>
            <a:r>
              <a:rPr lang="en-US" sz="2400" b="1" dirty="0" err="1">
                <a:solidFill>
                  <a:schemeClr val="bg1"/>
                </a:solidFill>
                <a:latin typeface=".VnTimeH" pitchFamily="34" charset="0"/>
              </a:rPr>
              <a:t>vµo</a:t>
            </a:r>
            <a:r>
              <a:rPr lang="en-US" sz="2400" b="1" dirty="0">
                <a:solidFill>
                  <a:schemeClr val="bg1"/>
                </a:solidFill>
                <a:latin typeface=".VnTimeH" pitchFamily="34" charset="0"/>
              </a:rPr>
              <a:t> </a:t>
            </a:r>
            <a:r>
              <a:rPr lang="en-US" sz="2400" b="1" dirty="0" err="1">
                <a:solidFill>
                  <a:schemeClr val="bg1"/>
                </a:solidFill>
                <a:latin typeface=".VnTimeH" pitchFamily="34" charset="0"/>
              </a:rPr>
              <a:t>hiÖu</a:t>
            </a:r>
            <a:r>
              <a:rPr lang="en-US" sz="2400" b="1" dirty="0">
                <a:solidFill>
                  <a:schemeClr val="bg1"/>
                </a:solidFill>
                <a:latin typeface=".VnTimeH" pitchFamily="34" charset="0"/>
              </a:rPr>
              <a:t> ®</a:t>
            </a:r>
            <a:r>
              <a:rPr lang="en-US" sz="2400" b="1" dirty="0" err="1">
                <a:solidFill>
                  <a:schemeClr val="bg1"/>
                </a:solidFill>
                <a:latin typeface=".VnTimeH" pitchFamily="34" charset="0"/>
              </a:rPr>
              <a:t>iÖn</a:t>
            </a:r>
            <a:r>
              <a:rPr lang="en-US" sz="2400" b="1" dirty="0">
                <a:solidFill>
                  <a:schemeClr val="bg1"/>
                </a:solidFill>
                <a:latin typeface=".VnTimeH" pitchFamily="34" charset="0"/>
              </a:rPr>
              <a:t> </a:t>
            </a:r>
            <a:r>
              <a:rPr lang="en-US" sz="2400" b="1" dirty="0" err="1">
                <a:solidFill>
                  <a:schemeClr val="bg1"/>
                </a:solidFill>
                <a:latin typeface=".VnTimeH" pitchFamily="34" charset="0"/>
              </a:rPr>
              <a:t>thÕ</a:t>
            </a:r>
            <a:r>
              <a:rPr lang="en-US" sz="2400" b="1" dirty="0">
                <a:solidFill>
                  <a:schemeClr val="bg1"/>
                </a:solidFill>
                <a:latin typeface=".VnTimeH" pitchFamily="34" charset="0"/>
              </a:rPr>
              <a:t> </a:t>
            </a:r>
            <a:r>
              <a:rPr lang="en-US" sz="2400" b="1" dirty="0" err="1">
                <a:solidFill>
                  <a:srgbClr val="FFFF00"/>
                </a:solidFill>
                <a:latin typeface=".VnTimeH" pitchFamily="34" charset="0"/>
              </a:rPr>
              <a:t>gi÷a</a:t>
            </a:r>
            <a:r>
              <a:rPr lang="en-US" sz="2400" b="1" dirty="0">
                <a:solidFill>
                  <a:srgbClr val="FFFF00"/>
                </a:solidFill>
                <a:latin typeface=".VnTimeH" pitchFamily="34" charset="0"/>
              </a:rPr>
              <a:t> </a:t>
            </a:r>
            <a:r>
              <a:rPr lang="en-US" sz="2400" b="1" dirty="0" err="1">
                <a:solidFill>
                  <a:srgbClr val="FFFF00"/>
                </a:solidFill>
                <a:latin typeface=".VnTimeH" pitchFamily="34" charset="0"/>
              </a:rPr>
              <a:t>hai</a:t>
            </a:r>
            <a:r>
              <a:rPr lang="en-US" sz="2400" b="1" dirty="0">
                <a:solidFill>
                  <a:srgbClr val="FFFF00"/>
                </a:solidFill>
                <a:latin typeface=".VnTimeH" pitchFamily="34" charset="0"/>
              </a:rPr>
              <a:t> ®</a:t>
            </a:r>
            <a:r>
              <a:rPr lang="en-US" sz="2400" b="1" dirty="0" err="1">
                <a:solidFill>
                  <a:srgbClr val="FFFF00"/>
                </a:solidFill>
                <a:latin typeface=".VnTimeH" pitchFamily="34" charset="0"/>
              </a:rPr>
              <a:t>Çu</a:t>
            </a:r>
            <a:r>
              <a:rPr lang="en-US" sz="2400" b="1" dirty="0">
                <a:solidFill>
                  <a:srgbClr val="FFFF00"/>
                </a:solidFill>
                <a:latin typeface=".VnTimeH" pitchFamily="34" charset="0"/>
              </a:rPr>
              <a:t> </a:t>
            </a:r>
            <a:r>
              <a:rPr lang="en-US" sz="2400" b="1" dirty="0" err="1">
                <a:solidFill>
                  <a:srgbClr val="FFFF00"/>
                </a:solidFill>
                <a:latin typeface=".VnTimeH" pitchFamily="34" charset="0"/>
              </a:rPr>
              <a:t>d©y</a:t>
            </a:r>
            <a:r>
              <a:rPr lang="en-US" sz="2400" b="1" dirty="0">
                <a:solidFill>
                  <a:srgbClr val="FFFF00"/>
                </a:solidFill>
                <a:latin typeface=".VnTimeH" pitchFamily="34" charset="0"/>
              </a:rPr>
              <a:t> </a:t>
            </a:r>
            <a:r>
              <a:rPr lang="en-US" sz="2400" b="1" dirty="0" err="1">
                <a:solidFill>
                  <a:srgbClr val="FFFF00"/>
                </a:solidFill>
                <a:latin typeface=".VnTimeH" pitchFamily="34" charset="0"/>
              </a:rPr>
              <a:t>dÉn</a:t>
            </a:r>
            <a:endParaRPr lang="en-US" sz="2400" b="1" dirty="0">
              <a:solidFill>
                <a:srgbClr val="FFFF00"/>
              </a:solidFill>
              <a:latin typeface=".VnTimeH" pitchFamily="34" charset="0"/>
            </a:endParaRPr>
          </a:p>
        </p:txBody>
      </p:sp>
      <p:sp>
        <p:nvSpPr>
          <p:cNvPr id="96259" name="Rectangle 3"/>
          <p:cNvSpPr>
            <a:spLocks noChangeArrowheads="1"/>
          </p:cNvSpPr>
          <p:nvPr/>
        </p:nvSpPr>
        <p:spPr bwMode="auto">
          <a:xfrm>
            <a:off x="0" y="868363"/>
            <a:ext cx="1900238" cy="396875"/>
          </a:xfrm>
          <a:prstGeom prst="rect">
            <a:avLst/>
          </a:prstGeom>
          <a:solidFill>
            <a:srgbClr val="0000FF"/>
          </a:solidFill>
          <a:ln w="9525">
            <a:noFill/>
            <a:miter lim="800000"/>
            <a:headEnd/>
            <a:tailEnd/>
          </a:ln>
          <a:effectLst/>
        </p:spPr>
        <p:txBody>
          <a:bodyPr wrap="none" anchor="ctr">
            <a:spAutoFit/>
          </a:bodyPr>
          <a:lstStyle/>
          <a:p>
            <a:r>
              <a:rPr lang="en-US" sz="2000">
                <a:solidFill>
                  <a:schemeClr val="bg1"/>
                </a:solidFill>
                <a:latin typeface=".VnTimeH" pitchFamily="34" charset="0"/>
              </a:rPr>
              <a:t>I. ThÝ nghiÖm</a:t>
            </a:r>
          </a:p>
        </p:txBody>
      </p:sp>
      <p:sp>
        <p:nvSpPr>
          <p:cNvPr id="96268" name="Rectangle 12"/>
          <p:cNvSpPr>
            <a:spLocks noChangeArrowheads="1"/>
          </p:cNvSpPr>
          <p:nvPr/>
        </p:nvSpPr>
        <p:spPr bwMode="auto">
          <a:xfrm>
            <a:off x="0" y="1262341"/>
            <a:ext cx="8433719" cy="369332"/>
          </a:xfrm>
          <a:prstGeom prst="rect">
            <a:avLst/>
          </a:prstGeom>
          <a:solidFill>
            <a:srgbClr val="0000FF"/>
          </a:solidFill>
          <a:ln w="9525">
            <a:noFill/>
            <a:miter lim="800000"/>
            <a:headEnd/>
            <a:tailEnd/>
          </a:ln>
          <a:effectLst/>
        </p:spPr>
        <p:txBody>
          <a:bodyPr wrap="none" anchor="ctr">
            <a:spAutoFit/>
          </a:bodyPr>
          <a:lstStyle/>
          <a:p>
            <a:r>
              <a:rPr lang="en-US" dirty="0">
                <a:solidFill>
                  <a:schemeClr val="bg1"/>
                </a:solidFill>
                <a:latin typeface=".VnTimeH" pitchFamily="34" charset="0"/>
              </a:rPr>
              <a:t>II. §å </a:t>
            </a:r>
            <a:r>
              <a:rPr lang="en-US" dirty="0" err="1">
                <a:solidFill>
                  <a:schemeClr val="bg1"/>
                </a:solidFill>
                <a:latin typeface=".VnTimeH" pitchFamily="34" charset="0"/>
              </a:rPr>
              <a:t>thÞ</a:t>
            </a:r>
            <a:r>
              <a:rPr lang="en-US" dirty="0">
                <a:solidFill>
                  <a:schemeClr val="bg1"/>
                </a:solidFill>
                <a:latin typeface=".VnTimeH" pitchFamily="34" charset="0"/>
              </a:rPr>
              <a:t> </a:t>
            </a:r>
            <a:r>
              <a:rPr lang="en-US" dirty="0" err="1">
                <a:solidFill>
                  <a:schemeClr val="bg1"/>
                </a:solidFill>
                <a:latin typeface=".VnTimeH" pitchFamily="34" charset="0"/>
              </a:rPr>
              <a:t>biÓu</a:t>
            </a:r>
            <a:r>
              <a:rPr lang="en-US" dirty="0">
                <a:solidFill>
                  <a:schemeClr val="bg1"/>
                </a:solidFill>
                <a:latin typeface=".VnTimeH" pitchFamily="34" charset="0"/>
              </a:rPr>
              <a:t> </a:t>
            </a:r>
            <a:r>
              <a:rPr lang="en-US" dirty="0" err="1">
                <a:solidFill>
                  <a:schemeClr val="bg1"/>
                </a:solidFill>
                <a:latin typeface=".VnTimeH" pitchFamily="34" charset="0"/>
              </a:rPr>
              <a:t>diÔn</a:t>
            </a:r>
            <a:r>
              <a:rPr lang="en-US" dirty="0">
                <a:solidFill>
                  <a:schemeClr val="bg1"/>
                </a:solidFill>
                <a:latin typeface=".VnTimeH" pitchFamily="34" charset="0"/>
              </a:rPr>
              <a:t> </a:t>
            </a:r>
            <a:r>
              <a:rPr lang="en-US" dirty="0" err="1">
                <a:solidFill>
                  <a:schemeClr val="bg1"/>
                </a:solidFill>
                <a:latin typeface=".VnTimeH" pitchFamily="34" charset="0"/>
              </a:rPr>
              <a:t>sù</a:t>
            </a:r>
            <a:r>
              <a:rPr lang="en-US" dirty="0">
                <a:solidFill>
                  <a:schemeClr val="bg1"/>
                </a:solidFill>
                <a:latin typeface=".VnTimeH" pitchFamily="34" charset="0"/>
              </a:rPr>
              <a:t> </a:t>
            </a:r>
            <a:r>
              <a:rPr lang="en-US" dirty="0" err="1">
                <a:solidFill>
                  <a:schemeClr val="bg1"/>
                </a:solidFill>
                <a:latin typeface=".VnTimeH" pitchFamily="34" charset="0"/>
              </a:rPr>
              <a:t>phô</a:t>
            </a:r>
            <a:r>
              <a:rPr lang="en-US" dirty="0">
                <a:solidFill>
                  <a:schemeClr val="bg1"/>
                </a:solidFill>
                <a:latin typeface=".VnTimeH" pitchFamily="34" charset="0"/>
              </a:rPr>
              <a:t> </a:t>
            </a:r>
            <a:r>
              <a:rPr lang="en-US" dirty="0" err="1">
                <a:solidFill>
                  <a:schemeClr val="bg1"/>
                </a:solidFill>
                <a:latin typeface=".VnTimeH" pitchFamily="34" charset="0"/>
              </a:rPr>
              <a:t>thuéc</a:t>
            </a:r>
            <a:r>
              <a:rPr lang="en-US" dirty="0">
                <a:solidFill>
                  <a:schemeClr val="bg1"/>
                </a:solidFill>
                <a:latin typeface=".VnTimeH" pitchFamily="34" charset="0"/>
              </a:rPr>
              <a:t> </a:t>
            </a:r>
            <a:r>
              <a:rPr lang="en-US" dirty="0" err="1">
                <a:solidFill>
                  <a:schemeClr val="bg1"/>
                </a:solidFill>
                <a:latin typeface=".VnTimeH" pitchFamily="34" charset="0"/>
              </a:rPr>
              <a:t>cña</a:t>
            </a:r>
            <a:r>
              <a:rPr lang="en-US" dirty="0">
                <a:solidFill>
                  <a:schemeClr val="bg1"/>
                </a:solidFill>
                <a:latin typeface=".VnTimeH" pitchFamily="34" charset="0"/>
              </a:rPr>
              <a:t> </a:t>
            </a:r>
            <a:r>
              <a:rPr lang="en-US" dirty="0" err="1">
                <a:solidFill>
                  <a:schemeClr val="bg1"/>
                </a:solidFill>
                <a:latin typeface=".VnTimeH" pitchFamily="34" charset="0"/>
              </a:rPr>
              <a:t>cƯ­êng</a:t>
            </a:r>
            <a:r>
              <a:rPr lang="en-US" dirty="0">
                <a:solidFill>
                  <a:schemeClr val="bg1"/>
                </a:solidFill>
                <a:latin typeface=".VnTimeH" pitchFamily="34" charset="0"/>
              </a:rPr>
              <a:t> ®é </a:t>
            </a:r>
            <a:r>
              <a:rPr lang="en-US" dirty="0" err="1">
                <a:solidFill>
                  <a:schemeClr val="bg1"/>
                </a:solidFill>
                <a:latin typeface=".VnTimeH" pitchFamily="34" charset="0"/>
              </a:rPr>
              <a:t>dßng</a:t>
            </a:r>
            <a:r>
              <a:rPr lang="en-US" dirty="0">
                <a:solidFill>
                  <a:schemeClr val="bg1"/>
                </a:solidFill>
                <a:latin typeface=".VnTimeH" pitchFamily="34" charset="0"/>
              </a:rPr>
              <a:t> ®</a:t>
            </a:r>
            <a:r>
              <a:rPr lang="en-US" dirty="0" err="1">
                <a:solidFill>
                  <a:schemeClr val="bg1"/>
                </a:solidFill>
                <a:latin typeface=".VnTimeH" pitchFamily="34" charset="0"/>
              </a:rPr>
              <a:t>iÖn</a:t>
            </a:r>
            <a:r>
              <a:rPr lang="en-US" dirty="0">
                <a:solidFill>
                  <a:schemeClr val="bg1"/>
                </a:solidFill>
                <a:latin typeface=".VnTimeH" pitchFamily="34" charset="0"/>
              </a:rPr>
              <a:t> </a:t>
            </a:r>
            <a:r>
              <a:rPr lang="en-US" dirty="0" err="1">
                <a:solidFill>
                  <a:schemeClr val="bg1"/>
                </a:solidFill>
                <a:latin typeface=".VnTimeH" pitchFamily="34" charset="0"/>
              </a:rPr>
              <a:t>vµo</a:t>
            </a:r>
            <a:r>
              <a:rPr lang="en-US" dirty="0">
                <a:solidFill>
                  <a:schemeClr val="bg1"/>
                </a:solidFill>
                <a:latin typeface=".VnTimeH" pitchFamily="34" charset="0"/>
              </a:rPr>
              <a:t> </a:t>
            </a:r>
            <a:r>
              <a:rPr lang="en-US" dirty="0" err="1">
                <a:solidFill>
                  <a:schemeClr val="bg1"/>
                </a:solidFill>
                <a:latin typeface=".VnTimeH" pitchFamily="34" charset="0"/>
              </a:rPr>
              <a:t>h®t</a:t>
            </a:r>
            <a:r>
              <a:rPr lang="en-US" dirty="0">
                <a:solidFill>
                  <a:schemeClr val="bg1"/>
                </a:solidFill>
                <a:latin typeface=".VnTimeH" pitchFamily="34" charset="0"/>
              </a:rPr>
              <a:t> </a:t>
            </a:r>
          </a:p>
        </p:txBody>
      </p:sp>
      <p:sp>
        <p:nvSpPr>
          <p:cNvPr id="96269" name="Text Box 13"/>
          <p:cNvSpPr txBox="1">
            <a:spLocks noChangeArrowheads="1"/>
          </p:cNvSpPr>
          <p:nvPr/>
        </p:nvSpPr>
        <p:spPr bwMode="auto">
          <a:xfrm>
            <a:off x="0" y="1600200"/>
            <a:ext cx="2895600" cy="457200"/>
          </a:xfrm>
          <a:prstGeom prst="rect">
            <a:avLst/>
          </a:prstGeom>
          <a:solidFill>
            <a:srgbClr val="0000CC"/>
          </a:solidFill>
          <a:ln w="9525">
            <a:noFill/>
            <a:miter lim="800000"/>
            <a:headEnd/>
            <a:tailEnd/>
          </a:ln>
          <a:effectLst/>
        </p:spPr>
        <p:txBody>
          <a:bodyPr>
            <a:spAutoFit/>
          </a:bodyPr>
          <a:lstStyle/>
          <a:p>
            <a:pPr>
              <a:spcBef>
                <a:spcPct val="50000"/>
              </a:spcBef>
            </a:pPr>
            <a:r>
              <a:rPr lang="en-US" sz="2400">
                <a:solidFill>
                  <a:schemeClr val="bg1"/>
                </a:solidFill>
                <a:latin typeface=".VnTime" pitchFamily="34" charset="0"/>
              </a:rPr>
              <a:t>1. D¹ng ®å thÞ</a:t>
            </a:r>
          </a:p>
        </p:txBody>
      </p:sp>
      <p:sp>
        <p:nvSpPr>
          <p:cNvPr id="96292" name="Text Box 36"/>
          <p:cNvSpPr txBox="1">
            <a:spLocks noChangeArrowheads="1"/>
          </p:cNvSpPr>
          <p:nvPr/>
        </p:nvSpPr>
        <p:spPr bwMode="auto">
          <a:xfrm>
            <a:off x="-25400" y="2971800"/>
            <a:ext cx="9144000" cy="1077218"/>
          </a:xfrm>
          <a:prstGeom prst="rect">
            <a:avLst/>
          </a:prstGeom>
          <a:solidFill>
            <a:srgbClr val="0000FF"/>
          </a:solidFill>
          <a:ln w="38100">
            <a:solidFill>
              <a:srgbClr val="FF0000"/>
            </a:solidFill>
            <a:miter lim="800000"/>
            <a:headEnd/>
            <a:tailEnd/>
          </a:ln>
          <a:effectLst/>
        </p:spPr>
        <p:txBody>
          <a:bodyPr>
            <a:spAutoFit/>
          </a:bodyPr>
          <a:lstStyle/>
          <a:p>
            <a:pPr algn="just">
              <a:spcBef>
                <a:spcPct val="50000"/>
              </a:spcBef>
            </a:pPr>
            <a:r>
              <a:rPr lang="en-US" sz="3200" dirty="0" err="1">
                <a:solidFill>
                  <a:schemeClr val="bg1"/>
                </a:solidFill>
                <a:latin typeface=".VnTime" pitchFamily="34" charset="0"/>
              </a:rPr>
              <a:t>HiÖu</a:t>
            </a:r>
            <a:r>
              <a:rPr lang="en-US" sz="3200" dirty="0">
                <a:solidFill>
                  <a:schemeClr val="bg1"/>
                </a:solidFill>
                <a:latin typeface=".VnTime" pitchFamily="34" charset="0"/>
              </a:rPr>
              <a:t> ®</a:t>
            </a:r>
            <a:r>
              <a:rPr lang="en-US" sz="3200" dirty="0" err="1">
                <a:solidFill>
                  <a:schemeClr val="bg1"/>
                </a:solidFill>
                <a:latin typeface=".VnTime" pitchFamily="34" charset="0"/>
              </a:rPr>
              <a:t>iÖn</a:t>
            </a:r>
            <a:r>
              <a:rPr lang="en-US" sz="3200" dirty="0">
                <a:solidFill>
                  <a:schemeClr val="bg1"/>
                </a:solidFill>
                <a:latin typeface=".VnTime" pitchFamily="34" charset="0"/>
              </a:rPr>
              <a:t> </a:t>
            </a:r>
            <a:r>
              <a:rPr lang="en-US" sz="3200" dirty="0" err="1">
                <a:solidFill>
                  <a:schemeClr val="bg1"/>
                </a:solidFill>
                <a:latin typeface=".VnTime" pitchFamily="34" charset="0"/>
              </a:rPr>
              <a:t>thÕ</a:t>
            </a:r>
            <a:r>
              <a:rPr lang="en-US" sz="3200" dirty="0">
                <a:solidFill>
                  <a:schemeClr val="bg1"/>
                </a:solidFill>
                <a:latin typeface=".VnTime" pitchFamily="34" charset="0"/>
              </a:rPr>
              <a:t> </a:t>
            </a:r>
            <a:r>
              <a:rPr lang="en-US" sz="3200" dirty="0" err="1">
                <a:solidFill>
                  <a:schemeClr val="bg1"/>
                </a:solidFill>
                <a:latin typeface=".VnTime" pitchFamily="34" charset="0"/>
              </a:rPr>
              <a:t>gi÷a</a:t>
            </a:r>
            <a:r>
              <a:rPr lang="en-US" sz="3200" dirty="0">
                <a:solidFill>
                  <a:schemeClr val="bg1"/>
                </a:solidFill>
                <a:latin typeface=".VnTime" pitchFamily="34" charset="0"/>
              </a:rPr>
              <a:t> </a:t>
            </a:r>
            <a:r>
              <a:rPr lang="en-US" sz="3200" dirty="0" err="1">
                <a:solidFill>
                  <a:schemeClr val="bg1"/>
                </a:solidFill>
                <a:latin typeface=".VnTime" pitchFamily="34" charset="0"/>
              </a:rPr>
              <a:t>hai</a:t>
            </a:r>
            <a:r>
              <a:rPr lang="en-US" sz="3200" dirty="0">
                <a:solidFill>
                  <a:schemeClr val="bg1"/>
                </a:solidFill>
                <a:latin typeface=".VnTime" pitchFamily="34" charset="0"/>
              </a:rPr>
              <a:t> ®</a:t>
            </a:r>
            <a:r>
              <a:rPr lang="en-US" sz="3200" dirty="0" err="1">
                <a:solidFill>
                  <a:schemeClr val="bg1"/>
                </a:solidFill>
                <a:latin typeface=".VnTime" pitchFamily="34" charset="0"/>
              </a:rPr>
              <a:t>Çu</a:t>
            </a:r>
            <a:r>
              <a:rPr lang="en-US" sz="3200" dirty="0">
                <a:solidFill>
                  <a:schemeClr val="bg1"/>
                </a:solidFill>
                <a:latin typeface=".VnTime" pitchFamily="34" charset="0"/>
              </a:rPr>
              <a:t> </a:t>
            </a:r>
            <a:r>
              <a:rPr lang="en-US" sz="3200" dirty="0" err="1">
                <a:solidFill>
                  <a:schemeClr val="bg1"/>
                </a:solidFill>
                <a:latin typeface=".VnTime" pitchFamily="34" charset="0"/>
              </a:rPr>
              <a:t>d©y</a:t>
            </a:r>
            <a:r>
              <a:rPr lang="en-US" sz="3200" dirty="0">
                <a:solidFill>
                  <a:schemeClr val="bg1"/>
                </a:solidFill>
                <a:latin typeface=".VnTime" pitchFamily="34" charset="0"/>
              </a:rPr>
              <a:t> </a:t>
            </a:r>
            <a:r>
              <a:rPr lang="en-US" sz="3200" dirty="0" err="1">
                <a:solidFill>
                  <a:schemeClr val="bg1"/>
                </a:solidFill>
                <a:latin typeface=".VnTime" pitchFamily="34" charset="0"/>
              </a:rPr>
              <a:t>dÉn</a:t>
            </a:r>
            <a:r>
              <a:rPr lang="en-US" sz="3200" dirty="0">
                <a:solidFill>
                  <a:schemeClr val="bg1"/>
                </a:solidFill>
                <a:latin typeface=".VnTime" pitchFamily="34" charset="0"/>
              </a:rPr>
              <a:t> </a:t>
            </a:r>
            <a:r>
              <a:rPr lang="en-US" sz="3200" dirty="0" err="1">
                <a:solidFill>
                  <a:schemeClr val="bg1"/>
                </a:solidFill>
                <a:latin typeface=".VnTime" pitchFamily="34" charset="0"/>
              </a:rPr>
              <a:t>tỉ</a:t>
            </a:r>
            <a:r>
              <a:rPr lang="en-US" sz="3200" dirty="0">
                <a:solidFill>
                  <a:schemeClr val="bg1"/>
                </a:solidFill>
                <a:latin typeface=".VnTime" pitchFamily="34" charset="0"/>
              </a:rPr>
              <a:t> </a:t>
            </a:r>
            <a:r>
              <a:rPr lang="en-US" sz="3200" dirty="0" err="1">
                <a:solidFill>
                  <a:schemeClr val="bg1"/>
                </a:solidFill>
                <a:latin typeface=".VnTime" pitchFamily="34" charset="0"/>
              </a:rPr>
              <a:t>lệ</a:t>
            </a:r>
            <a:r>
              <a:rPr lang="en-US" sz="3200" dirty="0">
                <a:solidFill>
                  <a:schemeClr val="bg1"/>
                </a:solidFill>
                <a:latin typeface=".VnTime" pitchFamily="34" charset="0"/>
              </a:rPr>
              <a:t> </a:t>
            </a:r>
            <a:r>
              <a:rPr lang="en-US" sz="3200" dirty="0" err="1">
                <a:solidFill>
                  <a:schemeClr val="bg1"/>
                </a:solidFill>
                <a:latin typeface=".VnTime" pitchFamily="34" charset="0"/>
              </a:rPr>
              <a:t>thuận</a:t>
            </a:r>
            <a:r>
              <a:rPr lang="en-US" sz="3200" dirty="0">
                <a:solidFill>
                  <a:schemeClr val="bg1"/>
                </a:solidFill>
                <a:latin typeface=".VnTime" pitchFamily="34" charset="0"/>
              </a:rPr>
              <a:t> </a:t>
            </a:r>
            <a:r>
              <a:rPr lang="en-US" sz="3200" dirty="0" err="1">
                <a:solidFill>
                  <a:schemeClr val="bg1"/>
                </a:solidFill>
                <a:latin typeface=".VnTime" pitchFamily="34" charset="0"/>
              </a:rPr>
              <a:t>với</a:t>
            </a:r>
            <a:r>
              <a:rPr lang="en-US" sz="3200" dirty="0">
                <a:solidFill>
                  <a:schemeClr val="bg1"/>
                </a:solidFill>
                <a:latin typeface=".VnTime" pitchFamily="34" charset="0"/>
              </a:rPr>
              <a:t> </a:t>
            </a:r>
            <a:r>
              <a:rPr lang="en-US" sz="3200" dirty="0" err="1">
                <a:solidFill>
                  <a:schemeClr val="bg1"/>
                </a:solidFill>
                <a:latin typeface=".VnTime" pitchFamily="34" charset="0"/>
              </a:rPr>
              <a:t>cưêng</a:t>
            </a:r>
            <a:r>
              <a:rPr lang="en-US" sz="3200" dirty="0">
                <a:solidFill>
                  <a:schemeClr val="bg1"/>
                </a:solidFill>
                <a:latin typeface=".VnTime" pitchFamily="34" charset="0"/>
              </a:rPr>
              <a:t> ®é </a:t>
            </a:r>
            <a:r>
              <a:rPr lang="en-US" sz="3200" dirty="0" err="1">
                <a:solidFill>
                  <a:schemeClr val="bg1"/>
                </a:solidFill>
                <a:latin typeface=".VnTime" pitchFamily="34" charset="0"/>
              </a:rPr>
              <a:t>dßng</a:t>
            </a:r>
            <a:r>
              <a:rPr lang="en-US" sz="3200" dirty="0">
                <a:solidFill>
                  <a:schemeClr val="bg1"/>
                </a:solidFill>
                <a:latin typeface=".VnTime" pitchFamily="34" charset="0"/>
              </a:rPr>
              <a:t> ®</a:t>
            </a:r>
            <a:r>
              <a:rPr lang="en-US" sz="3200" dirty="0" err="1">
                <a:solidFill>
                  <a:schemeClr val="bg1"/>
                </a:solidFill>
                <a:latin typeface=".VnTime" pitchFamily="34" charset="0"/>
              </a:rPr>
              <a:t>iÖn</a:t>
            </a:r>
            <a:r>
              <a:rPr lang="en-US" sz="3200" dirty="0">
                <a:solidFill>
                  <a:schemeClr val="bg1"/>
                </a:solidFill>
                <a:latin typeface=".VnTime" pitchFamily="34" charset="0"/>
              </a:rPr>
              <a:t> ch¹y qua </a:t>
            </a:r>
            <a:r>
              <a:rPr lang="en-US" sz="3200" dirty="0" err="1">
                <a:solidFill>
                  <a:schemeClr val="bg1"/>
                </a:solidFill>
                <a:latin typeface=".VnTime" pitchFamily="34" charset="0"/>
              </a:rPr>
              <a:t>d©y</a:t>
            </a:r>
            <a:r>
              <a:rPr lang="en-US" sz="3200" dirty="0">
                <a:solidFill>
                  <a:schemeClr val="bg1"/>
                </a:solidFill>
                <a:latin typeface=".VnTime" pitchFamily="34" charset="0"/>
              </a:rPr>
              <a:t> </a:t>
            </a:r>
            <a:r>
              <a:rPr lang="en-US" sz="3200" dirty="0" err="1">
                <a:solidFill>
                  <a:schemeClr val="bg1"/>
                </a:solidFill>
                <a:latin typeface=".VnTime" pitchFamily="34" charset="0"/>
              </a:rPr>
              <a:t>dÉn</a:t>
            </a:r>
            <a:r>
              <a:rPr lang="en-US" sz="3200" dirty="0">
                <a:solidFill>
                  <a:schemeClr val="bg1"/>
                </a:solidFill>
                <a:latin typeface=".VnTime" pitchFamily="34" charset="0"/>
              </a:rPr>
              <a:t> ®ã</a:t>
            </a:r>
          </a:p>
        </p:txBody>
      </p:sp>
      <p:sp>
        <p:nvSpPr>
          <p:cNvPr id="96294" name="Text Box 38"/>
          <p:cNvSpPr txBox="1">
            <a:spLocks noChangeArrowheads="1"/>
          </p:cNvSpPr>
          <p:nvPr/>
        </p:nvSpPr>
        <p:spPr bwMode="auto">
          <a:xfrm>
            <a:off x="0" y="2133600"/>
            <a:ext cx="2895600" cy="457200"/>
          </a:xfrm>
          <a:prstGeom prst="rect">
            <a:avLst/>
          </a:prstGeom>
          <a:solidFill>
            <a:srgbClr val="0000CC"/>
          </a:solidFill>
          <a:ln w="9525">
            <a:noFill/>
            <a:miter lim="800000"/>
            <a:headEnd/>
            <a:tailEnd/>
          </a:ln>
          <a:effectLst/>
        </p:spPr>
        <p:txBody>
          <a:bodyPr>
            <a:spAutoFit/>
          </a:bodyPr>
          <a:lstStyle/>
          <a:p>
            <a:pPr>
              <a:spcBef>
                <a:spcPct val="50000"/>
              </a:spcBef>
            </a:pPr>
            <a:r>
              <a:rPr lang="en-US" sz="2400">
                <a:solidFill>
                  <a:schemeClr val="bg1"/>
                </a:solidFill>
                <a:latin typeface=".VnTime" pitchFamily="34" charset="0"/>
              </a:rPr>
              <a:t>2. KÕt luËn</a:t>
            </a:r>
          </a:p>
        </p:txBody>
      </p:sp>
      <mc:AlternateContent xmlns:mc="http://schemas.openxmlformats.org/markup-compatibility/2006" xmlns:a14="http://schemas.microsoft.com/office/drawing/2010/main">
        <mc:Choice Requires="a14">
          <p:sp>
            <p:nvSpPr>
              <p:cNvPr id="9" name="Hộp Văn bản 8">
                <a:extLst>
                  <a:ext uri="{FF2B5EF4-FFF2-40B4-BE49-F238E27FC236}">
                    <a16:creationId xmlns:a16="http://schemas.microsoft.com/office/drawing/2014/main" id="{6747DC54-B740-44AC-A4CB-F2F2B423F2B3}"/>
                  </a:ext>
                </a:extLst>
              </p:cNvPr>
              <p:cNvSpPr txBox="1"/>
              <p:nvPr/>
            </p:nvSpPr>
            <p:spPr>
              <a:xfrm>
                <a:off x="1600200" y="4774039"/>
                <a:ext cx="4724400" cy="109485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3200" i="1" smtClean="0">
                              <a:solidFill>
                                <a:srgbClr val="836967"/>
                              </a:solidFill>
                              <a:latin typeface="Cambria Math" panose="02040503050406030204" pitchFamily="18" charset="0"/>
                            </a:rPr>
                          </m:ctrlPr>
                        </m:fPr>
                        <m:num>
                          <m:sSub>
                            <m:sSubPr>
                              <m:ctrlPr>
                                <a:rPr lang="en-US" sz="3200" i="1">
                                  <a:solidFill>
                                    <a:srgbClr val="836967"/>
                                  </a:solidFill>
                                  <a:latin typeface="Cambria Math" panose="02040503050406030204" pitchFamily="18" charset="0"/>
                                </a:rPr>
                              </m:ctrlPr>
                            </m:sSubPr>
                            <m:e>
                              <m:r>
                                <a:rPr lang="en-US" sz="3200" i="1">
                                  <a:latin typeface="Cambria Math" panose="02040503050406030204" pitchFamily="18" charset="0"/>
                                </a:rPr>
                                <m:t>𝑈</m:t>
                              </m:r>
                            </m:e>
                            <m:sub>
                              <m:r>
                                <a:rPr lang="en-US" sz="3200" i="0">
                                  <a:latin typeface="Cambria Math" panose="02040503050406030204" pitchFamily="18" charset="0"/>
                                </a:rPr>
                                <m:t>1</m:t>
                              </m:r>
                            </m:sub>
                          </m:sSub>
                        </m:num>
                        <m:den>
                          <m:sSub>
                            <m:sSubPr>
                              <m:ctrlPr>
                                <a:rPr lang="en-US" sz="3200" i="1">
                                  <a:solidFill>
                                    <a:srgbClr val="836967"/>
                                  </a:solidFill>
                                  <a:latin typeface="Cambria Math" panose="02040503050406030204" pitchFamily="18" charset="0"/>
                                </a:rPr>
                              </m:ctrlPr>
                            </m:sSubPr>
                            <m:e>
                              <m:r>
                                <a:rPr lang="en-US" sz="3200" i="1">
                                  <a:latin typeface="Cambria Math" panose="02040503050406030204" pitchFamily="18" charset="0"/>
                                </a:rPr>
                                <m:t>𝑈</m:t>
                              </m:r>
                            </m:e>
                            <m:sub>
                              <m:r>
                                <a:rPr lang="en-US" sz="3200" i="0">
                                  <a:latin typeface="Cambria Math" panose="02040503050406030204" pitchFamily="18" charset="0"/>
                                </a:rPr>
                                <m:t>2</m:t>
                              </m:r>
                            </m:sub>
                          </m:sSub>
                        </m:den>
                      </m:f>
                      <m:r>
                        <a:rPr lang="en-US" sz="3200" i="0">
                          <a:latin typeface="Cambria Math" panose="02040503050406030204" pitchFamily="18" charset="0"/>
                        </a:rPr>
                        <m:t>=</m:t>
                      </m:r>
                      <m:f>
                        <m:fPr>
                          <m:ctrlPr>
                            <a:rPr lang="en-US" sz="3200" i="1">
                              <a:solidFill>
                                <a:srgbClr val="836967"/>
                              </a:solidFill>
                              <a:latin typeface="Cambria Math" panose="02040503050406030204" pitchFamily="18" charset="0"/>
                            </a:rPr>
                          </m:ctrlPr>
                        </m:fPr>
                        <m:num>
                          <m:sSub>
                            <m:sSubPr>
                              <m:ctrlPr>
                                <a:rPr lang="en-US" sz="3200" i="1">
                                  <a:solidFill>
                                    <a:srgbClr val="836967"/>
                                  </a:solidFill>
                                  <a:latin typeface="Cambria Math" panose="02040503050406030204" pitchFamily="18" charset="0"/>
                                </a:rPr>
                              </m:ctrlPr>
                            </m:sSubPr>
                            <m:e>
                              <m:r>
                                <a:rPr lang="en-US" sz="3200" i="1">
                                  <a:latin typeface="Cambria Math" panose="02040503050406030204" pitchFamily="18" charset="0"/>
                                </a:rPr>
                                <m:t>𝐼</m:t>
                              </m:r>
                            </m:e>
                            <m:sub>
                              <m:r>
                                <a:rPr lang="en-US" sz="3200" i="0">
                                  <a:latin typeface="Cambria Math" panose="02040503050406030204" pitchFamily="18" charset="0"/>
                                </a:rPr>
                                <m:t>1</m:t>
                              </m:r>
                            </m:sub>
                          </m:sSub>
                        </m:num>
                        <m:den>
                          <m:sSub>
                            <m:sSubPr>
                              <m:ctrlPr>
                                <a:rPr lang="en-US" sz="3200" i="1">
                                  <a:solidFill>
                                    <a:srgbClr val="836967"/>
                                  </a:solidFill>
                                  <a:latin typeface="Cambria Math" panose="02040503050406030204" pitchFamily="18" charset="0"/>
                                </a:rPr>
                              </m:ctrlPr>
                            </m:sSubPr>
                            <m:e>
                              <m:r>
                                <a:rPr lang="en-US" sz="3200" i="1">
                                  <a:latin typeface="Cambria Math" panose="02040503050406030204" pitchFamily="18" charset="0"/>
                                </a:rPr>
                                <m:t>𝐼</m:t>
                              </m:r>
                            </m:e>
                            <m:sub>
                              <m:r>
                                <a:rPr lang="en-US" sz="3200" i="0">
                                  <a:latin typeface="Cambria Math" panose="02040503050406030204" pitchFamily="18" charset="0"/>
                                </a:rPr>
                                <m:t>2</m:t>
                              </m:r>
                            </m:sub>
                          </m:sSub>
                        </m:den>
                      </m:f>
                    </m:oMath>
                  </m:oMathPara>
                </a14:m>
                <a:endParaRPr lang="en-US" sz="3200" dirty="0"/>
              </a:p>
            </p:txBody>
          </p:sp>
        </mc:Choice>
        <mc:Fallback xmlns="">
          <p:sp>
            <p:nvSpPr>
              <p:cNvPr id="9" name="Hộp Văn bản 8">
                <a:extLst>
                  <a:ext uri="{FF2B5EF4-FFF2-40B4-BE49-F238E27FC236}">
                    <a16:creationId xmlns:a16="http://schemas.microsoft.com/office/drawing/2014/main" id="{6747DC54-B740-44AC-A4CB-F2F2B423F2B3}"/>
                  </a:ext>
                </a:extLst>
              </p:cNvPr>
              <p:cNvSpPr txBox="1">
                <a:spLocks noRot="1" noChangeAspect="1" noMove="1" noResize="1" noEditPoints="1" noAdjustHandles="1" noChangeArrowheads="1" noChangeShapeType="1" noTextEdit="1"/>
              </p:cNvSpPr>
              <p:nvPr/>
            </p:nvSpPr>
            <p:spPr>
              <a:xfrm>
                <a:off x="1600200" y="4774039"/>
                <a:ext cx="4724400" cy="1094852"/>
              </a:xfrm>
              <a:prstGeom prst="rect">
                <a:avLst/>
              </a:prstGeom>
              <a:blipFill>
                <a:blip r:embed="rId2"/>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6294"/>
                                        </p:tgtEl>
                                        <p:attrNameLst>
                                          <p:attrName>style.visibility</p:attrName>
                                        </p:attrNameLst>
                                      </p:cBhvr>
                                      <p:to>
                                        <p:strVal val="visible"/>
                                      </p:to>
                                    </p:set>
                                    <p:animEffect transition="in" filter="fade">
                                      <p:cBhvr>
                                        <p:cTn id="7" dur="2000"/>
                                        <p:tgtEl>
                                          <p:spTgt spid="962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6292"/>
                                        </p:tgtEl>
                                        <p:attrNameLst>
                                          <p:attrName>style.visibility</p:attrName>
                                        </p:attrNameLst>
                                      </p:cBhvr>
                                      <p:to>
                                        <p:strVal val="visible"/>
                                      </p:to>
                                    </p:set>
                                    <p:animEffect transition="in" filter="fade">
                                      <p:cBhvr>
                                        <p:cTn id="12" dur="2000"/>
                                        <p:tgtEl>
                                          <p:spTgt spid="96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92" grpId="0" animBg="1"/>
      <p:bldP spid="9629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42" name="Text Box 14"/>
          <p:cNvSpPr txBox="1">
            <a:spLocks noChangeArrowheads="1"/>
          </p:cNvSpPr>
          <p:nvPr/>
        </p:nvSpPr>
        <p:spPr bwMode="auto">
          <a:xfrm>
            <a:off x="6273800" y="5219700"/>
            <a:ext cx="533400" cy="366713"/>
          </a:xfrm>
          <a:prstGeom prst="rect">
            <a:avLst/>
          </a:prstGeom>
          <a:solidFill>
            <a:schemeClr val="bg1"/>
          </a:solidFill>
          <a:ln w="9525">
            <a:noFill/>
            <a:miter lim="800000"/>
            <a:headEnd/>
            <a:tailEnd/>
          </a:ln>
          <a:effectLst/>
        </p:spPr>
        <p:txBody>
          <a:bodyPr>
            <a:spAutoFit/>
          </a:bodyPr>
          <a:lstStyle/>
          <a:p>
            <a:pPr>
              <a:spcBef>
                <a:spcPct val="50000"/>
              </a:spcBef>
            </a:pPr>
            <a:r>
              <a:rPr lang="en-US" b="1">
                <a:latin typeface=".VnTime" pitchFamily="34" charset="0"/>
              </a:rPr>
              <a:t>3</a:t>
            </a:r>
          </a:p>
        </p:txBody>
      </p:sp>
      <p:sp>
        <p:nvSpPr>
          <p:cNvPr id="99378" name="Text Box 50"/>
          <p:cNvSpPr txBox="1">
            <a:spLocks noChangeArrowheads="1"/>
          </p:cNvSpPr>
          <p:nvPr/>
        </p:nvSpPr>
        <p:spPr bwMode="auto">
          <a:xfrm>
            <a:off x="6553200" y="5257800"/>
            <a:ext cx="533400" cy="366713"/>
          </a:xfrm>
          <a:prstGeom prst="rect">
            <a:avLst/>
          </a:prstGeom>
          <a:solidFill>
            <a:schemeClr val="bg1"/>
          </a:solidFill>
          <a:ln w="9525">
            <a:noFill/>
            <a:miter lim="800000"/>
            <a:headEnd/>
            <a:tailEnd/>
          </a:ln>
          <a:effectLst/>
        </p:spPr>
        <p:txBody>
          <a:bodyPr>
            <a:spAutoFit/>
          </a:bodyPr>
          <a:lstStyle/>
          <a:p>
            <a:pPr>
              <a:spcBef>
                <a:spcPct val="50000"/>
              </a:spcBef>
            </a:pPr>
            <a:r>
              <a:rPr lang="en-US" b="1">
                <a:solidFill>
                  <a:srgbClr val="FF0000"/>
                </a:solidFill>
                <a:latin typeface=".VnTime" pitchFamily="34" charset="0"/>
              </a:rPr>
              <a:t>3,5</a:t>
            </a:r>
          </a:p>
        </p:txBody>
      </p:sp>
      <p:sp>
        <p:nvSpPr>
          <p:cNvPr id="99330" name="Text Box 2"/>
          <p:cNvSpPr txBox="1">
            <a:spLocks noChangeArrowheads="1"/>
          </p:cNvSpPr>
          <p:nvPr/>
        </p:nvSpPr>
        <p:spPr bwMode="auto">
          <a:xfrm>
            <a:off x="4114800" y="2362200"/>
            <a:ext cx="533400" cy="366713"/>
          </a:xfrm>
          <a:prstGeom prst="rect">
            <a:avLst/>
          </a:prstGeom>
          <a:solidFill>
            <a:schemeClr val="bg1"/>
          </a:solidFill>
          <a:ln w="9525">
            <a:noFill/>
            <a:miter lim="800000"/>
            <a:headEnd/>
            <a:tailEnd/>
          </a:ln>
          <a:effectLst/>
        </p:spPr>
        <p:txBody>
          <a:bodyPr>
            <a:spAutoFit/>
          </a:bodyPr>
          <a:lstStyle/>
          <a:p>
            <a:pPr>
              <a:spcBef>
                <a:spcPct val="50000"/>
              </a:spcBef>
            </a:pPr>
            <a:r>
              <a:rPr lang="en-US" b="1">
                <a:solidFill>
                  <a:srgbClr val="0000CC"/>
                </a:solidFill>
                <a:latin typeface=".VnTime" pitchFamily="34" charset="0"/>
              </a:rPr>
              <a:t>1,1</a:t>
            </a:r>
          </a:p>
        </p:txBody>
      </p:sp>
      <p:sp>
        <p:nvSpPr>
          <p:cNvPr id="99331" name="Text Box 3"/>
          <p:cNvSpPr txBox="1">
            <a:spLocks noChangeArrowheads="1"/>
          </p:cNvSpPr>
          <p:nvPr/>
        </p:nvSpPr>
        <p:spPr bwMode="auto">
          <a:xfrm>
            <a:off x="4191000" y="3200400"/>
            <a:ext cx="762000" cy="366713"/>
          </a:xfrm>
          <a:prstGeom prst="rect">
            <a:avLst/>
          </a:prstGeom>
          <a:solidFill>
            <a:schemeClr val="bg1"/>
          </a:solidFill>
          <a:ln w="9525">
            <a:noFill/>
            <a:miter lim="800000"/>
            <a:headEnd/>
            <a:tailEnd/>
          </a:ln>
          <a:effectLst/>
        </p:spPr>
        <p:txBody>
          <a:bodyPr>
            <a:spAutoFit/>
          </a:bodyPr>
          <a:lstStyle/>
          <a:p>
            <a:pPr>
              <a:spcBef>
                <a:spcPct val="50000"/>
              </a:spcBef>
            </a:pPr>
            <a:r>
              <a:rPr lang="en-US" b="1">
                <a:latin typeface=".VnTime" pitchFamily="34" charset="0"/>
              </a:rPr>
              <a:t>0,7</a:t>
            </a:r>
          </a:p>
        </p:txBody>
      </p:sp>
      <p:sp>
        <p:nvSpPr>
          <p:cNvPr id="99332" name="Text Box 4"/>
          <p:cNvSpPr txBox="1">
            <a:spLocks noChangeArrowheads="1"/>
          </p:cNvSpPr>
          <p:nvPr/>
        </p:nvSpPr>
        <p:spPr bwMode="auto">
          <a:xfrm>
            <a:off x="4162425" y="3200400"/>
            <a:ext cx="762000" cy="366713"/>
          </a:xfrm>
          <a:prstGeom prst="rect">
            <a:avLst/>
          </a:prstGeom>
          <a:solidFill>
            <a:schemeClr val="bg1"/>
          </a:solidFill>
          <a:ln w="9525">
            <a:noFill/>
            <a:miter lim="800000"/>
            <a:headEnd/>
            <a:tailEnd/>
          </a:ln>
          <a:effectLst/>
        </p:spPr>
        <p:txBody>
          <a:bodyPr>
            <a:spAutoFit/>
          </a:bodyPr>
          <a:lstStyle/>
          <a:p>
            <a:pPr>
              <a:spcBef>
                <a:spcPct val="50000"/>
              </a:spcBef>
            </a:pPr>
            <a:r>
              <a:rPr lang="en-US" b="1">
                <a:solidFill>
                  <a:srgbClr val="FF0000"/>
                </a:solidFill>
                <a:latin typeface=".VnTime" pitchFamily="34" charset="0"/>
              </a:rPr>
              <a:t>0,7</a:t>
            </a:r>
          </a:p>
        </p:txBody>
      </p:sp>
      <p:sp>
        <p:nvSpPr>
          <p:cNvPr id="99333" name="Text Box 5"/>
          <p:cNvSpPr txBox="1">
            <a:spLocks noChangeArrowheads="1"/>
          </p:cNvSpPr>
          <p:nvPr/>
        </p:nvSpPr>
        <p:spPr bwMode="auto">
          <a:xfrm>
            <a:off x="3810000" y="3810000"/>
            <a:ext cx="1114425" cy="336550"/>
          </a:xfrm>
          <a:prstGeom prst="rect">
            <a:avLst/>
          </a:prstGeom>
          <a:solidFill>
            <a:schemeClr val="bg1"/>
          </a:solidFill>
          <a:ln w="9525">
            <a:noFill/>
            <a:miter lim="800000"/>
            <a:headEnd/>
            <a:tailEnd/>
          </a:ln>
          <a:effectLst/>
        </p:spPr>
        <p:txBody>
          <a:bodyPr>
            <a:spAutoFit/>
          </a:bodyPr>
          <a:lstStyle/>
          <a:p>
            <a:pPr>
              <a:spcBef>
                <a:spcPct val="50000"/>
              </a:spcBef>
            </a:pPr>
            <a:r>
              <a:rPr lang="en-US" sz="1600" b="1">
                <a:solidFill>
                  <a:srgbClr val="FF0000"/>
                </a:solidFill>
                <a:latin typeface=".VnTime" pitchFamily="34" charset="0"/>
              </a:rPr>
              <a:t>I</a:t>
            </a:r>
            <a:r>
              <a:rPr lang="en-US" sz="1600" b="1" baseline="-25000">
                <a:solidFill>
                  <a:srgbClr val="FF0000"/>
                </a:solidFill>
                <a:latin typeface=".VnTime" pitchFamily="34" charset="0"/>
              </a:rPr>
              <a:t>1</a:t>
            </a:r>
            <a:r>
              <a:rPr lang="en-US" sz="1600" b="1">
                <a:solidFill>
                  <a:srgbClr val="FF0000"/>
                </a:solidFill>
                <a:latin typeface=".VnTime" pitchFamily="34" charset="0"/>
              </a:rPr>
              <a:t>=0,5</a:t>
            </a:r>
          </a:p>
        </p:txBody>
      </p:sp>
      <p:sp>
        <p:nvSpPr>
          <p:cNvPr id="99334" name="Text Box 6"/>
          <p:cNvSpPr txBox="1">
            <a:spLocks noChangeArrowheads="1"/>
          </p:cNvSpPr>
          <p:nvPr/>
        </p:nvSpPr>
        <p:spPr bwMode="auto">
          <a:xfrm>
            <a:off x="5638800" y="5276850"/>
            <a:ext cx="762000" cy="304800"/>
          </a:xfrm>
          <a:prstGeom prst="rect">
            <a:avLst/>
          </a:prstGeom>
          <a:solidFill>
            <a:schemeClr val="bg1"/>
          </a:solidFill>
          <a:ln w="9525">
            <a:noFill/>
            <a:miter lim="800000"/>
            <a:headEnd/>
            <a:tailEnd/>
          </a:ln>
          <a:effectLst/>
        </p:spPr>
        <p:txBody>
          <a:bodyPr>
            <a:spAutoFit/>
          </a:bodyPr>
          <a:lstStyle/>
          <a:p>
            <a:pPr>
              <a:spcBef>
                <a:spcPct val="50000"/>
              </a:spcBef>
            </a:pPr>
            <a:r>
              <a:rPr lang="en-US" sz="1400" b="1">
                <a:solidFill>
                  <a:srgbClr val="FF0000"/>
                </a:solidFill>
                <a:latin typeface=".VnTime" pitchFamily="34" charset="0"/>
              </a:rPr>
              <a:t>U</a:t>
            </a:r>
            <a:r>
              <a:rPr lang="en-US" sz="1400" b="1" baseline="-25000">
                <a:solidFill>
                  <a:srgbClr val="FF0000"/>
                </a:solidFill>
                <a:latin typeface=".VnTime" pitchFamily="34" charset="0"/>
              </a:rPr>
              <a:t>1</a:t>
            </a:r>
            <a:r>
              <a:rPr lang="en-US" sz="1400" b="1">
                <a:solidFill>
                  <a:srgbClr val="FF0000"/>
                </a:solidFill>
                <a:latin typeface=".VnTime" pitchFamily="34" charset="0"/>
              </a:rPr>
              <a:t>=2,5</a:t>
            </a:r>
          </a:p>
        </p:txBody>
      </p:sp>
      <p:sp>
        <p:nvSpPr>
          <p:cNvPr id="99335" name="Rectangle 7"/>
          <p:cNvSpPr>
            <a:spLocks noChangeArrowheads="1"/>
          </p:cNvSpPr>
          <p:nvPr/>
        </p:nvSpPr>
        <p:spPr bwMode="auto">
          <a:xfrm>
            <a:off x="0" y="-4336"/>
            <a:ext cx="9144000" cy="830997"/>
          </a:xfrm>
          <a:prstGeom prst="rect">
            <a:avLst/>
          </a:prstGeom>
          <a:solidFill>
            <a:schemeClr val="tx2"/>
          </a:solidFill>
          <a:ln w="9525">
            <a:noFill/>
            <a:miter lim="800000"/>
            <a:headEnd/>
            <a:tailEnd/>
          </a:ln>
          <a:effectLst/>
        </p:spPr>
        <p:txBody>
          <a:bodyPr anchor="ctr">
            <a:spAutoFit/>
          </a:bodyPr>
          <a:lstStyle/>
          <a:p>
            <a:pPr algn="ctr"/>
            <a:r>
              <a:rPr lang="en-US" sz="2400" b="1" i="1" dirty="0" err="1">
                <a:solidFill>
                  <a:schemeClr val="bg1"/>
                </a:solidFill>
                <a:latin typeface=".VnTimeH" pitchFamily="34" charset="0"/>
              </a:rPr>
              <a:t>Bµi</a:t>
            </a:r>
            <a:r>
              <a:rPr lang="en-US" sz="2400" b="1" i="1" dirty="0">
                <a:solidFill>
                  <a:schemeClr val="bg1"/>
                </a:solidFill>
                <a:latin typeface=".VnTimeH" pitchFamily="34" charset="0"/>
              </a:rPr>
              <a:t> 1 </a:t>
            </a:r>
            <a:r>
              <a:rPr lang="en-US" sz="2400" dirty="0">
                <a:solidFill>
                  <a:schemeClr val="bg1"/>
                </a:solidFill>
                <a:latin typeface=".VnTime" pitchFamily="34" charset="0"/>
              </a:rPr>
              <a:t> </a:t>
            </a:r>
            <a:r>
              <a:rPr lang="en-US" sz="2400" b="1" dirty="0" err="1">
                <a:solidFill>
                  <a:srgbClr val="00FF00"/>
                </a:solidFill>
                <a:latin typeface=".VnTimeH" pitchFamily="34" charset="0"/>
              </a:rPr>
              <a:t>Sù</a:t>
            </a:r>
            <a:r>
              <a:rPr lang="en-US" sz="2400" b="1" dirty="0">
                <a:solidFill>
                  <a:srgbClr val="00FF00"/>
                </a:solidFill>
                <a:latin typeface=".VnTimeH" pitchFamily="34" charset="0"/>
              </a:rPr>
              <a:t> </a:t>
            </a:r>
            <a:r>
              <a:rPr lang="en-US" sz="2400" b="1" dirty="0" err="1">
                <a:solidFill>
                  <a:srgbClr val="00FF00"/>
                </a:solidFill>
                <a:latin typeface=".VnTimeH" pitchFamily="34" charset="0"/>
              </a:rPr>
              <a:t>phô</a:t>
            </a:r>
            <a:r>
              <a:rPr lang="en-US" sz="2400" b="1" dirty="0">
                <a:solidFill>
                  <a:srgbClr val="00FF00"/>
                </a:solidFill>
                <a:latin typeface=".VnTimeH" pitchFamily="34" charset="0"/>
              </a:rPr>
              <a:t> </a:t>
            </a:r>
            <a:r>
              <a:rPr lang="en-US" sz="2400" b="1" dirty="0" err="1">
                <a:solidFill>
                  <a:srgbClr val="00FF00"/>
                </a:solidFill>
                <a:latin typeface=".VnTimeH" pitchFamily="34" charset="0"/>
              </a:rPr>
              <a:t>thuéc</a:t>
            </a:r>
            <a:r>
              <a:rPr lang="en-US" sz="2400" b="1" dirty="0">
                <a:solidFill>
                  <a:srgbClr val="00FF00"/>
                </a:solidFill>
                <a:latin typeface=".VnTimeH" pitchFamily="34" charset="0"/>
              </a:rPr>
              <a:t> </a:t>
            </a:r>
            <a:r>
              <a:rPr lang="en-US" sz="2400" b="1" dirty="0" err="1">
                <a:solidFill>
                  <a:srgbClr val="00FF00"/>
                </a:solidFill>
                <a:latin typeface=".VnTimeH" pitchFamily="34" charset="0"/>
              </a:rPr>
              <a:t>cña</a:t>
            </a:r>
            <a:r>
              <a:rPr lang="en-US" sz="2400" b="1" dirty="0">
                <a:solidFill>
                  <a:srgbClr val="00FF00"/>
                </a:solidFill>
                <a:latin typeface=".VnTimeH" pitchFamily="34" charset="0"/>
              </a:rPr>
              <a:t> </a:t>
            </a:r>
            <a:r>
              <a:rPr lang="en-US" sz="2400" b="1" dirty="0" err="1">
                <a:solidFill>
                  <a:srgbClr val="00FF00"/>
                </a:solidFill>
                <a:latin typeface=".VnTimeH" pitchFamily="34" charset="0"/>
              </a:rPr>
              <a:t>c­Ưêng</a:t>
            </a:r>
            <a:r>
              <a:rPr lang="en-US" sz="2400" b="1" dirty="0">
                <a:solidFill>
                  <a:srgbClr val="00FF00"/>
                </a:solidFill>
                <a:latin typeface=".VnTimeH" pitchFamily="34" charset="0"/>
              </a:rPr>
              <a:t> ®é </a:t>
            </a:r>
            <a:r>
              <a:rPr lang="en-US" sz="2400" b="1" dirty="0" err="1">
                <a:solidFill>
                  <a:schemeClr val="bg1"/>
                </a:solidFill>
                <a:latin typeface=".VnTimeH" pitchFamily="34" charset="0"/>
              </a:rPr>
              <a:t>dßng</a:t>
            </a:r>
            <a:r>
              <a:rPr lang="en-US" sz="2400" b="1" dirty="0">
                <a:solidFill>
                  <a:schemeClr val="bg1"/>
                </a:solidFill>
                <a:latin typeface=".VnTimeH" pitchFamily="34" charset="0"/>
              </a:rPr>
              <a:t> ®</a:t>
            </a:r>
            <a:r>
              <a:rPr lang="en-US" sz="2400" b="1" dirty="0" err="1">
                <a:solidFill>
                  <a:schemeClr val="bg1"/>
                </a:solidFill>
                <a:latin typeface=".VnTimeH" pitchFamily="34" charset="0"/>
              </a:rPr>
              <a:t>iÖn</a:t>
            </a:r>
            <a:r>
              <a:rPr lang="en-US" sz="2400" b="1" dirty="0">
                <a:solidFill>
                  <a:schemeClr val="bg1"/>
                </a:solidFill>
                <a:latin typeface=".VnTimeH" pitchFamily="34" charset="0"/>
              </a:rPr>
              <a:t> </a:t>
            </a:r>
            <a:r>
              <a:rPr lang="en-US" sz="2400" b="1" dirty="0" err="1">
                <a:solidFill>
                  <a:schemeClr val="bg1"/>
                </a:solidFill>
                <a:latin typeface=".VnTimeH" pitchFamily="34" charset="0"/>
              </a:rPr>
              <a:t>vµo</a:t>
            </a:r>
            <a:r>
              <a:rPr lang="en-US" sz="2400" b="1" dirty="0">
                <a:solidFill>
                  <a:schemeClr val="bg1"/>
                </a:solidFill>
                <a:latin typeface=".VnTimeH" pitchFamily="34" charset="0"/>
              </a:rPr>
              <a:t> </a:t>
            </a:r>
            <a:r>
              <a:rPr lang="en-US" sz="2400" b="1" dirty="0" err="1">
                <a:solidFill>
                  <a:schemeClr val="bg1"/>
                </a:solidFill>
                <a:latin typeface=".VnTimeH" pitchFamily="34" charset="0"/>
              </a:rPr>
              <a:t>hiÖu</a:t>
            </a:r>
            <a:r>
              <a:rPr lang="en-US" sz="2400" b="1" dirty="0">
                <a:solidFill>
                  <a:schemeClr val="bg1"/>
                </a:solidFill>
                <a:latin typeface=".VnTimeH" pitchFamily="34" charset="0"/>
              </a:rPr>
              <a:t> ®</a:t>
            </a:r>
            <a:r>
              <a:rPr lang="en-US" sz="2400" b="1" dirty="0" err="1">
                <a:solidFill>
                  <a:schemeClr val="bg1"/>
                </a:solidFill>
                <a:latin typeface=".VnTimeH" pitchFamily="34" charset="0"/>
              </a:rPr>
              <a:t>iÖn</a:t>
            </a:r>
            <a:r>
              <a:rPr lang="en-US" sz="2400" b="1" dirty="0">
                <a:solidFill>
                  <a:schemeClr val="bg1"/>
                </a:solidFill>
                <a:latin typeface=".VnTimeH" pitchFamily="34" charset="0"/>
              </a:rPr>
              <a:t> </a:t>
            </a:r>
            <a:r>
              <a:rPr lang="en-US" sz="2400" b="1" dirty="0" err="1">
                <a:solidFill>
                  <a:schemeClr val="bg1"/>
                </a:solidFill>
                <a:latin typeface=".VnTimeH" pitchFamily="34" charset="0"/>
              </a:rPr>
              <a:t>thÕ</a:t>
            </a:r>
            <a:r>
              <a:rPr lang="en-US" sz="2400" b="1" dirty="0">
                <a:solidFill>
                  <a:schemeClr val="bg1"/>
                </a:solidFill>
                <a:latin typeface=".VnTimeH" pitchFamily="34" charset="0"/>
              </a:rPr>
              <a:t> </a:t>
            </a:r>
            <a:r>
              <a:rPr lang="en-US" sz="2400" b="1" dirty="0" err="1">
                <a:solidFill>
                  <a:srgbClr val="FFFF00"/>
                </a:solidFill>
                <a:latin typeface=".VnTimeH" pitchFamily="34" charset="0"/>
              </a:rPr>
              <a:t>gi÷a</a:t>
            </a:r>
            <a:r>
              <a:rPr lang="en-US" sz="2400" b="1" dirty="0">
                <a:solidFill>
                  <a:srgbClr val="FFFF00"/>
                </a:solidFill>
                <a:latin typeface=".VnTimeH" pitchFamily="34" charset="0"/>
              </a:rPr>
              <a:t> </a:t>
            </a:r>
            <a:r>
              <a:rPr lang="en-US" sz="2400" b="1" dirty="0" err="1">
                <a:solidFill>
                  <a:srgbClr val="FFFF00"/>
                </a:solidFill>
                <a:latin typeface=".VnTimeH" pitchFamily="34" charset="0"/>
              </a:rPr>
              <a:t>hai</a:t>
            </a:r>
            <a:r>
              <a:rPr lang="en-US" sz="2400" b="1" dirty="0">
                <a:solidFill>
                  <a:srgbClr val="FFFF00"/>
                </a:solidFill>
                <a:latin typeface=".VnTimeH" pitchFamily="34" charset="0"/>
              </a:rPr>
              <a:t> ®</a:t>
            </a:r>
            <a:r>
              <a:rPr lang="en-US" sz="2400" b="1" dirty="0" err="1">
                <a:solidFill>
                  <a:srgbClr val="FFFF00"/>
                </a:solidFill>
                <a:latin typeface=".VnTimeH" pitchFamily="34" charset="0"/>
              </a:rPr>
              <a:t>Çu</a:t>
            </a:r>
            <a:r>
              <a:rPr lang="en-US" sz="2400" b="1" dirty="0">
                <a:solidFill>
                  <a:srgbClr val="FFFF00"/>
                </a:solidFill>
                <a:latin typeface=".VnTimeH" pitchFamily="34" charset="0"/>
              </a:rPr>
              <a:t> </a:t>
            </a:r>
            <a:r>
              <a:rPr lang="en-US" sz="2400" b="1" dirty="0" err="1">
                <a:solidFill>
                  <a:srgbClr val="FFFF00"/>
                </a:solidFill>
                <a:latin typeface=".VnTimeH" pitchFamily="34" charset="0"/>
              </a:rPr>
              <a:t>d©y</a:t>
            </a:r>
            <a:r>
              <a:rPr lang="en-US" sz="2400" b="1" dirty="0">
                <a:solidFill>
                  <a:srgbClr val="FFFF00"/>
                </a:solidFill>
                <a:latin typeface=".VnTimeH" pitchFamily="34" charset="0"/>
              </a:rPr>
              <a:t> </a:t>
            </a:r>
            <a:r>
              <a:rPr lang="en-US" sz="2400" b="1" dirty="0" err="1">
                <a:solidFill>
                  <a:srgbClr val="FFFF00"/>
                </a:solidFill>
                <a:latin typeface=".VnTimeH" pitchFamily="34" charset="0"/>
              </a:rPr>
              <a:t>dÉn</a:t>
            </a:r>
            <a:endParaRPr lang="en-US" sz="2400" b="1" dirty="0">
              <a:solidFill>
                <a:srgbClr val="FFFF00"/>
              </a:solidFill>
              <a:latin typeface=".VnTimeH" pitchFamily="34" charset="0"/>
            </a:endParaRPr>
          </a:p>
        </p:txBody>
      </p:sp>
      <p:sp>
        <p:nvSpPr>
          <p:cNvPr id="99336" name="Rectangle 8"/>
          <p:cNvSpPr>
            <a:spLocks noChangeArrowheads="1"/>
          </p:cNvSpPr>
          <p:nvPr/>
        </p:nvSpPr>
        <p:spPr bwMode="auto">
          <a:xfrm>
            <a:off x="0" y="762000"/>
            <a:ext cx="1900238" cy="396875"/>
          </a:xfrm>
          <a:prstGeom prst="rect">
            <a:avLst/>
          </a:prstGeom>
          <a:solidFill>
            <a:srgbClr val="0000FF"/>
          </a:solidFill>
          <a:ln w="9525">
            <a:noFill/>
            <a:miter lim="800000"/>
            <a:headEnd/>
            <a:tailEnd/>
          </a:ln>
          <a:effectLst/>
        </p:spPr>
        <p:txBody>
          <a:bodyPr wrap="none" anchor="ctr">
            <a:spAutoFit/>
          </a:bodyPr>
          <a:lstStyle/>
          <a:p>
            <a:r>
              <a:rPr lang="en-US" sz="2000">
                <a:solidFill>
                  <a:schemeClr val="bg1"/>
                </a:solidFill>
                <a:latin typeface=".VnTimeH" pitchFamily="34" charset="0"/>
              </a:rPr>
              <a:t>I. ThÝ nghiÖm</a:t>
            </a:r>
          </a:p>
        </p:txBody>
      </p:sp>
      <p:sp>
        <p:nvSpPr>
          <p:cNvPr id="99337" name="Text Box 9"/>
          <p:cNvSpPr txBox="1">
            <a:spLocks noChangeArrowheads="1"/>
          </p:cNvSpPr>
          <p:nvPr/>
        </p:nvSpPr>
        <p:spPr bwMode="auto">
          <a:xfrm>
            <a:off x="5105400" y="5257800"/>
            <a:ext cx="533400" cy="336550"/>
          </a:xfrm>
          <a:prstGeom prst="rect">
            <a:avLst/>
          </a:prstGeom>
          <a:solidFill>
            <a:schemeClr val="bg1"/>
          </a:solidFill>
          <a:ln w="9525">
            <a:noFill/>
            <a:miter lim="800000"/>
            <a:headEnd/>
            <a:tailEnd/>
          </a:ln>
          <a:effectLst/>
        </p:spPr>
        <p:txBody>
          <a:bodyPr>
            <a:spAutoFit/>
          </a:bodyPr>
          <a:lstStyle/>
          <a:p>
            <a:pPr>
              <a:spcBef>
                <a:spcPct val="50000"/>
              </a:spcBef>
            </a:pPr>
            <a:r>
              <a:rPr lang="en-US" sz="1600" b="1">
                <a:latin typeface=".VnTime" pitchFamily="34" charset="0"/>
              </a:rPr>
              <a:t>1,5</a:t>
            </a:r>
          </a:p>
        </p:txBody>
      </p:sp>
      <p:sp>
        <p:nvSpPr>
          <p:cNvPr id="99338" name="Text Box 10"/>
          <p:cNvSpPr txBox="1">
            <a:spLocks noChangeArrowheads="1"/>
          </p:cNvSpPr>
          <p:nvPr/>
        </p:nvSpPr>
        <p:spPr bwMode="auto">
          <a:xfrm>
            <a:off x="7124700" y="5245100"/>
            <a:ext cx="533400" cy="366713"/>
          </a:xfrm>
          <a:prstGeom prst="rect">
            <a:avLst/>
          </a:prstGeom>
          <a:solidFill>
            <a:schemeClr val="bg1"/>
          </a:solidFill>
          <a:ln w="9525">
            <a:noFill/>
            <a:miter lim="800000"/>
            <a:headEnd/>
            <a:tailEnd/>
          </a:ln>
          <a:effectLst/>
        </p:spPr>
        <p:txBody>
          <a:bodyPr>
            <a:spAutoFit/>
          </a:bodyPr>
          <a:lstStyle/>
          <a:p>
            <a:pPr>
              <a:spcBef>
                <a:spcPct val="50000"/>
              </a:spcBef>
            </a:pPr>
            <a:r>
              <a:rPr lang="en-US" b="1">
                <a:latin typeface=".VnTime" pitchFamily="34" charset="0"/>
              </a:rPr>
              <a:t>4,5</a:t>
            </a:r>
          </a:p>
        </p:txBody>
      </p:sp>
      <p:sp>
        <p:nvSpPr>
          <p:cNvPr id="99339" name="Text Box 11"/>
          <p:cNvSpPr txBox="1">
            <a:spLocks noChangeArrowheads="1"/>
          </p:cNvSpPr>
          <p:nvPr/>
        </p:nvSpPr>
        <p:spPr bwMode="auto">
          <a:xfrm>
            <a:off x="8069263" y="5232400"/>
            <a:ext cx="533400" cy="366713"/>
          </a:xfrm>
          <a:prstGeom prst="rect">
            <a:avLst/>
          </a:prstGeom>
          <a:solidFill>
            <a:schemeClr val="bg1"/>
          </a:solidFill>
          <a:ln w="9525">
            <a:noFill/>
            <a:miter lim="800000"/>
            <a:headEnd/>
            <a:tailEnd/>
          </a:ln>
          <a:effectLst/>
        </p:spPr>
        <p:txBody>
          <a:bodyPr>
            <a:spAutoFit/>
          </a:bodyPr>
          <a:lstStyle/>
          <a:p>
            <a:pPr>
              <a:spcBef>
                <a:spcPct val="50000"/>
              </a:spcBef>
            </a:pPr>
            <a:r>
              <a:rPr lang="en-US" b="1">
                <a:latin typeface=".VnTime" pitchFamily="34" charset="0"/>
              </a:rPr>
              <a:t>6</a:t>
            </a:r>
          </a:p>
        </p:txBody>
      </p:sp>
      <p:sp>
        <p:nvSpPr>
          <p:cNvPr id="99340" name="Text Box 12"/>
          <p:cNvSpPr txBox="1">
            <a:spLocks noChangeArrowheads="1"/>
          </p:cNvSpPr>
          <p:nvPr/>
        </p:nvSpPr>
        <p:spPr bwMode="auto">
          <a:xfrm>
            <a:off x="4140200" y="4305300"/>
            <a:ext cx="762000" cy="366713"/>
          </a:xfrm>
          <a:prstGeom prst="rect">
            <a:avLst/>
          </a:prstGeom>
          <a:solidFill>
            <a:schemeClr val="bg1"/>
          </a:solidFill>
          <a:ln w="9525">
            <a:noFill/>
            <a:miter lim="800000"/>
            <a:headEnd/>
            <a:tailEnd/>
          </a:ln>
          <a:effectLst/>
        </p:spPr>
        <p:txBody>
          <a:bodyPr>
            <a:spAutoFit/>
          </a:bodyPr>
          <a:lstStyle/>
          <a:p>
            <a:pPr>
              <a:spcBef>
                <a:spcPct val="50000"/>
              </a:spcBef>
            </a:pPr>
            <a:r>
              <a:rPr lang="en-US" b="1">
                <a:latin typeface=".VnTime" pitchFamily="34" charset="0"/>
              </a:rPr>
              <a:t>0,3</a:t>
            </a:r>
          </a:p>
        </p:txBody>
      </p:sp>
      <p:sp>
        <p:nvSpPr>
          <p:cNvPr id="99341" name="Text Box 13"/>
          <p:cNvSpPr txBox="1">
            <a:spLocks noChangeArrowheads="1"/>
          </p:cNvSpPr>
          <p:nvPr/>
        </p:nvSpPr>
        <p:spPr bwMode="auto">
          <a:xfrm>
            <a:off x="4114800" y="2806700"/>
            <a:ext cx="685800" cy="366713"/>
          </a:xfrm>
          <a:prstGeom prst="rect">
            <a:avLst/>
          </a:prstGeom>
          <a:solidFill>
            <a:schemeClr val="bg1"/>
          </a:solidFill>
          <a:ln w="9525">
            <a:noFill/>
            <a:miter lim="800000"/>
            <a:headEnd/>
            <a:tailEnd/>
          </a:ln>
          <a:effectLst/>
        </p:spPr>
        <p:txBody>
          <a:bodyPr>
            <a:spAutoFit/>
          </a:bodyPr>
          <a:lstStyle/>
          <a:p>
            <a:pPr>
              <a:spcBef>
                <a:spcPct val="50000"/>
              </a:spcBef>
            </a:pPr>
            <a:r>
              <a:rPr lang="en-US" b="1">
                <a:latin typeface=".VnTime" pitchFamily="34" charset="0"/>
              </a:rPr>
              <a:t>0,9</a:t>
            </a:r>
          </a:p>
        </p:txBody>
      </p:sp>
      <p:sp>
        <p:nvSpPr>
          <p:cNvPr id="99343" name="Text Box 15"/>
          <p:cNvSpPr txBox="1">
            <a:spLocks noChangeArrowheads="1"/>
          </p:cNvSpPr>
          <p:nvPr/>
        </p:nvSpPr>
        <p:spPr bwMode="auto">
          <a:xfrm>
            <a:off x="4127500" y="3530600"/>
            <a:ext cx="762000" cy="366713"/>
          </a:xfrm>
          <a:prstGeom prst="rect">
            <a:avLst/>
          </a:prstGeom>
          <a:solidFill>
            <a:schemeClr val="bg1"/>
          </a:solidFill>
          <a:ln w="9525">
            <a:noFill/>
            <a:miter lim="800000"/>
            <a:headEnd/>
            <a:tailEnd/>
          </a:ln>
          <a:effectLst/>
        </p:spPr>
        <p:txBody>
          <a:bodyPr>
            <a:spAutoFit/>
          </a:bodyPr>
          <a:lstStyle/>
          <a:p>
            <a:pPr>
              <a:spcBef>
                <a:spcPct val="50000"/>
              </a:spcBef>
            </a:pPr>
            <a:r>
              <a:rPr lang="en-US" b="1">
                <a:latin typeface=".VnTime" pitchFamily="34" charset="0"/>
              </a:rPr>
              <a:t>0,6</a:t>
            </a:r>
          </a:p>
        </p:txBody>
      </p:sp>
      <p:sp>
        <p:nvSpPr>
          <p:cNvPr id="99344" name="Text Box 16"/>
          <p:cNvSpPr txBox="1">
            <a:spLocks noChangeArrowheads="1"/>
          </p:cNvSpPr>
          <p:nvPr/>
        </p:nvSpPr>
        <p:spPr bwMode="auto">
          <a:xfrm>
            <a:off x="4114800" y="2076450"/>
            <a:ext cx="533400" cy="366713"/>
          </a:xfrm>
          <a:prstGeom prst="rect">
            <a:avLst/>
          </a:prstGeom>
          <a:solidFill>
            <a:schemeClr val="bg1"/>
          </a:solidFill>
          <a:ln w="9525">
            <a:noFill/>
            <a:miter lim="800000"/>
            <a:headEnd/>
            <a:tailEnd/>
          </a:ln>
          <a:effectLst/>
        </p:spPr>
        <p:txBody>
          <a:bodyPr>
            <a:spAutoFit/>
          </a:bodyPr>
          <a:lstStyle/>
          <a:p>
            <a:pPr>
              <a:spcBef>
                <a:spcPct val="50000"/>
              </a:spcBef>
            </a:pPr>
            <a:r>
              <a:rPr lang="en-US" b="1">
                <a:latin typeface=".VnTime" pitchFamily="34" charset="0"/>
              </a:rPr>
              <a:t>1,2</a:t>
            </a:r>
          </a:p>
        </p:txBody>
      </p:sp>
      <p:sp>
        <p:nvSpPr>
          <p:cNvPr id="99345" name="Rectangle 17"/>
          <p:cNvSpPr>
            <a:spLocks noChangeArrowheads="1"/>
          </p:cNvSpPr>
          <p:nvPr/>
        </p:nvSpPr>
        <p:spPr bwMode="auto">
          <a:xfrm>
            <a:off x="0" y="1205191"/>
            <a:ext cx="8433719" cy="369332"/>
          </a:xfrm>
          <a:prstGeom prst="rect">
            <a:avLst/>
          </a:prstGeom>
          <a:solidFill>
            <a:srgbClr val="0000FF"/>
          </a:solidFill>
          <a:ln w="9525">
            <a:noFill/>
            <a:miter lim="800000"/>
            <a:headEnd/>
            <a:tailEnd/>
          </a:ln>
          <a:effectLst/>
        </p:spPr>
        <p:txBody>
          <a:bodyPr wrap="none" anchor="ctr">
            <a:spAutoFit/>
          </a:bodyPr>
          <a:lstStyle/>
          <a:p>
            <a:r>
              <a:rPr lang="en-US" dirty="0">
                <a:solidFill>
                  <a:schemeClr val="bg1"/>
                </a:solidFill>
                <a:latin typeface=".VnTimeH" pitchFamily="34" charset="0"/>
              </a:rPr>
              <a:t>II. §å </a:t>
            </a:r>
            <a:r>
              <a:rPr lang="en-US" dirty="0" err="1">
                <a:solidFill>
                  <a:schemeClr val="bg1"/>
                </a:solidFill>
                <a:latin typeface=".VnTimeH" pitchFamily="34" charset="0"/>
              </a:rPr>
              <a:t>thÞ</a:t>
            </a:r>
            <a:r>
              <a:rPr lang="en-US" dirty="0">
                <a:solidFill>
                  <a:schemeClr val="bg1"/>
                </a:solidFill>
                <a:latin typeface=".VnTimeH" pitchFamily="34" charset="0"/>
              </a:rPr>
              <a:t> </a:t>
            </a:r>
            <a:r>
              <a:rPr lang="en-US" dirty="0" err="1">
                <a:solidFill>
                  <a:schemeClr val="bg1"/>
                </a:solidFill>
                <a:latin typeface=".VnTimeH" pitchFamily="34" charset="0"/>
              </a:rPr>
              <a:t>biÓu</a:t>
            </a:r>
            <a:r>
              <a:rPr lang="en-US" dirty="0">
                <a:solidFill>
                  <a:schemeClr val="bg1"/>
                </a:solidFill>
                <a:latin typeface=".VnTimeH" pitchFamily="34" charset="0"/>
              </a:rPr>
              <a:t> </a:t>
            </a:r>
            <a:r>
              <a:rPr lang="en-US" dirty="0" err="1">
                <a:solidFill>
                  <a:schemeClr val="bg1"/>
                </a:solidFill>
                <a:latin typeface=".VnTimeH" pitchFamily="34" charset="0"/>
              </a:rPr>
              <a:t>diÔn</a:t>
            </a:r>
            <a:r>
              <a:rPr lang="en-US" dirty="0">
                <a:solidFill>
                  <a:schemeClr val="bg1"/>
                </a:solidFill>
                <a:latin typeface=".VnTimeH" pitchFamily="34" charset="0"/>
              </a:rPr>
              <a:t> </a:t>
            </a:r>
            <a:r>
              <a:rPr lang="en-US" dirty="0" err="1">
                <a:solidFill>
                  <a:schemeClr val="bg1"/>
                </a:solidFill>
                <a:latin typeface=".VnTimeH" pitchFamily="34" charset="0"/>
              </a:rPr>
              <a:t>sù</a:t>
            </a:r>
            <a:r>
              <a:rPr lang="en-US" dirty="0">
                <a:solidFill>
                  <a:schemeClr val="bg1"/>
                </a:solidFill>
                <a:latin typeface=".VnTimeH" pitchFamily="34" charset="0"/>
              </a:rPr>
              <a:t> </a:t>
            </a:r>
            <a:r>
              <a:rPr lang="en-US" dirty="0" err="1">
                <a:solidFill>
                  <a:schemeClr val="bg1"/>
                </a:solidFill>
                <a:latin typeface=".VnTimeH" pitchFamily="34" charset="0"/>
              </a:rPr>
              <a:t>phô</a:t>
            </a:r>
            <a:r>
              <a:rPr lang="en-US" dirty="0">
                <a:solidFill>
                  <a:schemeClr val="bg1"/>
                </a:solidFill>
                <a:latin typeface=".VnTimeH" pitchFamily="34" charset="0"/>
              </a:rPr>
              <a:t> </a:t>
            </a:r>
            <a:r>
              <a:rPr lang="en-US" dirty="0" err="1">
                <a:solidFill>
                  <a:schemeClr val="bg1"/>
                </a:solidFill>
                <a:latin typeface=".VnTimeH" pitchFamily="34" charset="0"/>
              </a:rPr>
              <a:t>thuéc</a:t>
            </a:r>
            <a:r>
              <a:rPr lang="en-US" dirty="0">
                <a:solidFill>
                  <a:schemeClr val="bg1"/>
                </a:solidFill>
                <a:latin typeface=".VnTimeH" pitchFamily="34" charset="0"/>
              </a:rPr>
              <a:t> </a:t>
            </a:r>
            <a:r>
              <a:rPr lang="en-US" dirty="0" err="1">
                <a:solidFill>
                  <a:schemeClr val="bg1"/>
                </a:solidFill>
                <a:latin typeface=".VnTimeH" pitchFamily="34" charset="0"/>
              </a:rPr>
              <a:t>cña</a:t>
            </a:r>
            <a:r>
              <a:rPr lang="en-US" dirty="0">
                <a:solidFill>
                  <a:schemeClr val="bg1"/>
                </a:solidFill>
                <a:latin typeface=".VnTimeH" pitchFamily="34" charset="0"/>
              </a:rPr>
              <a:t> </a:t>
            </a:r>
            <a:r>
              <a:rPr lang="en-US" dirty="0" err="1">
                <a:solidFill>
                  <a:schemeClr val="bg1"/>
                </a:solidFill>
                <a:latin typeface=".VnTimeH" pitchFamily="34" charset="0"/>
              </a:rPr>
              <a:t>cƯ­êng</a:t>
            </a:r>
            <a:r>
              <a:rPr lang="en-US" dirty="0">
                <a:solidFill>
                  <a:schemeClr val="bg1"/>
                </a:solidFill>
                <a:latin typeface=".VnTimeH" pitchFamily="34" charset="0"/>
              </a:rPr>
              <a:t> ®é </a:t>
            </a:r>
            <a:r>
              <a:rPr lang="en-US" dirty="0" err="1">
                <a:solidFill>
                  <a:schemeClr val="bg1"/>
                </a:solidFill>
                <a:latin typeface=".VnTimeH" pitchFamily="34" charset="0"/>
              </a:rPr>
              <a:t>dßng</a:t>
            </a:r>
            <a:r>
              <a:rPr lang="en-US" dirty="0">
                <a:solidFill>
                  <a:schemeClr val="bg1"/>
                </a:solidFill>
                <a:latin typeface=".VnTimeH" pitchFamily="34" charset="0"/>
              </a:rPr>
              <a:t> ®</a:t>
            </a:r>
            <a:r>
              <a:rPr lang="en-US" dirty="0" err="1">
                <a:solidFill>
                  <a:schemeClr val="bg1"/>
                </a:solidFill>
                <a:latin typeface=".VnTimeH" pitchFamily="34" charset="0"/>
              </a:rPr>
              <a:t>iÖn</a:t>
            </a:r>
            <a:r>
              <a:rPr lang="en-US" dirty="0">
                <a:solidFill>
                  <a:schemeClr val="bg1"/>
                </a:solidFill>
                <a:latin typeface=".VnTimeH" pitchFamily="34" charset="0"/>
              </a:rPr>
              <a:t> </a:t>
            </a:r>
            <a:r>
              <a:rPr lang="en-US" dirty="0" err="1">
                <a:solidFill>
                  <a:schemeClr val="bg1"/>
                </a:solidFill>
                <a:latin typeface=".VnTimeH" pitchFamily="34" charset="0"/>
              </a:rPr>
              <a:t>vµo</a:t>
            </a:r>
            <a:r>
              <a:rPr lang="en-US" dirty="0">
                <a:solidFill>
                  <a:schemeClr val="bg1"/>
                </a:solidFill>
                <a:latin typeface=".VnTimeH" pitchFamily="34" charset="0"/>
              </a:rPr>
              <a:t> </a:t>
            </a:r>
            <a:r>
              <a:rPr lang="en-US" dirty="0" err="1">
                <a:solidFill>
                  <a:schemeClr val="bg1"/>
                </a:solidFill>
                <a:latin typeface=".VnTimeH" pitchFamily="34" charset="0"/>
              </a:rPr>
              <a:t>h®t</a:t>
            </a:r>
            <a:r>
              <a:rPr lang="en-US" dirty="0">
                <a:solidFill>
                  <a:schemeClr val="bg1"/>
                </a:solidFill>
                <a:latin typeface=".VnTimeH" pitchFamily="34" charset="0"/>
              </a:rPr>
              <a:t> </a:t>
            </a:r>
          </a:p>
        </p:txBody>
      </p:sp>
      <p:sp>
        <p:nvSpPr>
          <p:cNvPr id="99346" name="Text Box 18"/>
          <p:cNvSpPr txBox="1">
            <a:spLocks noChangeArrowheads="1"/>
          </p:cNvSpPr>
          <p:nvPr/>
        </p:nvSpPr>
        <p:spPr bwMode="auto">
          <a:xfrm>
            <a:off x="0" y="1571625"/>
            <a:ext cx="2895600" cy="366713"/>
          </a:xfrm>
          <a:prstGeom prst="rect">
            <a:avLst/>
          </a:prstGeom>
          <a:solidFill>
            <a:srgbClr val="0000CC"/>
          </a:solidFill>
          <a:ln w="9525">
            <a:noFill/>
            <a:miter lim="800000"/>
            <a:headEnd/>
            <a:tailEnd/>
          </a:ln>
          <a:effectLst/>
        </p:spPr>
        <p:txBody>
          <a:bodyPr>
            <a:spAutoFit/>
          </a:bodyPr>
          <a:lstStyle/>
          <a:p>
            <a:pPr>
              <a:spcBef>
                <a:spcPct val="50000"/>
              </a:spcBef>
            </a:pPr>
            <a:r>
              <a:rPr lang="en-US">
                <a:solidFill>
                  <a:schemeClr val="bg1"/>
                </a:solidFill>
                <a:latin typeface=".VnTimeH" pitchFamily="34" charset="0"/>
              </a:rPr>
              <a:t>III. VËn dông</a:t>
            </a:r>
          </a:p>
        </p:txBody>
      </p:sp>
      <p:sp>
        <p:nvSpPr>
          <p:cNvPr id="99347" name="Line 19"/>
          <p:cNvSpPr>
            <a:spLocks noChangeShapeType="1"/>
          </p:cNvSpPr>
          <p:nvPr/>
        </p:nvSpPr>
        <p:spPr bwMode="auto">
          <a:xfrm flipV="1">
            <a:off x="4572000" y="1828800"/>
            <a:ext cx="0" cy="3429000"/>
          </a:xfrm>
          <a:prstGeom prst="line">
            <a:avLst/>
          </a:prstGeom>
          <a:noFill/>
          <a:ln w="38100">
            <a:solidFill>
              <a:srgbClr val="FF0000"/>
            </a:solidFill>
            <a:round/>
            <a:headEnd/>
            <a:tailEnd type="triangle" w="med" len="med"/>
          </a:ln>
          <a:effectLst/>
        </p:spPr>
        <p:txBody>
          <a:bodyPr/>
          <a:lstStyle/>
          <a:p>
            <a:endParaRPr lang="en-US"/>
          </a:p>
        </p:txBody>
      </p:sp>
      <p:sp>
        <p:nvSpPr>
          <p:cNvPr id="99348" name="Line 20"/>
          <p:cNvSpPr>
            <a:spLocks noChangeShapeType="1"/>
          </p:cNvSpPr>
          <p:nvPr/>
        </p:nvSpPr>
        <p:spPr bwMode="auto">
          <a:xfrm>
            <a:off x="4572000" y="5257800"/>
            <a:ext cx="4572000" cy="0"/>
          </a:xfrm>
          <a:prstGeom prst="line">
            <a:avLst/>
          </a:prstGeom>
          <a:noFill/>
          <a:ln w="38100">
            <a:solidFill>
              <a:srgbClr val="FF0000"/>
            </a:solidFill>
            <a:round/>
            <a:headEnd/>
            <a:tailEnd type="triangle" w="med" len="med"/>
          </a:ln>
          <a:effectLst/>
        </p:spPr>
        <p:txBody>
          <a:bodyPr/>
          <a:lstStyle/>
          <a:p>
            <a:endParaRPr lang="en-US"/>
          </a:p>
        </p:txBody>
      </p:sp>
      <p:sp>
        <p:nvSpPr>
          <p:cNvPr id="99349" name="Line 21"/>
          <p:cNvSpPr>
            <a:spLocks noChangeShapeType="1"/>
          </p:cNvSpPr>
          <p:nvPr/>
        </p:nvSpPr>
        <p:spPr bwMode="auto">
          <a:xfrm flipV="1">
            <a:off x="4572000" y="1752600"/>
            <a:ext cx="4343400" cy="3505200"/>
          </a:xfrm>
          <a:prstGeom prst="line">
            <a:avLst/>
          </a:prstGeom>
          <a:noFill/>
          <a:ln w="9525">
            <a:solidFill>
              <a:schemeClr val="tx1"/>
            </a:solidFill>
            <a:round/>
            <a:headEnd/>
            <a:tailEnd/>
          </a:ln>
          <a:effectLst/>
        </p:spPr>
        <p:txBody>
          <a:bodyPr/>
          <a:lstStyle/>
          <a:p>
            <a:endParaRPr lang="en-US"/>
          </a:p>
        </p:txBody>
      </p:sp>
      <p:sp>
        <p:nvSpPr>
          <p:cNvPr id="99350" name="Oval 22"/>
          <p:cNvSpPr>
            <a:spLocks noChangeArrowheads="1"/>
          </p:cNvSpPr>
          <p:nvPr/>
        </p:nvSpPr>
        <p:spPr bwMode="auto">
          <a:xfrm>
            <a:off x="5410200" y="4419600"/>
            <a:ext cx="152400" cy="152400"/>
          </a:xfrm>
          <a:prstGeom prst="ellipse">
            <a:avLst/>
          </a:prstGeom>
          <a:solidFill>
            <a:srgbClr val="0000FF"/>
          </a:solidFill>
          <a:ln w="9525">
            <a:solidFill>
              <a:schemeClr val="tx1"/>
            </a:solidFill>
            <a:round/>
            <a:headEnd/>
            <a:tailEnd/>
          </a:ln>
          <a:effectLst/>
        </p:spPr>
        <p:txBody>
          <a:bodyPr wrap="none" anchor="ctr"/>
          <a:lstStyle/>
          <a:p>
            <a:endParaRPr lang="en-US"/>
          </a:p>
        </p:txBody>
      </p:sp>
      <p:sp>
        <p:nvSpPr>
          <p:cNvPr id="99351" name="Oval 23"/>
          <p:cNvSpPr>
            <a:spLocks noChangeArrowheads="1"/>
          </p:cNvSpPr>
          <p:nvPr/>
        </p:nvSpPr>
        <p:spPr bwMode="auto">
          <a:xfrm>
            <a:off x="8153400" y="2209800"/>
            <a:ext cx="152400" cy="152400"/>
          </a:xfrm>
          <a:prstGeom prst="ellipse">
            <a:avLst/>
          </a:prstGeom>
          <a:solidFill>
            <a:srgbClr val="0000FF"/>
          </a:solidFill>
          <a:ln w="9525">
            <a:solidFill>
              <a:schemeClr val="tx1"/>
            </a:solidFill>
            <a:round/>
            <a:headEnd/>
            <a:tailEnd/>
          </a:ln>
          <a:effectLst/>
        </p:spPr>
        <p:txBody>
          <a:bodyPr wrap="none" anchor="ctr"/>
          <a:lstStyle/>
          <a:p>
            <a:endParaRPr lang="en-US"/>
          </a:p>
        </p:txBody>
      </p:sp>
      <p:sp>
        <p:nvSpPr>
          <p:cNvPr id="99352" name="Oval 24"/>
          <p:cNvSpPr>
            <a:spLocks noChangeArrowheads="1"/>
          </p:cNvSpPr>
          <p:nvPr/>
        </p:nvSpPr>
        <p:spPr bwMode="auto">
          <a:xfrm>
            <a:off x="6357938" y="3662363"/>
            <a:ext cx="152400" cy="152400"/>
          </a:xfrm>
          <a:prstGeom prst="ellipse">
            <a:avLst/>
          </a:prstGeom>
          <a:solidFill>
            <a:srgbClr val="0000FF"/>
          </a:solidFill>
          <a:ln w="9525">
            <a:solidFill>
              <a:schemeClr val="tx1"/>
            </a:solidFill>
            <a:round/>
            <a:headEnd/>
            <a:tailEnd/>
          </a:ln>
          <a:effectLst/>
        </p:spPr>
        <p:txBody>
          <a:bodyPr wrap="none" anchor="ctr"/>
          <a:lstStyle/>
          <a:p>
            <a:endParaRPr lang="en-US"/>
          </a:p>
        </p:txBody>
      </p:sp>
      <p:sp>
        <p:nvSpPr>
          <p:cNvPr id="99353" name="Oval 25"/>
          <p:cNvSpPr>
            <a:spLocks noChangeArrowheads="1"/>
          </p:cNvSpPr>
          <p:nvPr/>
        </p:nvSpPr>
        <p:spPr bwMode="auto">
          <a:xfrm>
            <a:off x="7315200" y="2928938"/>
            <a:ext cx="152400" cy="152400"/>
          </a:xfrm>
          <a:prstGeom prst="ellipse">
            <a:avLst/>
          </a:prstGeom>
          <a:solidFill>
            <a:srgbClr val="0000FF"/>
          </a:solidFill>
          <a:ln w="9525">
            <a:solidFill>
              <a:schemeClr val="tx1"/>
            </a:solidFill>
            <a:round/>
            <a:headEnd/>
            <a:tailEnd/>
          </a:ln>
          <a:effectLst/>
        </p:spPr>
        <p:txBody>
          <a:bodyPr wrap="none" anchor="ctr"/>
          <a:lstStyle/>
          <a:p>
            <a:endParaRPr lang="en-US"/>
          </a:p>
        </p:txBody>
      </p:sp>
      <p:sp>
        <p:nvSpPr>
          <p:cNvPr id="99354" name="Line 26"/>
          <p:cNvSpPr>
            <a:spLocks noChangeShapeType="1"/>
          </p:cNvSpPr>
          <p:nvPr/>
        </p:nvSpPr>
        <p:spPr bwMode="auto">
          <a:xfrm>
            <a:off x="5486400" y="4572000"/>
            <a:ext cx="0" cy="685800"/>
          </a:xfrm>
          <a:prstGeom prst="line">
            <a:avLst/>
          </a:prstGeom>
          <a:noFill/>
          <a:ln w="9525">
            <a:solidFill>
              <a:schemeClr val="tx1"/>
            </a:solidFill>
            <a:prstDash val="dash"/>
            <a:round/>
            <a:headEnd/>
            <a:tailEnd/>
          </a:ln>
          <a:effectLst/>
        </p:spPr>
        <p:txBody>
          <a:bodyPr/>
          <a:lstStyle/>
          <a:p>
            <a:endParaRPr lang="en-US"/>
          </a:p>
        </p:txBody>
      </p:sp>
      <p:sp>
        <p:nvSpPr>
          <p:cNvPr id="99355" name="Line 27"/>
          <p:cNvSpPr>
            <a:spLocks noChangeShapeType="1"/>
          </p:cNvSpPr>
          <p:nvPr/>
        </p:nvSpPr>
        <p:spPr bwMode="auto">
          <a:xfrm>
            <a:off x="6400800" y="3733800"/>
            <a:ext cx="28575" cy="1524000"/>
          </a:xfrm>
          <a:prstGeom prst="line">
            <a:avLst/>
          </a:prstGeom>
          <a:noFill/>
          <a:ln w="9525">
            <a:solidFill>
              <a:schemeClr val="tx1"/>
            </a:solidFill>
            <a:prstDash val="dash"/>
            <a:round/>
            <a:headEnd/>
            <a:tailEnd/>
          </a:ln>
          <a:effectLst/>
        </p:spPr>
        <p:txBody>
          <a:bodyPr/>
          <a:lstStyle/>
          <a:p>
            <a:endParaRPr lang="en-US"/>
          </a:p>
        </p:txBody>
      </p:sp>
      <p:sp>
        <p:nvSpPr>
          <p:cNvPr id="99356" name="Line 28"/>
          <p:cNvSpPr>
            <a:spLocks noChangeShapeType="1"/>
          </p:cNvSpPr>
          <p:nvPr/>
        </p:nvSpPr>
        <p:spPr bwMode="auto">
          <a:xfrm flipH="1">
            <a:off x="7391400" y="2971800"/>
            <a:ext cx="0" cy="2209800"/>
          </a:xfrm>
          <a:prstGeom prst="line">
            <a:avLst/>
          </a:prstGeom>
          <a:noFill/>
          <a:ln w="9525">
            <a:solidFill>
              <a:schemeClr val="tx1"/>
            </a:solidFill>
            <a:prstDash val="dash"/>
            <a:round/>
            <a:headEnd/>
            <a:tailEnd/>
          </a:ln>
          <a:effectLst/>
        </p:spPr>
        <p:txBody>
          <a:bodyPr/>
          <a:lstStyle/>
          <a:p>
            <a:endParaRPr lang="en-US"/>
          </a:p>
        </p:txBody>
      </p:sp>
      <p:sp>
        <p:nvSpPr>
          <p:cNvPr id="99357" name="Line 29"/>
          <p:cNvSpPr>
            <a:spLocks noChangeShapeType="1"/>
          </p:cNvSpPr>
          <p:nvPr/>
        </p:nvSpPr>
        <p:spPr bwMode="auto">
          <a:xfrm>
            <a:off x="8229600" y="2286000"/>
            <a:ext cx="0" cy="2971800"/>
          </a:xfrm>
          <a:prstGeom prst="line">
            <a:avLst/>
          </a:prstGeom>
          <a:noFill/>
          <a:ln w="9525">
            <a:solidFill>
              <a:schemeClr val="tx1"/>
            </a:solidFill>
            <a:prstDash val="dash"/>
            <a:round/>
            <a:headEnd/>
            <a:tailEnd/>
          </a:ln>
          <a:effectLst/>
        </p:spPr>
        <p:txBody>
          <a:bodyPr/>
          <a:lstStyle/>
          <a:p>
            <a:endParaRPr lang="en-US"/>
          </a:p>
        </p:txBody>
      </p:sp>
      <p:sp>
        <p:nvSpPr>
          <p:cNvPr id="99358" name="Line 30"/>
          <p:cNvSpPr>
            <a:spLocks noChangeShapeType="1"/>
          </p:cNvSpPr>
          <p:nvPr/>
        </p:nvSpPr>
        <p:spPr bwMode="auto">
          <a:xfrm flipH="1">
            <a:off x="4572000" y="4495800"/>
            <a:ext cx="914400" cy="0"/>
          </a:xfrm>
          <a:prstGeom prst="line">
            <a:avLst/>
          </a:prstGeom>
          <a:noFill/>
          <a:ln w="9525">
            <a:solidFill>
              <a:schemeClr val="tx1"/>
            </a:solidFill>
            <a:prstDash val="dash"/>
            <a:round/>
            <a:headEnd/>
            <a:tailEnd/>
          </a:ln>
          <a:effectLst/>
        </p:spPr>
        <p:txBody>
          <a:bodyPr/>
          <a:lstStyle/>
          <a:p>
            <a:endParaRPr lang="en-US"/>
          </a:p>
        </p:txBody>
      </p:sp>
      <p:sp>
        <p:nvSpPr>
          <p:cNvPr id="99359" name="Line 31"/>
          <p:cNvSpPr>
            <a:spLocks noChangeShapeType="1"/>
          </p:cNvSpPr>
          <p:nvPr/>
        </p:nvSpPr>
        <p:spPr bwMode="auto">
          <a:xfrm flipH="1">
            <a:off x="4572000" y="3751263"/>
            <a:ext cx="1809750" cy="1587"/>
          </a:xfrm>
          <a:prstGeom prst="line">
            <a:avLst/>
          </a:prstGeom>
          <a:noFill/>
          <a:ln w="9525">
            <a:solidFill>
              <a:schemeClr val="tx1"/>
            </a:solidFill>
            <a:prstDash val="dash"/>
            <a:round/>
            <a:headEnd/>
            <a:tailEnd/>
          </a:ln>
          <a:effectLst/>
        </p:spPr>
        <p:txBody>
          <a:bodyPr/>
          <a:lstStyle/>
          <a:p>
            <a:endParaRPr lang="en-US"/>
          </a:p>
        </p:txBody>
      </p:sp>
      <p:sp>
        <p:nvSpPr>
          <p:cNvPr id="99360" name="Line 32"/>
          <p:cNvSpPr>
            <a:spLocks noChangeShapeType="1"/>
          </p:cNvSpPr>
          <p:nvPr/>
        </p:nvSpPr>
        <p:spPr bwMode="auto">
          <a:xfrm flipH="1">
            <a:off x="4538663" y="2971800"/>
            <a:ext cx="2819400" cy="0"/>
          </a:xfrm>
          <a:prstGeom prst="line">
            <a:avLst/>
          </a:prstGeom>
          <a:noFill/>
          <a:ln w="9525">
            <a:solidFill>
              <a:schemeClr val="tx1"/>
            </a:solidFill>
            <a:prstDash val="dash"/>
            <a:round/>
            <a:headEnd/>
            <a:tailEnd/>
          </a:ln>
          <a:effectLst/>
        </p:spPr>
        <p:txBody>
          <a:bodyPr/>
          <a:lstStyle/>
          <a:p>
            <a:endParaRPr lang="en-US"/>
          </a:p>
        </p:txBody>
      </p:sp>
      <p:sp>
        <p:nvSpPr>
          <p:cNvPr id="99361" name="Line 33"/>
          <p:cNvSpPr>
            <a:spLocks noChangeShapeType="1"/>
          </p:cNvSpPr>
          <p:nvPr/>
        </p:nvSpPr>
        <p:spPr bwMode="auto">
          <a:xfrm flipH="1">
            <a:off x="4572000" y="2286000"/>
            <a:ext cx="3705225" cy="0"/>
          </a:xfrm>
          <a:prstGeom prst="line">
            <a:avLst/>
          </a:prstGeom>
          <a:noFill/>
          <a:ln w="9525">
            <a:solidFill>
              <a:schemeClr val="tx1"/>
            </a:solidFill>
            <a:prstDash val="dash"/>
            <a:round/>
            <a:headEnd/>
            <a:tailEnd/>
          </a:ln>
          <a:effectLst/>
        </p:spPr>
        <p:txBody>
          <a:bodyPr/>
          <a:lstStyle/>
          <a:p>
            <a:endParaRPr lang="en-US"/>
          </a:p>
        </p:txBody>
      </p:sp>
      <p:sp>
        <p:nvSpPr>
          <p:cNvPr id="99362" name="Text Box 34"/>
          <p:cNvSpPr txBox="1">
            <a:spLocks noChangeArrowheads="1"/>
          </p:cNvSpPr>
          <p:nvPr/>
        </p:nvSpPr>
        <p:spPr bwMode="auto">
          <a:xfrm>
            <a:off x="5181600" y="3962400"/>
            <a:ext cx="381000" cy="457200"/>
          </a:xfrm>
          <a:prstGeom prst="rect">
            <a:avLst/>
          </a:prstGeom>
          <a:noFill/>
          <a:ln w="9525">
            <a:noFill/>
            <a:miter lim="800000"/>
            <a:headEnd/>
            <a:tailEnd/>
          </a:ln>
          <a:effectLst/>
        </p:spPr>
        <p:txBody>
          <a:bodyPr>
            <a:spAutoFit/>
          </a:bodyPr>
          <a:lstStyle/>
          <a:p>
            <a:pPr>
              <a:spcBef>
                <a:spcPct val="50000"/>
              </a:spcBef>
            </a:pPr>
            <a:r>
              <a:rPr lang="en-US" sz="2400">
                <a:latin typeface=".VnTime" pitchFamily="34" charset="0"/>
              </a:rPr>
              <a:t>B</a:t>
            </a:r>
          </a:p>
        </p:txBody>
      </p:sp>
      <p:sp>
        <p:nvSpPr>
          <p:cNvPr id="99363" name="Text Box 35"/>
          <p:cNvSpPr txBox="1">
            <a:spLocks noChangeArrowheads="1"/>
          </p:cNvSpPr>
          <p:nvPr/>
        </p:nvSpPr>
        <p:spPr bwMode="auto">
          <a:xfrm>
            <a:off x="6096000" y="3352800"/>
            <a:ext cx="381000" cy="457200"/>
          </a:xfrm>
          <a:prstGeom prst="rect">
            <a:avLst/>
          </a:prstGeom>
          <a:noFill/>
          <a:ln w="9525">
            <a:noFill/>
            <a:miter lim="800000"/>
            <a:headEnd/>
            <a:tailEnd/>
          </a:ln>
          <a:effectLst/>
        </p:spPr>
        <p:txBody>
          <a:bodyPr>
            <a:spAutoFit/>
          </a:bodyPr>
          <a:lstStyle/>
          <a:p>
            <a:pPr>
              <a:spcBef>
                <a:spcPct val="50000"/>
              </a:spcBef>
            </a:pPr>
            <a:r>
              <a:rPr lang="en-US" sz="2400">
                <a:latin typeface=".VnTime" pitchFamily="34" charset="0"/>
              </a:rPr>
              <a:t>C</a:t>
            </a:r>
          </a:p>
        </p:txBody>
      </p:sp>
      <p:sp>
        <p:nvSpPr>
          <p:cNvPr id="99364" name="Text Box 36"/>
          <p:cNvSpPr txBox="1">
            <a:spLocks noChangeArrowheads="1"/>
          </p:cNvSpPr>
          <p:nvPr/>
        </p:nvSpPr>
        <p:spPr bwMode="auto">
          <a:xfrm>
            <a:off x="7086600" y="2590800"/>
            <a:ext cx="381000" cy="457200"/>
          </a:xfrm>
          <a:prstGeom prst="rect">
            <a:avLst/>
          </a:prstGeom>
          <a:noFill/>
          <a:ln w="9525">
            <a:noFill/>
            <a:miter lim="800000"/>
            <a:headEnd/>
            <a:tailEnd/>
          </a:ln>
          <a:effectLst/>
        </p:spPr>
        <p:txBody>
          <a:bodyPr>
            <a:spAutoFit/>
          </a:bodyPr>
          <a:lstStyle/>
          <a:p>
            <a:pPr>
              <a:spcBef>
                <a:spcPct val="50000"/>
              </a:spcBef>
            </a:pPr>
            <a:r>
              <a:rPr lang="en-US" sz="2400">
                <a:latin typeface=".VnTime" pitchFamily="34" charset="0"/>
              </a:rPr>
              <a:t>D</a:t>
            </a:r>
          </a:p>
        </p:txBody>
      </p:sp>
      <p:sp>
        <p:nvSpPr>
          <p:cNvPr id="99365" name="Text Box 37"/>
          <p:cNvSpPr txBox="1">
            <a:spLocks noChangeArrowheads="1"/>
          </p:cNvSpPr>
          <p:nvPr/>
        </p:nvSpPr>
        <p:spPr bwMode="auto">
          <a:xfrm>
            <a:off x="8001000" y="1752600"/>
            <a:ext cx="381000" cy="457200"/>
          </a:xfrm>
          <a:prstGeom prst="rect">
            <a:avLst/>
          </a:prstGeom>
          <a:noFill/>
          <a:ln w="9525">
            <a:noFill/>
            <a:miter lim="800000"/>
            <a:headEnd/>
            <a:tailEnd/>
          </a:ln>
          <a:effectLst/>
        </p:spPr>
        <p:txBody>
          <a:bodyPr>
            <a:spAutoFit/>
          </a:bodyPr>
          <a:lstStyle/>
          <a:p>
            <a:pPr>
              <a:spcBef>
                <a:spcPct val="50000"/>
              </a:spcBef>
            </a:pPr>
            <a:r>
              <a:rPr lang="en-US" sz="2400">
                <a:latin typeface=".VnTime" pitchFamily="34" charset="0"/>
              </a:rPr>
              <a:t>E</a:t>
            </a:r>
          </a:p>
        </p:txBody>
      </p:sp>
      <p:sp>
        <p:nvSpPr>
          <p:cNvPr id="99366" name="Text Box 38"/>
          <p:cNvSpPr txBox="1">
            <a:spLocks noChangeArrowheads="1"/>
          </p:cNvSpPr>
          <p:nvPr/>
        </p:nvSpPr>
        <p:spPr bwMode="auto">
          <a:xfrm>
            <a:off x="4191000" y="5181600"/>
            <a:ext cx="381000" cy="457200"/>
          </a:xfrm>
          <a:prstGeom prst="rect">
            <a:avLst/>
          </a:prstGeom>
          <a:noFill/>
          <a:ln w="9525">
            <a:noFill/>
            <a:miter lim="800000"/>
            <a:headEnd/>
            <a:tailEnd/>
          </a:ln>
          <a:effectLst/>
        </p:spPr>
        <p:txBody>
          <a:bodyPr>
            <a:spAutoFit/>
          </a:bodyPr>
          <a:lstStyle/>
          <a:p>
            <a:pPr>
              <a:spcBef>
                <a:spcPct val="50000"/>
              </a:spcBef>
            </a:pPr>
            <a:r>
              <a:rPr lang="en-US" sz="2400">
                <a:latin typeface=".VnTime" pitchFamily="34" charset="0"/>
              </a:rPr>
              <a:t>0</a:t>
            </a:r>
          </a:p>
        </p:txBody>
      </p:sp>
      <p:sp>
        <p:nvSpPr>
          <p:cNvPr id="99367" name="Text Box 39"/>
          <p:cNvSpPr txBox="1">
            <a:spLocks noChangeArrowheads="1"/>
          </p:cNvSpPr>
          <p:nvPr/>
        </p:nvSpPr>
        <p:spPr bwMode="auto">
          <a:xfrm>
            <a:off x="8305800" y="5257800"/>
            <a:ext cx="838200" cy="457200"/>
          </a:xfrm>
          <a:prstGeom prst="rect">
            <a:avLst/>
          </a:prstGeom>
          <a:noFill/>
          <a:ln w="9525">
            <a:noFill/>
            <a:miter lim="800000"/>
            <a:headEnd/>
            <a:tailEnd/>
          </a:ln>
          <a:effectLst/>
        </p:spPr>
        <p:txBody>
          <a:bodyPr>
            <a:spAutoFit/>
          </a:bodyPr>
          <a:lstStyle/>
          <a:p>
            <a:pPr>
              <a:spcBef>
                <a:spcPct val="50000"/>
              </a:spcBef>
            </a:pPr>
            <a:r>
              <a:rPr lang="en-US" sz="2400">
                <a:latin typeface=".VnTime" pitchFamily="34" charset="0"/>
              </a:rPr>
              <a:t>U(V)</a:t>
            </a:r>
          </a:p>
        </p:txBody>
      </p:sp>
      <p:sp>
        <p:nvSpPr>
          <p:cNvPr id="99368" name="Text Box 40"/>
          <p:cNvSpPr txBox="1">
            <a:spLocks noChangeArrowheads="1"/>
          </p:cNvSpPr>
          <p:nvPr/>
        </p:nvSpPr>
        <p:spPr bwMode="auto">
          <a:xfrm>
            <a:off x="3835400" y="1752600"/>
            <a:ext cx="838200" cy="457200"/>
          </a:xfrm>
          <a:prstGeom prst="rect">
            <a:avLst/>
          </a:prstGeom>
          <a:noFill/>
          <a:ln w="9525">
            <a:noFill/>
            <a:miter lim="800000"/>
            <a:headEnd/>
            <a:tailEnd/>
          </a:ln>
          <a:effectLst/>
        </p:spPr>
        <p:txBody>
          <a:bodyPr>
            <a:spAutoFit/>
          </a:bodyPr>
          <a:lstStyle/>
          <a:p>
            <a:pPr>
              <a:spcBef>
                <a:spcPct val="50000"/>
              </a:spcBef>
            </a:pPr>
            <a:r>
              <a:rPr lang="en-US" sz="2400">
                <a:latin typeface=".VnTime" pitchFamily="34" charset="0"/>
              </a:rPr>
              <a:t>I(A)</a:t>
            </a:r>
          </a:p>
        </p:txBody>
      </p:sp>
      <p:sp>
        <p:nvSpPr>
          <p:cNvPr id="99369" name="Text Box 41"/>
          <p:cNvSpPr txBox="1">
            <a:spLocks noChangeArrowheads="1"/>
          </p:cNvSpPr>
          <p:nvPr/>
        </p:nvSpPr>
        <p:spPr bwMode="auto">
          <a:xfrm>
            <a:off x="0" y="1981200"/>
            <a:ext cx="3581400" cy="2835275"/>
          </a:xfrm>
          <a:prstGeom prst="rect">
            <a:avLst/>
          </a:prstGeom>
          <a:solidFill>
            <a:srgbClr val="0000FF"/>
          </a:solidFill>
          <a:ln w="9525">
            <a:noFill/>
            <a:miter lim="800000"/>
            <a:headEnd/>
            <a:tailEnd/>
          </a:ln>
          <a:effectLst/>
        </p:spPr>
        <p:txBody>
          <a:bodyPr>
            <a:spAutoFit/>
          </a:bodyPr>
          <a:lstStyle/>
          <a:p>
            <a:pPr algn="just">
              <a:spcBef>
                <a:spcPct val="50000"/>
              </a:spcBef>
            </a:pPr>
            <a:r>
              <a:rPr lang="en-US" sz="2000" dirty="0">
                <a:solidFill>
                  <a:schemeClr val="bg1"/>
                </a:solidFill>
                <a:latin typeface=".VnTime" pitchFamily="34" charset="0"/>
              </a:rPr>
              <a:t>C3 </a:t>
            </a:r>
            <a:r>
              <a:rPr lang="en-US" sz="2000" dirty="0" err="1">
                <a:solidFill>
                  <a:schemeClr val="bg1"/>
                </a:solidFill>
                <a:latin typeface=".VnTime" pitchFamily="34" charset="0"/>
              </a:rPr>
              <a:t>Tõ</a:t>
            </a:r>
            <a:r>
              <a:rPr lang="en-US" sz="2000" dirty="0">
                <a:solidFill>
                  <a:schemeClr val="bg1"/>
                </a:solidFill>
                <a:latin typeface=".VnTime" pitchFamily="34" charset="0"/>
              </a:rPr>
              <a:t> ®å </a:t>
            </a:r>
            <a:r>
              <a:rPr lang="en-US" sz="2000" dirty="0" err="1">
                <a:solidFill>
                  <a:schemeClr val="bg1"/>
                </a:solidFill>
                <a:latin typeface=".VnTime" pitchFamily="34" charset="0"/>
              </a:rPr>
              <a:t>thÞ</a:t>
            </a:r>
            <a:r>
              <a:rPr lang="en-US" sz="2000" dirty="0">
                <a:solidFill>
                  <a:schemeClr val="bg1"/>
                </a:solidFill>
                <a:latin typeface=".VnTime" pitchFamily="34" charset="0"/>
              </a:rPr>
              <a:t> </a:t>
            </a:r>
            <a:r>
              <a:rPr lang="en-US" sz="2000" dirty="0" err="1">
                <a:solidFill>
                  <a:schemeClr val="bg1"/>
                </a:solidFill>
                <a:latin typeface=".VnTime" pitchFamily="34" charset="0"/>
              </a:rPr>
              <a:t>h×nh</a:t>
            </a:r>
            <a:r>
              <a:rPr lang="en-US" sz="2000" dirty="0">
                <a:solidFill>
                  <a:schemeClr val="bg1"/>
                </a:solidFill>
                <a:latin typeface=".VnTime" pitchFamily="34" charset="0"/>
              </a:rPr>
              <a:t> </a:t>
            </a:r>
            <a:r>
              <a:rPr lang="en-US" sz="2000" dirty="0" err="1">
                <a:solidFill>
                  <a:schemeClr val="bg1"/>
                </a:solidFill>
                <a:latin typeface=".VnTime" pitchFamily="34" charset="0"/>
              </a:rPr>
              <a:t>bªn</a:t>
            </a:r>
            <a:r>
              <a:rPr lang="en-US" sz="2000" dirty="0">
                <a:solidFill>
                  <a:schemeClr val="bg1"/>
                </a:solidFill>
                <a:latin typeface=".VnTime" pitchFamily="34" charset="0"/>
              </a:rPr>
              <a:t> </a:t>
            </a:r>
            <a:r>
              <a:rPr lang="en-US" sz="2000" dirty="0" err="1">
                <a:solidFill>
                  <a:schemeClr val="bg1"/>
                </a:solidFill>
                <a:latin typeface=".VnTime" pitchFamily="34" charset="0"/>
              </a:rPr>
              <a:t>h·y</a:t>
            </a:r>
            <a:r>
              <a:rPr lang="en-US" sz="2000" dirty="0">
                <a:solidFill>
                  <a:schemeClr val="bg1"/>
                </a:solidFill>
                <a:latin typeface=".VnTime" pitchFamily="34" charset="0"/>
              </a:rPr>
              <a:t> </a:t>
            </a:r>
            <a:r>
              <a:rPr lang="en-US" sz="2000" dirty="0" err="1">
                <a:solidFill>
                  <a:schemeClr val="bg1"/>
                </a:solidFill>
                <a:latin typeface=".VnTime" pitchFamily="34" charset="0"/>
              </a:rPr>
              <a:t>x¸c</a:t>
            </a:r>
            <a:r>
              <a:rPr lang="en-US" sz="2000" dirty="0">
                <a:solidFill>
                  <a:schemeClr val="bg1"/>
                </a:solidFill>
                <a:latin typeface=".VnTime" pitchFamily="34" charset="0"/>
              </a:rPr>
              <a:t> ®</a:t>
            </a:r>
            <a:r>
              <a:rPr lang="en-US" sz="2000" dirty="0" err="1">
                <a:solidFill>
                  <a:schemeClr val="bg1"/>
                </a:solidFill>
                <a:latin typeface=".VnTime" pitchFamily="34" charset="0"/>
              </a:rPr>
              <a:t>Þnh</a:t>
            </a:r>
            <a:r>
              <a:rPr lang="en-US" sz="2000" dirty="0">
                <a:solidFill>
                  <a:schemeClr val="bg1"/>
                </a:solidFill>
                <a:latin typeface=".VnTime" pitchFamily="34" charset="0"/>
              </a:rPr>
              <a:t>: </a:t>
            </a:r>
          </a:p>
          <a:p>
            <a:pPr algn="just">
              <a:spcBef>
                <a:spcPct val="50000"/>
              </a:spcBef>
            </a:pPr>
            <a:r>
              <a:rPr lang="en-US" sz="2000" dirty="0">
                <a:solidFill>
                  <a:schemeClr val="bg1"/>
                </a:solidFill>
                <a:latin typeface=".VnTime" pitchFamily="34" charset="0"/>
              </a:rPr>
              <a:t>+ </a:t>
            </a:r>
            <a:r>
              <a:rPr lang="en-US" sz="2000" dirty="0" err="1">
                <a:solidFill>
                  <a:schemeClr val="bg1"/>
                </a:solidFill>
                <a:latin typeface=".VnTime" pitchFamily="34" charset="0"/>
              </a:rPr>
              <a:t>Cư­êng</a:t>
            </a:r>
            <a:r>
              <a:rPr lang="en-US" sz="2000" dirty="0">
                <a:solidFill>
                  <a:schemeClr val="bg1"/>
                </a:solidFill>
                <a:latin typeface=".VnTime" pitchFamily="34" charset="0"/>
              </a:rPr>
              <a:t> ®é </a:t>
            </a:r>
            <a:r>
              <a:rPr lang="en-US" sz="2000" dirty="0" err="1">
                <a:solidFill>
                  <a:schemeClr val="bg1"/>
                </a:solidFill>
                <a:latin typeface=".VnTime" pitchFamily="34" charset="0"/>
              </a:rPr>
              <a:t>dßng</a:t>
            </a:r>
            <a:r>
              <a:rPr lang="en-US" sz="2000" dirty="0">
                <a:solidFill>
                  <a:schemeClr val="bg1"/>
                </a:solidFill>
                <a:latin typeface=".VnTime" pitchFamily="34" charset="0"/>
              </a:rPr>
              <a:t> ®</a:t>
            </a:r>
            <a:r>
              <a:rPr lang="en-US" sz="2000" dirty="0" err="1">
                <a:solidFill>
                  <a:schemeClr val="bg1"/>
                </a:solidFill>
                <a:latin typeface=".VnTime" pitchFamily="34" charset="0"/>
              </a:rPr>
              <a:t>iÖn</a:t>
            </a:r>
            <a:r>
              <a:rPr lang="en-US" sz="2000" dirty="0">
                <a:solidFill>
                  <a:schemeClr val="bg1"/>
                </a:solidFill>
                <a:latin typeface=".VnTime" pitchFamily="34" charset="0"/>
              </a:rPr>
              <a:t> ch¹y qua </a:t>
            </a:r>
            <a:r>
              <a:rPr lang="en-US" sz="2000" dirty="0" err="1">
                <a:solidFill>
                  <a:schemeClr val="bg1"/>
                </a:solidFill>
                <a:latin typeface=".VnTime" pitchFamily="34" charset="0"/>
              </a:rPr>
              <a:t>d©y</a:t>
            </a:r>
            <a:r>
              <a:rPr lang="en-US" sz="2000" dirty="0">
                <a:solidFill>
                  <a:schemeClr val="bg1"/>
                </a:solidFill>
                <a:latin typeface=".VnTime" pitchFamily="34" charset="0"/>
              </a:rPr>
              <a:t> </a:t>
            </a:r>
            <a:r>
              <a:rPr lang="en-US" sz="2000" dirty="0" err="1">
                <a:solidFill>
                  <a:schemeClr val="bg1"/>
                </a:solidFill>
                <a:latin typeface=".VnTime" pitchFamily="34" charset="0"/>
              </a:rPr>
              <a:t>dÉn</a:t>
            </a:r>
            <a:r>
              <a:rPr lang="en-US" sz="2000" dirty="0">
                <a:solidFill>
                  <a:schemeClr val="bg1"/>
                </a:solidFill>
                <a:latin typeface=".VnTime" pitchFamily="34" charset="0"/>
              </a:rPr>
              <a:t> </a:t>
            </a:r>
            <a:r>
              <a:rPr lang="en-US" sz="2000" dirty="0" err="1">
                <a:solidFill>
                  <a:schemeClr val="bg1"/>
                </a:solidFill>
                <a:latin typeface=".VnTime" pitchFamily="34" charset="0"/>
              </a:rPr>
              <a:t>khi</a:t>
            </a:r>
            <a:r>
              <a:rPr lang="en-US" sz="2000" dirty="0">
                <a:solidFill>
                  <a:schemeClr val="bg1"/>
                </a:solidFill>
                <a:latin typeface=".VnTime" pitchFamily="34" charset="0"/>
              </a:rPr>
              <a:t> </a:t>
            </a:r>
            <a:r>
              <a:rPr lang="en-US" sz="2000" dirty="0" err="1">
                <a:solidFill>
                  <a:schemeClr val="bg1"/>
                </a:solidFill>
                <a:latin typeface=".VnTime" pitchFamily="34" charset="0"/>
              </a:rPr>
              <a:t>hiÖu</a:t>
            </a:r>
            <a:r>
              <a:rPr lang="en-US" sz="2000" dirty="0">
                <a:solidFill>
                  <a:schemeClr val="bg1"/>
                </a:solidFill>
                <a:latin typeface=".VnTime" pitchFamily="34" charset="0"/>
              </a:rPr>
              <a:t> ®</a:t>
            </a:r>
            <a:r>
              <a:rPr lang="en-US" sz="2000" dirty="0" err="1">
                <a:solidFill>
                  <a:schemeClr val="bg1"/>
                </a:solidFill>
                <a:latin typeface=".VnTime" pitchFamily="34" charset="0"/>
              </a:rPr>
              <a:t>iÖn</a:t>
            </a:r>
            <a:r>
              <a:rPr lang="en-US" sz="2000" dirty="0">
                <a:solidFill>
                  <a:schemeClr val="bg1"/>
                </a:solidFill>
                <a:latin typeface=".VnTime" pitchFamily="34" charset="0"/>
              </a:rPr>
              <a:t> </a:t>
            </a:r>
            <a:r>
              <a:rPr lang="en-US" sz="2000" dirty="0" err="1">
                <a:solidFill>
                  <a:schemeClr val="bg1"/>
                </a:solidFill>
                <a:latin typeface=".VnTime" pitchFamily="34" charset="0"/>
              </a:rPr>
              <a:t>thÕ</a:t>
            </a:r>
            <a:r>
              <a:rPr lang="en-US" sz="2000" dirty="0">
                <a:solidFill>
                  <a:schemeClr val="bg1"/>
                </a:solidFill>
                <a:latin typeface=".VnTime" pitchFamily="34" charset="0"/>
              </a:rPr>
              <a:t>  lµ 2,5 V; 3,5 V.</a:t>
            </a:r>
          </a:p>
          <a:p>
            <a:pPr algn="just">
              <a:spcBef>
                <a:spcPct val="50000"/>
              </a:spcBef>
            </a:pPr>
            <a:r>
              <a:rPr lang="en-US" sz="2000" dirty="0">
                <a:solidFill>
                  <a:schemeClr val="bg1"/>
                </a:solidFill>
                <a:latin typeface=".VnTime" pitchFamily="34" charset="0"/>
              </a:rPr>
              <a:t>+ </a:t>
            </a:r>
            <a:r>
              <a:rPr lang="en-US" sz="2000" dirty="0" err="1">
                <a:solidFill>
                  <a:schemeClr val="bg1"/>
                </a:solidFill>
                <a:latin typeface=".VnTime" pitchFamily="34" charset="0"/>
              </a:rPr>
              <a:t>X¸c</a:t>
            </a:r>
            <a:r>
              <a:rPr lang="en-US" sz="2000" dirty="0">
                <a:solidFill>
                  <a:schemeClr val="bg1"/>
                </a:solidFill>
                <a:latin typeface=".VnTime" pitchFamily="34" charset="0"/>
              </a:rPr>
              <a:t> ®</a:t>
            </a:r>
            <a:r>
              <a:rPr lang="en-US" sz="2000" dirty="0" err="1">
                <a:solidFill>
                  <a:schemeClr val="bg1"/>
                </a:solidFill>
                <a:latin typeface=".VnTime" pitchFamily="34" charset="0"/>
              </a:rPr>
              <a:t>Þnh</a:t>
            </a:r>
            <a:r>
              <a:rPr lang="en-US" sz="2000" dirty="0">
                <a:solidFill>
                  <a:schemeClr val="bg1"/>
                </a:solidFill>
                <a:latin typeface=".VnTime" pitchFamily="34" charset="0"/>
              </a:rPr>
              <a:t> </a:t>
            </a:r>
            <a:r>
              <a:rPr lang="en-US" sz="2000" dirty="0" err="1">
                <a:solidFill>
                  <a:schemeClr val="bg1"/>
                </a:solidFill>
                <a:latin typeface=".VnTime" pitchFamily="34" charset="0"/>
              </a:rPr>
              <a:t>vÞ</a:t>
            </a:r>
            <a:r>
              <a:rPr lang="en-US" sz="2000" dirty="0">
                <a:solidFill>
                  <a:schemeClr val="bg1"/>
                </a:solidFill>
                <a:latin typeface=".VnTime" pitchFamily="34" charset="0"/>
              </a:rPr>
              <a:t> </a:t>
            </a:r>
            <a:r>
              <a:rPr lang="en-US" sz="2000" dirty="0" err="1">
                <a:solidFill>
                  <a:schemeClr val="bg1"/>
                </a:solidFill>
                <a:latin typeface=".VnTime" pitchFamily="34" charset="0"/>
              </a:rPr>
              <a:t>trÝ</a:t>
            </a:r>
            <a:r>
              <a:rPr lang="en-US" sz="2000" dirty="0">
                <a:solidFill>
                  <a:schemeClr val="bg1"/>
                </a:solidFill>
                <a:latin typeface=".VnTime" pitchFamily="34" charset="0"/>
              </a:rPr>
              <a:t> </a:t>
            </a:r>
            <a:r>
              <a:rPr lang="en-US" sz="2000" dirty="0" err="1">
                <a:solidFill>
                  <a:schemeClr val="bg1"/>
                </a:solidFill>
                <a:latin typeface=".VnTime" pitchFamily="34" charset="0"/>
              </a:rPr>
              <a:t>cña</a:t>
            </a:r>
            <a:r>
              <a:rPr lang="en-US" sz="2000" dirty="0">
                <a:solidFill>
                  <a:schemeClr val="bg1"/>
                </a:solidFill>
                <a:latin typeface=".VnTime" pitchFamily="34" charset="0"/>
              </a:rPr>
              <a:t> U, I </a:t>
            </a:r>
            <a:r>
              <a:rPr lang="en-US" sz="2000" dirty="0" err="1">
                <a:solidFill>
                  <a:schemeClr val="bg1"/>
                </a:solidFill>
                <a:latin typeface=".VnTime" pitchFamily="34" charset="0"/>
              </a:rPr>
              <a:t>øng</a:t>
            </a:r>
            <a:r>
              <a:rPr lang="en-US" sz="2000" dirty="0">
                <a:solidFill>
                  <a:schemeClr val="bg1"/>
                </a:solidFill>
                <a:latin typeface=".VnTime" pitchFamily="34" charset="0"/>
              </a:rPr>
              <a:t> </a:t>
            </a:r>
            <a:r>
              <a:rPr lang="en-US" sz="2000" dirty="0" err="1">
                <a:solidFill>
                  <a:schemeClr val="bg1"/>
                </a:solidFill>
                <a:latin typeface=".VnTime" pitchFamily="34" charset="0"/>
              </a:rPr>
              <a:t>víi</a:t>
            </a:r>
            <a:r>
              <a:rPr lang="en-US" sz="2000" dirty="0">
                <a:solidFill>
                  <a:schemeClr val="bg1"/>
                </a:solidFill>
                <a:latin typeface=".VnTime" pitchFamily="34" charset="0"/>
              </a:rPr>
              <a:t> </a:t>
            </a:r>
            <a:r>
              <a:rPr lang="en-US" sz="2000" dirty="0" err="1">
                <a:solidFill>
                  <a:schemeClr val="bg1"/>
                </a:solidFill>
                <a:latin typeface=".VnTime" pitchFamily="34" charset="0"/>
              </a:rPr>
              <a:t>mét</a:t>
            </a:r>
            <a:r>
              <a:rPr lang="en-US" sz="2000" dirty="0">
                <a:solidFill>
                  <a:schemeClr val="bg1"/>
                </a:solidFill>
                <a:latin typeface=".VnTime" pitchFamily="34" charset="0"/>
              </a:rPr>
              <a:t> ®</a:t>
            </a:r>
            <a:r>
              <a:rPr lang="en-US" sz="2000" dirty="0" err="1">
                <a:solidFill>
                  <a:schemeClr val="bg1"/>
                </a:solidFill>
                <a:latin typeface=".VnTime" pitchFamily="34" charset="0"/>
              </a:rPr>
              <a:t>iÓm</a:t>
            </a:r>
            <a:r>
              <a:rPr lang="en-US" sz="2000" dirty="0">
                <a:solidFill>
                  <a:schemeClr val="bg1"/>
                </a:solidFill>
                <a:latin typeface=".VnTime" pitchFamily="34" charset="0"/>
              </a:rPr>
              <a:t> M </a:t>
            </a:r>
            <a:r>
              <a:rPr lang="en-US" sz="2000" dirty="0" err="1">
                <a:solidFill>
                  <a:schemeClr val="bg1"/>
                </a:solidFill>
                <a:latin typeface=".VnTime" pitchFamily="34" charset="0"/>
              </a:rPr>
              <a:t>bÊt</a:t>
            </a:r>
            <a:r>
              <a:rPr lang="en-US" sz="2000" dirty="0">
                <a:solidFill>
                  <a:schemeClr val="bg1"/>
                </a:solidFill>
                <a:latin typeface=".VnTime" pitchFamily="34" charset="0"/>
              </a:rPr>
              <a:t> </a:t>
            </a:r>
            <a:r>
              <a:rPr lang="en-US" sz="2000" dirty="0" err="1">
                <a:solidFill>
                  <a:schemeClr val="bg1"/>
                </a:solidFill>
                <a:latin typeface=".VnTime" pitchFamily="34" charset="0"/>
              </a:rPr>
              <a:t>kú</a:t>
            </a:r>
            <a:r>
              <a:rPr lang="en-US" sz="2000" dirty="0">
                <a:solidFill>
                  <a:schemeClr val="bg1"/>
                </a:solidFill>
                <a:latin typeface=".VnTime" pitchFamily="34" charset="0"/>
              </a:rPr>
              <a:t> </a:t>
            </a:r>
            <a:r>
              <a:rPr lang="en-US" sz="2000" dirty="0" err="1">
                <a:solidFill>
                  <a:schemeClr val="bg1"/>
                </a:solidFill>
                <a:latin typeface=".VnTime" pitchFamily="34" charset="0"/>
              </a:rPr>
              <a:t>trªn</a:t>
            </a:r>
            <a:r>
              <a:rPr lang="en-US" sz="2000" dirty="0">
                <a:solidFill>
                  <a:schemeClr val="bg1"/>
                </a:solidFill>
                <a:latin typeface=".VnTime" pitchFamily="34" charset="0"/>
              </a:rPr>
              <a:t> ®å </a:t>
            </a:r>
            <a:r>
              <a:rPr lang="en-US" sz="2000" dirty="0" err="1">
                <a:solidFill>
                  <a:schemeClr val="bg1"/>
                </a:solidFill>
                <a:latin typeface=".VnTime" pitchFamily="34" charset="0"/>
              </a:rPr>
              <a:t>thÞ</a:t>
            </a:r>
            <a:r>
              <a:rPr lang="en-US" sz="2000" dirty="0">
                <a:solidFill>
                  <a:schemeClr val="bg1"/>
                </a:solidFill>
                <a:latin typeface=".VnTime" pitchFamily="34" charset="0"/>
              </a:rPr>
              <a:t> ®ã.</a:t>
            </a:r>
          </a:p>
        </p:txBody>
      </p:sp>
      <p:sp>
        <p:nvSpPr>
          <p:cNvPr id="99370" name="Text Box 42"/>
          <p:cNvSpPr txBox="1">
            <a:spLocks noChangeArrowheads="1"/>
          </p:cNvSpPr>
          <p:nvPr/>
        </p:nvSpPr>
        <p:spPr bwMode="auto">
          <a:xfrm>
            <a:off x="0" y="5080000"/>
            <a:ext cx="3581400" cy="1778000"/>
          </a:xfrm>
          <a:prstGeom prst="rect">
            <a:avLst/>
          </a:prstGeom>
          <a:solidFill>
            <a:srgbClr val="0000FF"/>
          </a:solidFill>
          <a:ln w="9525">
            <a:solidFill>
              <a:srgbClr val="FF0000"/>
            </a:solidFill>
            <a:miter lim="800000"/>
            <a:headEnd/>
            <a:tailEnd/>
          </a:ln>
          <a:effectLst/>
        </p:spPr>
        <p:txBody>
          <a:bodyPr>
            <a:spAutoFit/>
          </a:bodyPr>
          <a:lstStyle/>
          <a:p>
            <a:pPr algn="just">
              <a:spcBef>
                <a:spcPct val="50000"/>
              </a:spcBef>
            </a:pPr>
            <a:r>
              <a:rPr lang="en-US" sz="2000">
                <a:solidFill>
                  <a:schemeClr val="bg1"/>
                </a:solidFill>
                <a:latin typeface=".VnTime" pitchFamily="34" charset="0"/>
              </a:rPr>
              <a:t>TLC3 +1 Trªn trôc hoµnh X§ ®iÓm cã U=2,5V (U</a:t>
            </a:r>
            <a:r>
              <a:rPr lang="en-US" sz="2000" baseline="-25000">
                <a:solidFill>
                  <a:schemeClr val="bg1"/>
                </a:solidFill>
                <a:latin typeface=".VnTime" pitchFamily="34" charset="0"/>
              </a:rPr>
              <a:t>1</a:t>
            </a:r>
            <a:r>
              <a:rPr lang="en-US" sz="2000">
                <a:solidFill>
                  <a:schemeClr val="bg1"/>
                </a:solidFill>
                <a:latin typeface=".VnTime" pitchFamily="34" charset="0"/>
              </a:rPr>
              <a:t>).  </a:t>
            </a:r>
          </a:p>
          <a:p>
            <a:pPr algn="just">
              <a:spcBef>
                <a:spcPct val="50000"/>
              </a:spcBef>
            </a:pPr>
            <a:r>
              <a:rPr lang="en-US" sz="2000">
                <a:solidFill>
                  <a:schemeClr val="bg1"/>
                </a:solidFill>
                <a:latin typeface=".VnTime" pitchFamily="34" charset="0"/>
              </a:rPr>
              <a:t>-Tõ U</a:t>
            </a:r>
            <a:r>
              <a:rPr lang="en-US" sz="2000" baseline="-25000">
                <a:solidFill>
                  <a:schemeClr val="bg1"/>
                </a:solidFill>
                <a:latin typeface=".VnTime" pitchFamily="34" charset="0"/>
              </a:rPr>
              <a:t>1</a:t>
            </a:r>
            <a:r>
              <a:rPr lang="en-US" sz="2000">
                <a:solidFill>
                  <a:schemeClr val="bg1"/>
                </a:solidFill>
                <a:latin typeface=".VnTime" pitchFamily="34" charset="0"/>
              </a:rPr>
              <a:t> kÎ ®­êng th¼ng song song víi trôc tung, c¾t ®å thÞ ë K.</a:t>
            </a:r>
            <a:endParaRPr lang="en-US" sz="2000" i="1">
              <a:solidFill>
                <a:schemeClr val="bg1"/>
              </a:solidFill>
              <a:latin typeface=".VnTime" pitchFamily="34" charset="0"/>
            </a:endParaRPr>
          </a:p>
        </p:txBody>
      </p:sp>
      <p:sp>
        <p:nvSpPr>
          <p:cNvPr id="99371" name="Oval 43"/>
          <p:cNvSpPr>
            <a:spLocks noChangeArrowheads="1"/>
          </p:cNvSpPr>
          <p:nvPr/>
        </p:nvSpPr>
        <p:spPr bwMode="auto">
          <a:xfrm>
            <a:off x="6057900" y="52197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99372" name="Oval 44"/>
          <p:cNvSpPr>
            <a:spLocks noChangeArrowheads="1"/>
          </p:cNvSpPr>
          <p:nvPr/>
        </p:nvSpPr>
        <p:spPr bwMode="auto">
          <a:xfrm>
            <a:off x="4524375" y="40005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99377" name="Oval 49"/>
          <p:cNvSpPr>
            <a:spLocks noChangeArrowheads="1"/>
          </p:cNvSpPr>
          <p:nvPr/>
        </p:nvSpPr>
        <p:spPr bwMode="auto">
          <a:xfrm>
            <a:off x="4538663" y="338137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99380" name="Text Box 52"/>
          <p:cNvSpPr txBox="1">
            <a:spLocks noChangeArrowheads="1"/>
          </p:cNvSpPr>
          <p:nvPr/>
        </p:nvSpPr>
        <p:spPr bwMode="auto">
          <a:xfrm>
            <a:off x="5791200" y="3733800"/>
            <a:ext cx="381000" cy="336550"/>
          </a:xfrm>
          <a:prstGeom prst="rect">
            <a:avLst/>
          </a:prstGeom>
          <a:noFill/>
          <a:ln w="9525">
            <a:noFill/>
            <a:miter lim="800000"/>
            <a:headEnd/>
            <a:tailEnd/>
          </a:ln>
          <a:effectLst/>
        </p:spPr>
        <p:txBody>
          <a:bodyPr>
            <a:spAutoFit/>
          </a:bodyPr>
          <a:lstStyle/>
          <a:p>
            <a:pPr>
              <a:spcBef>
                <a:spcPct val="50000"/>
              </a:spcBef>
            </a:pPr>
            <a:r>
              <a:rPr lang="en-US" sz="1600">
                <a:solidFill>
                  <a:srgbClr val="FF0000"/>
                </a:solidFill>
                <a:latin typeface=".VnTime" pitchFamily="34" charset="0"/>
              </a:rPr>
              <a:t>K</a:t>
            </a:r>
          </a:p>
        </p:txBody>
      </p:sp>
      <p:sp>
        <p:nvSpPr>
          <p:cNvPr id="99383" name="Oval 55"/>
          <p:cNvSpPr>
            <a:spLocks noChangeArrowheads="1"/>
          </p:cNvSpPr>
          <p:nvPr/>
        </p:nvSpPr>
        <p:spPr bwMode="auto">
          <a:xfrm>
            <a:off x="4524375" y="2452688"/>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99385" name="Oval 57"/>
          <p:cNvSpPr>
            <a:spLocks noChangeArrowheads="1"/>
          </p:cNvSpPr>
          <p:nvPr/>
        </p:nvSpPr>
        <p:spPr bwMode="auto">
          <a:xfrm>
            <a:off x="7953375" y="52197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99390" name="Text Box 62"/>
          <p:cNvSpPr txBox="1">
            <a:spLocks noChangeArrowheads="1"/>
          </p:cNvSpPr>
          <p:nvPr/>
        </p:nvSpPr>
        <p:spPr bwMode="auto">
          <a:xfrm>
            <a:off x="3657600" y="5638800"/>
            <a:ext cx="5486400" cy="1168400"/>
          </a:xfrm>
          <a:prstGeom prst="rect">
            <a:avLst/>
          </a:prstGeom>
          <a:solidFill>
            <a:srgbClr val="0000FF"/>
          </a:solidFill>
          <a:ln w="9525">
            <a:solidFill>
              <a:srgbClr val="FF0000"/>
            </a:solidFill>
            <a:miter lim="800000"/>
            <a:headEnd/>
            <a:tailEnd/>
          </a:ln>
          <a:effectLst/>
        </p:spPr>
        <p:txBody>
          <a:bodyPr>
            <a:spAutoFit/>
          </a:bodyPr>
          <a:lstStyle/>
          <a:p>
            <a:pPr algn="just">
              <a:spcBef>
                <a:spcPct val="50000"/>
              </a:spcBef>
            </a:pPr>
            <a:r>
              <a:rPr lang="en-US" sz="2000" dirty="0">
                <a:solidFill>
                  <a:schemeClr val="bg1"/>
                </a:solidFill>
                <a:latin typeface=".VnTime" pitchFamily="34" charset="0"/>
              </a:rPr>
              <a:t> - </a:t>
            </a:r>
            <a:r>
              <a:rPr lang="en-US" sz="2000" dirty="0" err="1">
                <a:solidFill>
                  <a:schemeClr val="bg1"/>
                </a:solidFill>
                <a:latin typeface=".VnTime" pitchFamily="34" charset="0"/>
              </a:rPr>
              <a:t>Tõ</a:t>
            </a:r>
            <a:r>
              <a:rPr lang="en-US" sz="2000" dirty="0">
                <a:solidFill>
                  <a:schemeClr val="bg1"/>
                </a:solidFill>
                <a:latin typeface=".VnTime" pitchFamily="34" charset="0"/>
              </a:rPr>
              <a:t> K </a:t>
            </a:r>
            <a:r>
              <a:rPr lang="en-US" sz="2000" dirty="0" err="1">
                <a:solidFill>
                  <a:schemeClr val="bg1"/>
                </a:solidFill>
                <a:latin typeface=".VnTime" pitchFamily="34" charset="0"/>
              </a:rPr>
              <a:t>kÎ</a:t>
            </a:r>
            <a:r>
              <a:rPr lang="en-US" sz="2000" dirty="0">
                <a:solidFill>
                  <a:schemeClr val="bg1"/>
                </a:solidFill>
                <a:latin typeface=".VnTime" pitchFamily="34" charset="0"/>
              </a:rPr>
              <a:t> ®­</a:t>
            </a:r>
            <a:r>
              <a:rPr lang="en-US" sz="2000" dirty="0" err="1">
                <a:solidFill>
                  <a:schemeClr val="bg1"/>
                </a:solidFill>
                <a:latin typeface=".VnTime" pitchFamily="34" charset="0"/>
              </a:rPr>
              <a:t>ưêng</a:t>
            </a:r>
            <a:r>
              <a:rPr lang="en-US" sz="2000" dirty="0">
                <a:solidFill>
                  <a:schemeClr val="bg1"/>
                </a:solidFill>
                <a:latin typeface=".VnTime" pitchFamily="34" charset="0"/>
              </a:rPr>
              <a:t> th¼ng song </a:t>
            </a:r>
            <a:r>
              <a:rPr lang="en-US" sz="2000" dirty="0" err="1">
                <a:solidFill>
                  <a:schemeClr val="bg1"/>
                </a:solidFill>
                <a:latin typeface=".VnTime" pitchFamily="34" charset="0"/>
              </a:rPr>
              <a:t>song</a:t>
            </a:r>
            <a:r>
              <a:rPr lang="en-US" sz="2000" dirty="0">
                <a:solidFill>
                  <a:schemeClr val="bg1"/>
                </a:solidFill>
                <a:latin typeface=".VnTime" pitchFamily="34" charset="0"/>
              </a:rPr>
              <a:t> </a:t>
            </a:r>
            <a:r>
              <a:rPr lang="en-US" sz="2000" dirty="0" err="1">
                <a:solidFill>
                  <a:schemeClr val="bg1"/>
                </a:solidFill>
                <a:latin typeface=".VnTime" pitchFamily="34" charset="0"/>
              </a:rPr>
              <a:t>víi</a:t>
            </a:r>
            <a:r>
              <a:rPr lang="en-US" sz="2000" dirty="0">
                <a:solidFill>
                  <a:schemeClr val="bg1"/>
                </a:solidFill>
                <a:latin typeface=".VnTime" pitchFamily="34" charset="0"/>
              </a:rPr>
              <a:t> </a:t>
            </a:r>
            <a:r>
              <a:rPr lang="en-US" sz="2000" dirty="0" err="1">
                <a:solidFill>
                  <a:schemeClr val="bg1"/>
                </a:solidFill>
                <a:latin typeface=".VnTime" pitchFamily="34" charset="0"/>
              </a:rPr>
              <a:t>trôc</a:t>
            </a:r>
            <a:r>
              <a:rPr lang="en-US" sz="2000" dirty="0">
                <a:solidFill>
                  <a:schemeClr val="bg1"/>
                </a:solidFill>
                <a:latin typeface=".VnTime" pitchFamily="34" charset="0"/>
              </a:rPr>
              <a:t> </a:t>
            </a:r>
            <a:r>
              <a:rPr lang="en-US" sz="2000" dirty="0" err="1">
                <a:solidFill>
                  <a:schemeClr val="bg1"/>
                </a:solidFill>
                <a:latin typeface=".VnTime" pitchFamily="34" charset="0"/>
              </a:rPr>
              <a:t>hoµnh</a:t>
            </a:r>
            <a:r>
              <a:rPr lang="en-US" sz="2000" dirty="0">
                <a:solidFill>
                  <a:schemeClr val="bg1"/>
                </a:solidFill>
                <a:latin typeface=".VnTime" pitchFamily="34" charset="0"/>
              </a:rPr>
              <a:t>, c¾t </a:t>
            </a:r>
            <a:r>
              <a:rPr lang="en-US" sz="2000" dirty="0" err="1">
                <a:solidFill>
                  <a:schemeClr val="bg1"/>
                </a:solidFill>
                <a:latin typeface=".VnTime" pitchFamily="34" charset="0"/>
              </a:rPr>
              <a:t>trôc</a:t>
            </a:r>
            <a:r>
              <a:rPr lang="en-US" sz="2000" dirty="0">
                <a:solidFill>
                  <a:schemeClr val="bg1"/>
                </a:solidFill>
                <a:latin typeface=".VnTime" pitchFamily="34" charset="0"/>
              </a:rPr>
              <a:t> tung ë I</a:t>
            </a:r>
            <a:r>
              <a:rPr lang="en-US" sz="2000" baseline="-25000" dirty="0">
                <a:solidFill>
                  <a:schemeClr val="bg1"/>
                </a:solidFill>
                <a:latin typeface=".VnTime" pitchFamily="34" charset="0"/>
              </a:rPr>
              <a:t>1.</a:t>
            </a:r>
            <a:r>
              <a:rPr lang="en-US" sz="2000" dirty="0">
                <a:solidFill>
                  <a:schemeClr val="bg1"/>
                </a:solidFill>
                <a:latin typeface=".VnTime" pitchFamily="34" charset="0"/>
              </a:rPr>
              <a:t>- §</a:t>
            </a:r>
            <a:r>
              <a:rPr lang="en-US" sz="2000" dirty="0" err="1">
                <a:solidFill>
                  <a:schemeClr val="bg1"/>
                </a:solidFill>
                <a:latin typeface=".VnTime" pitchFamily="34" charset="0"/>
              </a:rPr>
              <a:t>äc</a:t>
            </a:r>
            <a:r>
              <a:rPr lang="en-US" sz="2000" dirty="0">
                <a:solidFill>
                  <a:schemeClr val="bg1"/>
                </a:solidFill>
                <a:latin typeface=".VnTime" pitchFamily="34" charset="0"/>
              </a:rPr>
              <a:t> </a:t>
            </a:r>
            <a:r>
              <a:rPr lang="en-US" sz="2000" dirty="0" err="1">
                <a:solidFill>
                  <a:schemeClr val="bg1"/>
                </a:solidFill>
                <a:latin typeface=".VnTime" pitchFamily="34" charset="0"/>
              </a:rPr>
              <a:t>trªn</a:t>
            </a:r>
            <a:r>
              <a:rPr lang="en-US" sz="2000" dirty="0">
                <a:solidFill>
                  <a:schemeClr val="bg1"/>
                </a:solidFill>
                <a:latin typeface=".VnTime" pitchFamily="34" charset="0"/>
              </a:rPr>
              <a:t> </a:t>
            </a:r>
            <a:r>
              <a:rPr lang="en-US" sz="2000" dirty="0" err="1">
                <a:solidFill>
                  <a:schemeClr val="bg1"/>
                </a:solidFill>
                <a:latin typeface=".VnTime" pitchFamily="34" charset="0"/>
              </a:rPr>
              <a:t>trôc</a:t>
            </a:r>
            <a:r>
              <a:rPr lang="en-US" sz="2000" dirty="0">
                <a:solidFill>
                  <a:schemeClr val="bg1"/>
                </a:solidFill>
                <a:latin typeface=".VnTime" pitchFamily="34" charset="0"/>
              </a:rPr>
              <a:t> tung ta </a:t>
            </a:r>
            <a:r>
              <a:rPr lang="en-US" sz="2000" dirty="0" err="1">
                <a:solidFill>
                  <a:schemeClr val="bg1"/>
                </a:solidFill>
                <a:latin typeface=".VnTime" pitchFamily="34" charset="0"/>
              </a:rPr>
              <a:t>cã</a:t>
            </a:r>
            <a:r>
              <a:rPr lang="en-US" sz="2000" dirty="0">
                <a:solidFill>
                  <a:schemeClr val="bg1"/>
                </a:solidFill>
                <a:latin typeface=".VnTime" pitchFamily="34" charset="0"/>
              </a:rPr>
              <a:t> I</a:t>
            </a:r>
            <a:r>
              <a:rPr lang="en-US" sz="2000" baseline="-25000" dirty="0">
                <a:solidFill>
                  <a:schemeClr val="bg1"/>
                </a:solidFill>
                <a:latin typeface=".VnTime" pitchFamily="34" charset="0"/>
              </a:rPr>
              <a:t>1</a:t>
            </a:r>
            <a:r>
              <a:rPr lang="en-US" sz="2000" dirty="0">
                <a:solidFill>
                  <a:schemeClr val="bg1"/>
                </a:solidFill>
                <a:latin typeface=".VnTime" pitchFamily="34" charset="0"/>
              </a:rPr>
              <a:t>= 0,5 A</a:t>
            </a:r>
          </a:p>
          <a:p>
            <a:pPr algn="just">
              <a:spcBef>
                <a:spcPct val="50000"/>
              </a:spcBef>
            </a:pPr>
            <a:r>
              <a:rPr lang="en-US" sz="2000" dirty="0">
                <a:solidFill>
                  <a:schemeClr val="bg1"/>
                </a:solidFill>
                <a:latin typeface=".VnTime" pitchFamily="34" charset="0"/>
              </a:rPr>
              <a:t> - </a:t>
            </a:r>
            <a:r>
              <a:rPr lang="en-US" sz="2000" dirty="0" err="1">
                <a:solidFill>
                  <a:schemeClr val="bg1"/>
                </a:solidFill>
                <a:latin typeface=".VnTime" pitchFamily="34" charset="0"/>
              </a:rPr>
              <a:t>Tư­¬ng</a:t>
            </a:r>
            <a:r>
              <a:rPr lang="en-US" sz="2000" dirty="0">
                <a:solidFill>
                  <a:schemeClr val="bg1"/>
                </a:solidFill>
                <a:latin typeface=".VnTime" pitchFamily="34" charset="0"/>
              </a:rPr>
              <a:t> </a:t>
            </a:r>
            <a:r>
              <a:rPr lang="en-US" sz="2000" dirty="0" err="1">
                <a:solidFill>
                  <a:schemeClr val="bg1"/>
                </a:solidFill>
                <a:latin typeface=".VnTime" pitchFamily="34" charset="0"/>
              </a:rPr>
              <a:t>tù</a:t>
            </a:r>
            <a:r>
              <a:rPr lang="en-US" sz="2000" dirty="0">
                <a:solidFill>
                  <a:schemeClr val="bg1"/>
                </a:solidFill>
                <a:latin typeface=".VnTime" pitchFamily="34" charset="0"/>
              </a:rPr>
              <a:t> </a:t>
            </a:r>
            <a:r>
              <a:rPr lang="en-US" sz="2000" dirty="0" err="1">
                <a:solidFill>
                  <a:schemeClr val="bg1"/>
                </a:solidFill>
                <a:latin typeface=".VnTime" pitchFamily="34" charset="0"/>
              </a:rPr>
              <a:t>như</a:t>
            </a:r>
            <a:r>
              <a:rPr lang="en-US" sz="2000" dirty="0">
                <a:solidFill>
                  <a:schemeClr val="bg1"/>
                </a:solidFill>
                <a:latin typeface=".VnTime" pitchFamily="34" charset="0"/>
              </a:rPr>
              <a:t>­ </a:t>
            </a:r>
            <a:r>
              <a:rPr lang="en-US" sz="2000" dirty="0" err="1">
                <a:solidFill>
                  <a:schemeClr val="bg1"/>
                </a:solidFill>
                <a:latin typeface=".VnTime" pitchFamily="34" charset="0"/>
              </a:rPr>
              <a:t>vËy</a:t>
            </a:r>
            <a:r>
              <a:rPr lang="en-US" sz="2000" dirty="0">
                <a:solidFill>
                  <a:schemeClr val="bg1"/>
                </a:solidFill>
                <a:latin typeface=".VnTime" pitchFamily="34" charset="0"/>
              </a:rPr>
              <a:t>, </a:t>
            </a:r>
            <a:r>
              <a:rPr lang="en-US" sz="2000" dirty="0" err="1">
                <a:solidFill>
                  <a:schemeClr val="bg1"/>
                </a:solidFill>
                <a:latin typeface=".VnTime" pitchFamily="34" charset="0"/>
              </a:rPr>
              <a:t>øng</a:t>
            </a:r>
            <a:r>
              <a:rPr lang="en-US" sz="2000" dirty="0">
                <a:solidFill>
                  <a:schemeClr val="bg1"/>
                </a:solidFill>
                <a:latin typeface=".VnTime" pitchFamily="34" charset="0"/>
              </a:rPr>
              <a:t> </a:t>
            </a:r>
            <a:r>
              <a:rPr lang="en-US" sz="2000" dirty="0" err="1">
                <a:solidFill>
                  <a:schemeClr val="bg1"/>
                </a:solidFill>
                <a:latin typeface=".VnTime" pitchFamily="34" charset="0"/>
              </a:rPr>
              <a:t>víi</a:t>
            </a:r>
            <a:r>
              <a:rPr lang="en-US" sz="2000" dirty="0">
                <a:solidFill>
                  <a:schemeClr val="bg1"/>
                </a:solidFill>
                <a:latin typeface=".VnTime" pitchFamily="34" charset="0"/>
              </a:rPr>
              <a:t> U</a:t>
            </a:r>
            <a:r>
              <a:rPr lang="en-US" sz="2000" baseline="-25000" dirty="0">
                <a:solidFill>
                  <a:schemeClr val="bg1"/>
                </a:solidFill>
                <a:latin typeface=".VnTime" pitchFamily="34" charset="0"/>
              </a:rPr>
              <a:t>2</a:t>
            </a:r>
            <a:r>
              <a:rPr lang="en-US" sz="2000" dirty="0">
                <a:solidFill>
                  <a:schemeClr val="bg1"/>
                </a:solidFill>
                <a:latin typeface=".VnTime" pitchFamily="34" charset="0"/>
              </a:rPr>
              <a:t> = 3,5V </a:t>
            </a:r>
            <a:r>
              <a:rPr lang="en-US" sz="2000" dirty="0" err="1">
                <a:solidFill>
                  <a:schemeClr val="bg1"/>
                </a:solidFill>
                <a:latin typeface=".VnTime" pitchFamily="34" charset="0"/>
              </a:rPr>
              <a:t>th</a:t>
            </a:r>
            <a:r>
              <a:rPr lang="en-US" sz="2000" dirty="0">
                <a:solidFill>
                  <a:schemeClr val="bg1"/>
                </a:solidFill>
                <a:latin typeface=".VnTime" pitchFamily="34" charset="0"/>
              </a:rPr>
              <a:t>× I</a:t>
            </a:r>
            <a:r>
              <a:rPr lang="en-US" sz="2000" baseline="-25000" dirty="0">
                <a:solidFill>
                  <a:schemeClr val="bg1"/>
                </a:solidFill>
                <a:latin typeface=".VnTime" pitchFamily="34" charset="0"/>
              </a:rPr>
              <a:t>2</a:t>
            </a:r>
            <a:r>
              <a:rPr lang="en-US" sz="2000" dirty="0">
                <a:solidFill>
                  <a:schemeClr val="bg1"/>
                </a:solidFill>
                <a:latin typeface=".VnTime" pitchFamily="34" charset="0"/>
              </a:rPr>
              <a:t>=0,7A   </a:t>
            </a:r>
          </a:p>
        </p:txBody>
      </p:sp>
      <p:sp>
        <p:nvSpPr>
          <p:cNvPr id="99391" name="Line 63"/>
          <p:cNvSpPr>
            <a:spLocks noChangeShapeType="1"/>
          </p:cNvSpPr>
          <p:nvPr/>
        </p:nvSpPr>
        <p:spPr bwMode="auto">
          <a:xfrm flipH="1" flipV="1">
            <a:off x="6083300" y="4011613"/>
            <a:ext cx="12700" cy="1246187"/>
          </a:xfrm>
          <a:prstGeom prst="line">
            <a:avLst/>
          </a:prstGeom>
          <a:noFill/>
          <a:ln w="9525">
            <a:solidFill>
              <a:srgbClr val="FF0000"/>
            </a:solidFill>
            <a:round/>
            <a:headEnd/>
            <a:tailEnd/>
          </a:ln>
          <a:effectLst/>
        </p:spPr>
        <p:txBody>
          <a:bodyPr/>
          <a:lstStyle/>
          <a:p>
            <a:endParaRPr lang="en-US"/>
          </a:p>
        </p:txBody>
      </p:sp>
      <p:sp>
        <p:nvSpPr>
          <p:cNvPr id="99392" name="Line 64"/>
          <p:cNvSpPr>
            <a:spLocks noChangeShapeType="1"/>
          </p:cNvSpPr>
          <p:nvPr/>
        </p:nvSpPr>
        <p:spPr bwMode="auto">
          <a:xfrm flipH="1">
            <a:off x="4572000" y="3429000"/>
            <a:ext cx="2286000" cy="0"/>
          </a:xfrm>
          <a:prstGeom prst="line">
            <a:avLst/>
          </a:prstGeom>
          <a:noFill/>
          <a:ln w="9525">
            <a:solidFill>
              <a:srgbClr val="FF0000"/>
            </a:solidFill>
            <a:round/>
            <a:headEnd/>
            <a:tailEnd/>
          </a:ln>
          <a:effectLst/>
        </p:spPr>
        <p:txBody>
          <a:bodyPr/>
          <a:lstStyle/>
          <a:p>
            <a:endParaRPr lang="en-US"/>
          </a:p>
        </p:txBody>
      </p:sp>
      <p:sp>
        <p:nvSpPr>
          <p:cNvPr id="99393" name="Oval 65"/>
          <p:cNvSpPr>
            <a:spLocks noChangeArrowheads="1"/>
          </p:cNvSpPr>
          <p:nvPr/>
        </p:nvSpPr>
        <p:spPr bwMode="auto">
          <a:xfrm>
            <a:off x="6019800" y="3943350"/>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99394" name="Oval 66"/>
          <p:cNvSpPr>
            <a:spLocks noChangeArrowheads="1"/>
          </p:cNvSpPr>
          <p:nvPr/>
        </p:nvSpPr>
        <p:spPr bwMode="auto">
          <a:xfrm>
            <a:off x="6781800" y="3352800"/>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99395" name="Line 67"/>
          <p:cNvSpPr>
            <a:spLocks noChangeShapeType="1"/>
          </p:cNvSpPr>
          <p:nvPr/>
        </p:nvSpPr>
        <p:spPr bwMode="auto">
          <a:xfrm flipV="1">
            <a:off x="6858000" y="3429000"/>
            <a:ext cx="0" cy="1828800"/>
          </a:xfrm>
          <a:prstGeom prst="line">
            <a:avLst/>
          </a:prstGeom>
          <a:noFill/>
          <a:ln w="9525">
            <a:solidFill>
              <a:srgbClr val="FF0000"/>
            </a:solidFill>
            <a:round/>
            <a:headEnd/>
            <a:tailEnd/>
          </a:ln>
          <a:effectLst/>
        </p:spPr>
        <p:txBody>
          <a:bodyPr/>
          <a:lstStyle/>
          <a:p>
            <a:endParaRPr lang="en-US"/>
          </a:p>
        </p:txBody>
      </p:sp>
      <p:sp>
        <p:nvSpPr>
          <p:cNvPr id="99396" name="Line 68"/>
          <p:cNvSpPr>
            <a:spLocks noChangeShapeType="1"/>
          </p:cNvSpPr>
          <p:nvPr/>
        </p:nvSpPr>
        <p:spPr bwMode="auto">
          <a:xfrm flipH="1">
            <a:off x="4572000" y="4038600"/>
            <a:ext cx="1524000" cy="0"/>
          </a:xfrm>
          <a:prstGeom prst="line">
            <a:avLst/>
          </a:prstGeom>
          <a:noFill/>
          <a:ln w="9525">
            <a:solidFill>
              <a:srgbClr val="FF0000"/>
            </a:solidFill>
            <a:round/>
            <a:headEnd/>
            <a:tailEnd/>
          </a:ln>
          <a:effectLst/>
        </p:spPr>
        <p:txBody>
          <a:bodyPr/>
          <a:lstStyle/>
          <a:p>
            <a:endParaRPr lang="en-US"/>
          </a:p>
        </p:txBody>
      </p:sp>
      <p:sp>
        <p:nvSpPr>
          <p:cNvPr id="99397" name="Text Box 69"/>
          <p:cNvSpPr txBox="1">
            <a:spLocks noChangeArrowheads="1"/>
          </p:cNvSpPr>
          <p:nvPr/>
        </p:nvSpPr>
        <p:spPr bwMode="auto">
          <a:xfrm>
            <a:off x="6629400" y="3048000"/>
            <a:ext cx="381000" cy="336550"/>
          </a:xfrm>
          <a:prstGeom prst="rect">
            <a:avLst/>
          </a:prstGeom>
          <a:noFill/>
          <a:ln w="9525">
            <a:noFill/>
            <a:miter lim="800000"/>
            <a:headEnd/>
            <a:tailEnd/>
          </a:ln>
          <a:effectLst/>
        </p:spPr>
        <p:txBody>
          <a:bodyPr>
            <a:spAutoFit/>
          </a:bodyPr>
          <a:lstStyle/>
          <a:p>
            <a:pPr>
              <a:spcBef>
                <a:spcPct val="50000"/>
              </a:spcBef>
            </a:pPr>
            <a:r>
              <a:rPr lang="en-US" sz="1600">
                <a:solidFill>
                  <a:srgbClr val="FF0000"/>
                </a:solidFill>
                <a:latin typeface=".VnTime" pitchFamily="34" charset="0"/>
              </a:rPr>
              <a:t>H</a:t>
            </a:r>
          </a:p>
        </p:txBody>
      </p:sp>
      <p:sp>
        <p:nvSpPr>
          <p:cNvPr id="99398" name="Oval 70"/>
          <p:cNvSpPr>
            <a:spLocks noChangeArrowheads="1"/>
          </p:cNvSpPr>
          <p:nvPr/>
        </p:nvSpPr>
        <p:spPr bwMode="auto">
          <a:xfrm>
            <a:off x="6821488" y="52197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9346"/>
                                        </p:tgtEl>
                                        <p:attrNameLst>
                                          <p:attrName>style.visibility</p:attrName>
                                        </p:attrNameLst>
                                      </p:cBhvr>
                                      <p:to>
                                        <p:strVal val="visible"/>
                                      </p:to>
                                    </p:set>
                                    <p:animEffect transition="in" filter="fade">
                                      <p:cBhvr>
                                        <p:cTn id="7" dur="2000"/>
                                        <p:tgtEl>
                                          <p:spTgt spid="9934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9369"/>
                                        </p:tgtEl>
                                        <p:attrNameLst>
                                          <p:attrName>style.visibility</p:attrName>
                                        </p:attrNameLst>
                                      </p:cBhvr>
                                      <p:to>
                                        <p:strVal val="visible"/>
                                      </p:to>
                                    </p:set>
                                    <p:animEffect transition="in" filter="diamond(in)">
                                      <p:cBhvr>
                                        <p:cTn id="12" dur="2000"/>
                                        <p:tgtEl>
                                          <p:spTgt spid="993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9370"/>
                                        </p:tgtEl>
                                        <p:attrNameLst>
                                          <p:attrName>style.visibility</p:attrName>
                                        </p:attrNameLst>
                                      </p:cBhvr>
                                      <p:to>
                                        <p:strVal val="visible"/>
                                      </p:to>
                                    </p:set>
                                    <p:animEffect transition="in" filter="fade">
                                      <p:cBhvr>
                                        <p:cTn id="17" dur="2000"/>
                                        <p:tgtEl>
                                          <p:spTgt spid="9937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9391"/>
                                        </p:tgtEl>
                                        <p:attrNameLst>
                                          <p:attrName>style.visibility</p:attrName>
                                        </p:attrNameLst>
                                      </p:cBhvr>
                                      <p:to>
                                        <p:strVal val="visible"/>
                                      </p:to>
                                    </p:set>
                                    <p:animEffect transition="in" filter="wipe(down)">
                                      <p:cBhvr>
                                        <p:cTn id="22" dur="500"/>
                                        <p:tgtEl>
                                          <p:spTgt spid="9939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9393"/>
                                        </p:tgtEl>
                                        <p:attrNameLst>
                                          <p:attrName>style.visibility</p:attrName>
                                        </p:attrNameLst>
                                      </p:cBhvr>
                                      <p:to>
                                        <p:strVal val="visible"/>
                                      </p:to>
                                    </p:set>
                                    <p:animEffect transition="in" filter="fade">
                                      <p:cBhvr>
                                        <p:cTn id="27" dur="2000"/>
                                        <p:tgtEl>
                                          <p:spTgt spid="9939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9380"/>
                                        </p:tgtEl>
                                        <p:attrNameLst>
                                          <p:attrName>style.visibility</p:attrName>
                                        </p:attrNameLst>
                                      </p:cBhvr>
                                      <p:to>
                                        <p:strVal val="visible"/>
                                      </p:to>
                                    </p:set>
                                    <p:animEffect transition="in" filter="fade">
                                      <p:cBhvr>
                                        <p:cTn id="32" dur="2000"/>
                                        <p:tgtEl>
                                          <p:spTgt spid="9938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99396"/>
                                        </p:tgtEl>
                                        <p:attrNameLst>
                                          <p:attrName>style.visibility</p:attrName>
                                        </p:attrNameLst>
                                      </p:cBhvr>
                                      <p:to>
                                        <p:strVal val="visible"/>
                                      </p:to>
                                    </p:set>
                                    <p:animEffect transition="in" filter="wipe(right)">
                                      <p:cBhvr>
                                        <p:cTn id="37" dur="500"/>
                                        <p:tgtEl>
                                          <p:spTgt spid="9939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9390"/>
                                        </p:tgtEl>
                                        <p:attrNameLst>
                                          <p:attrName>style.visibility</p:attrName>
                                        </p:attrNameLst>
                                      </p:cBhvr>
                                      <p:to>
                                        <p:strVal val="visible"/>
                                      </p:to>
                                    </p:set>
                                    <p:animEffect transition="in" filter="fade">
                                      <p:cBhvr>
                                        <p:cTn id="42" dur="2000"/>
                                        <p:tgtEl>
                                          <p:spTgt spid="9939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99395"/>
                                        </p:tgtEl>
                                        <p:attrNameLst>
                                          <p:attrName>style.visibility</p:attrName>
                                        </p:attrNameLst>
                                      </p:cBhvr>
                                      <p:to>
                                        <p:strVal val="visible"/>
                                      </p:to>
                                    </p:set>
                                    <p:animEffect transition="in" filter="wipe(down)">
                                      <p:cBhvr>
                                        <p:cTn id="47" dur="500"/>
                                        <p:tgtEl>
                                          <p:spTgt spid="9939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9394"/>
                                        </p:tgtEl>
                                        <p:attrNameLst>
                                          <p:attrName>style.visibility</p:attrName>
                                        </p:attrNameLst>
                                      </p:cBhvr>
                                      <p:to>
                                        <p:strVal val="visible"/>
                                      </p:to>
                                    </p:set>
                                    <p:animEffect transition="in" filter="fade">
                                      <p:cBhvr>
                                        <p:cTn id="52" dur="2000"/>
                                        <p:tgtEl>
                                          <p:spTgt spid="9939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9397"/>
                                        </p:tgtEl>
                                        <p:attrNameLst>
                                          <p:attrName>style.visibility</p:attrName>
                                        </p:attrNameLst>
                                      </p:cBhvr>
                                      <p:to>
                                        <p:strVal val="visible"/>
                                      </p:to>
                                    </p:set>
                                    <p:animEffect transition="in" filter="fade">
                                      <p:cBhvr>
                                        <p:cTn id="57" dur="2000"/>
                                        <p:tgtEl>
                                          <p:spTgt spid="9939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99392"/>
                                        </p:tgtEl>
                                        <p:attrNameLst>
                                          <p:attrName>style.visibility</p:attrName>
                                        </p:attrNameLst>
                                      </p:cBhvr>
                                      <p:to>
                                        <p:strVal val="visible"/>
                                      </p:to>
                                    </p:set>
                                    <p:animEffect transition="in" filter="wipe(right)">
                                      <p:cBhvr>
                                        <p:cTn id="62" dur="500"/>
                                        <p:tgtEl>
                                          <p:spTgt spid="99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46" grpId="0" animBg="1"/>
      <p:bldP spid="99369" grpId="0" animBg="1"/>
      <p:bldP spid="99370" grpId="0" animBg="1"/>
      <p:bldP spid="99380" grpId="0"/>
      <p:bldP spid="99390" grpId="0" animBg="1"/>
      <p:bldP spid="99391" grpId="0" animBg="1"/>
      <p:bldP spid="99392" grpId="0" animBg="1"/>
      <p:bldP spid="99393" grpId="0" animBg="1"/>
      <p:bldP spid="99394" grpId="0" animBg="1"/>
      <p:bldP spid="99395" grpId="0" animBg="1"/>
      <p:bldP spid="99396" grpId="0" animBg="1"/>
      <p:bldP spid="9939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14" name="Text Box 62"/>
          <p:cNvSpPr txBox="1">
            <a:spLocks noChangeArrowheads="1"/>
          </p:cNvSpPr>
          <p:nvPr/>
        </p:nvSpPr>
        <p:spPr bwMode="auto">
          <a:xfrm>
            <a:off x="7620000" y="5257800"/>
            <a:ext cx="533400" cy="366713"/>
          </a:xfrm>
          <a:prstGeom prst="rect">
            <a:avLst/>
          </a:prstGeom>
          <a:solidFill>
            <a:schemeClr val="bg1"/>
          </a:solidFill>
          <a:ln w="9525">
            <a:noFill/>
            <a:miter lim="800000"/>
            <a:headEnd/>
            <a:tailEnd/>
          </a:ln>
          <a:effectLst/>
        </p:spPr>
        <p:txBody>
          <a:bodyPr>
            <a:spAutoFit/>
          </a:bodyPr>
          <a:lstStyle/>
          <a:p>
            <a:pPr>
              <a:spcBef>
                <a:spcPct val="50000"/>
              </a:spcBef>
            </a:pPr>
            <a:r>
              <a:rPr lang="en-US" b="1">
                <a:solidFill>
                  <a:srgbClr val="FF0000"/>
                </a:solidFill>
                <a:latin typeface=".VnTime" pitchFamily="34" charset="0"/>
              </a:rPr>
              <a:t>5,5</a:t>
            </a:r>
          </a:p>
        </p:txBody>
      </p:sp>
      <p:sp>
        <p:nvSpPr>
          <p:cNvPr id="100354" name="Text Box 2"/>
          <p:cNvSpPr txBox="1">
            <a:spLocks noChangeArrowheads="1"/>
          </p:cNvSpPr>
          <p:nvPr/>
        </p:nvSpPr>
        <p:spPr bwMode="auto">
          <a:xfrm>
            <a:off x="6273800" y="5219700"/>
            <a:ext cx="533400" cy="366713"/>
          </a:xfrm>
          <a:prstGeom prst="rect">
            <a:avLst/>
          </a:prstGeom>
          <a:solidFill>
            <a:schemeClr val="bg1"/>
          </a:solidFill>
          <a:ln w="9525">
            <a:noFill/>
            <a:miter lim="800000"/>
            <a:headEnd/>
            <a:tailEnd/>
          </a:ln>
          <a:effectLst/>
        </p:spPr>
        <p:txBody>
          <a:bodyPr>
            <a:spAutoFit/>
          </a:bodyPr>
          <a:lstStyle/>
          <a:p>
            <a:pPr>
              <a:spcBef>
                <a:spcPct val="50000"/>
              </a:spcBef>
            </a:pPr>
            <a:r>
              <a:rPr lang="en-US" b="1">
                <a:latin typeface=".VnTime" pitchFamily="34" charset="0"/>
              </a:rPr>
              <a:t>3</a:t>
            </a:r>
          </a:p>
        </p:txBody>
      </p:sp>
      <p:sp>
        <p:nvSpPr>
          <p:cNvPr id="100355" name="Text Box 3"/>
          <p:cNvSpPr txBox="1">
            <a:spLocks noChangeArrowheads="1"/>
          </p:cNvSpPr>
          <p:nvPr/>
        </p:nvSpPr>
        <p:spPr bwMode="auto">
          <a:xfrm>
            <a:off x="6553200" y="5257800"/>
            <a:ext cx="533400" cy="366713"/>
          </a:xfrm>
          <a:prstGeom prst="rect">
            <a:avLst/>
          </a:prstGeom>
          <a:solidFill>
            <a:schemeClr val="bg1"/>
          </a:solidFill>
          <a:ln w="9525">
            <a:noFill/>
            <a:miter lim="800000"/>
            <a:headEnd/>
            <a:tailEnd/>
          </a:ln>
          <a:effectLst/>
        </p:spPr>
        <p:txBody>
          <a:bodyPr>
            <a:spAutoFit/>
          </a:bodyPr>
          <a:lstStyle/>
          <a:p>
            <a:pPr>
              <a:spcBef>
                <a:spcPct val="50000"/>
              </a:spcBef>
            </a:pPr>
            <a:r>
              <a:rPr lang="en-US" b="1">
                <a:solidFill>
                  <a:srgbClr val="FF0000"/>
                </a:solidFill>
                <a:latin typeface=".VnTime" pitchFamily="34" charset="0"/>
              </a:rPr>
              <a:t>3,5</a:t>
            </a:r>
          </a:p>
        </p:txBody>
      </p:sp>
      <p:sp>
        <p:nvSpPr>
          <p:cNvPr id="100356" name="Text Box 4"/>
          <p:cNvSpPr txBox="1">
            <a:spLocks noChangeArrowheads="1"/>
          </p:cNvSpPr>
          <p:nvPr/>
        </p:nvSpPr>
        <p:spPr bwMode="auto">
          <a:xfrm>
            <a:off x="4114800" y="2362200"/>
            <a:ext cx="533400" cy="366713"/>
          </a:xfrm>
          <a:prstGeom prst="rect">
            <a:avLst/>
          </a:prstGeom>
          <a:solidFill>
            <a:schemeClr val="bg1"/>
          </a:solidFill>
          <a:ln w="9525">
            <a:noFill/>
            <a:miter lim="800000"/>
            <a:headEnd/>
            <a:tailEnd/>
          </a:ln>
          <a:effectLst/>
        </p:spPr>
        <p:txBody>
          <a:bodyPr>
            <a:spAutoFit/>
          </a:bodyPr>
          <a:lstStyle/>
          <a:p>
            <a:pPr>
              <a:spcBef>
                <a:spcPct val="50000"/>
              </a:spcBef>
            </a:pPr>
            <a:r>
              <a:rPr lang="en-US" b="1">
                <a:solidFill>
                  <a:srgbClr val="0000CC"/>
                </a:solidFill>
                <a:latin typeface=".VnTime" pitchFamily="34" charset="0"/>
              </a:rPr>
              <a:t>1,1</a:t>
            </a:r>
          </a:p>
        </p:txBody>
      </p:sp>
      <p:sp>
        <p:nvSpPr>
          <p:cNvPr id="100357" name="Text Box 5"/>
          <p:cNvSpPr txBox="1">
            <a:spLocks noChangeArrowheads="1"/>
          </p:cNvSpPr>
          <p:nvPr/>
        </p:nvSpPr>
        <p:spPr bwMode="auto">
          <a:xfrm>
            <a:off x="4191000" y="3200400"/>
            <a:ext cx="762000" cy="366713"/>
          </a:xfrm>
          <a:prstGeom prst="rect">
            <a:avLst/>
          </a:prstGeom>
          <a:solidFill>
            <a:schemeClr val="bg1"/>
          </a:solidFill>
          <a:ln w="9525">
            <a:noFill/>
            <a:miter lim="800000"/>
            <a:headEnd/>
            <a:tailEnd/>
          </a:ln>
          <a:effectLst/>
        </p:spPr>
        <p:txBody>
          <a:bodyPr>
            <a:spAutoFit/>
          </a:bodyPr>
          <a:lstStyle/>
          <a:p>
            <a:pPr>
              <a:spcBef>
                <a:spcPct val="50000"/>
              </a:spcBef>
            </a:pPr>
            <a:r>
              <a:rPr lang="en-US" b="1">
                <a:latin typeface=".VnTime" pitchFamily="34" charset="0"/>
              </a:rPr>
              <a:t>0,7</a:t>
            </a:r>
          </a:p>
        </p:txBody>
      </p:sp>
      <p:sp>
        <p:nvSpPr>
          <p:cNvPr id="100358" name="Text Box 6"/>
          <p:cNvSpPr txBox="1">
            <a:spLocks noChangeArrowheads="1"/>
          </p:cNvSpPr>
          <p:nvPr/>
        </p:nvSpPr>
        <p:spPr bwMode="auto">
          <a:xfrm>
            <a:off x="4162425" y="3200400"/>
            <a:ext cx="762000" cy="366713"/>
          </a:xfrm>
          <a:prstGeom prst="rect">
            <a:avLst/>
          </a:prstGeom>
          <a:solidFill>
            <a:schemeClr val="bg1"/>
          </a:solidFill>
          <a:ln w="9525">
            <a:noFill/>
            <a:miter lim="800000"/>
            <a:headEnd/>
            <a:tailEnd/>
          </a:ln>
          <a:effectLst/>
        </p:spPr>
        <p:txBody>
          <a:bodyPr>
            <a:spAutoFit/>
          </a:bodyPr>
          <a:lstStyle/>
          <a:p>
            <a:pPr>
              <a:spcBef>
                <a:spcPct val="50000"/>
              </a:spcBef>
            </a:pPr>
            <a:r>
              <a:rPr lang="en-US" b="1">
                <a:solidFill>
                  <a:srgbClr val="FF0000"/>
                </a:solidFill>
                <a:latin typeface=".VnTime" pitchFamily="34" charset="0"/>
              </a:rPr>
              <a:t>0,7</a:t>
            </a:r>
          </a:p>
        </p:txBody>
      </p:sp>
      <p:sp>
        <p:nvSpPr>
          <p:cNvPr id="100359" name="Text Box 7"/>
          <p:cNvSpPr txBox="1">
            <a:spLocks noChangeArrowheads="1"/>
          </p:cNvSpPr>
          <p:nvPr/>
        </p:nvSpPr>
        <p:spPr bwMode="auto">
          <a:xfrm>
            <a:off x="3810000" y="3810000"/>
            <a:ext cx="1114425" cy="336550"/>
          </a:xfrm>
          <a:prstGeom prst="rect">
            <a:avLst/>
          </a:prstGeom>
          <a:solidFill>
            <a:schemeClr val="bg1"/>
          </a:solidFill>
          <a:ln w="9525">
            <a:noFill/>
            <a:miter lim="800000"/>
            <a:headEnd/>
            <a:tailEnd/>
          </a:ln>
          <a:effectLst/>
        </p:spPr>
        <p:txBody>
          <a:bodyPr>
            <a:spAutoFit/>
          </a:bodyPr>
          <a:lstStyle/>
          <a:p>
            <a:pPr>
              <a:spcBef>
                <a:spcPct val="50000"/>
              </a:spcBef>
            </a:pPr>
            <a:r>
              <a:rPr lang="en-US" sz="1600" b="1">
                <a:solidFill>
                  <a:srgbClr val="FF0000"/>
                </a:solidFill>
                <a:latin typeface=".VnTime" pitchFamily="34" charset="0"/>
              </a:rPr>
              <a:t>I</a:t>
            </a:r>
            <a:r>
              <a:rPr lang="en-US" sz="1600" b="1" baseline="-25000">
                <a:solidFill>
                  <a:srgbClr val="FF0000"/>
                </a:solidFill>
                <a:latin typeface=".VnTime" pitchFamily="34" charset="0"/>
              </a:rPr>
              <a:t>1</a:t>
            </a:r>
            <a:r>
              <a:rPr lang="en-US" sz="1600" b="1">
                <a:solidFill>
                  <a:srgbClr val="FF0000"/>
                </a:solidFill>
                <a:latin typeface=".VnTime" pitchFamily="34" charset="0"/>
              </a:rPr>
              <a:t>=0,5</a:t>
            </a:r>
          </a:p>
        </p:txBody>
      </p:sp>
      <p:sp>
        <p:nvSpPr>
          <p:cNvPr id="100360" name="Text Box 8"/>
          <p:cNvSpPr txBox="1">
            <a:spLocks noChangeArrowheads="1"/>
          </p:cNvSpPr>
          <p:nvPr/>
        </p:nvSpPr>
        <p:spPr bwMode="auto">
          <a:xfrm>
            <a:off x="5638800" y="5276850"/>
            <a:ext cx="762000" cy="304800"/>
          </a:xfrm>
          <a:prstGeom prst="rect">
            <a:avLst/>
          </a:prstGeom>
          <a:solidFill>
            <a:schemeClr val="bg1"/>
          </a:solidFill>
          <a:ln w="9525">
            <a:noFill/>
            <a:miter lim="800000"/>
            <a:headEnd/>
            <a:tailEnd/>
          </a:ln>
          <a:effectLst/>
        </p:spPr>
        <p:txBody>
          <a:bodyPr>
            <a:spAutoFit/>
          </a:bodyPr>
          <a:lstStyle/>
          <a:p>
            <a:pPr>
              <a:spcBef>
                <a:spcPct val="50000"/>
              </a:spcBef>
            </a:pPr>
            <a:r>
              <a:rPr lang="en-US" sz="1400" b="1">
                <a:solidFill>
                  <a:srgbClr val="FF0000"/>
                </a:solidFill>
                <a:latin typeface=".VnTime" pitchFamily="34" charset="0"/>
              </a:rPr>
              <a:t>U</a:t>
            </a:r>
            <a:r>
              <a:rPr lang="en-US" sz="1400" b="1" baseline="-25000">
                <a:solidFill>
                  <a:srgbClr val="FF0000"/>
                </a:solidFill>
                <a:latin typeface=".VnTime" pitchFamily="34" charset="0"/>
              </a:rPr>
              <a:t>1</a:t>
            </a:r>
            <a:r>
              <a:rPr lang="en-US" sz="1400" b="1">
                <a:solidFill>
                  <a:srgbClr val="FF0000"/>
                </a:solidFill>
                <a:latin typeface=".VnTime" pitchFamily="34" charset="0"/>
              </a:rPr>
              <a:t>=2,5</a:t>
            </a:r>
          </a:p>
        </p:txBody>
      </p:sp>
      <p:sp>
        <p:nvSpPr>
          <p:cNvPr id="100361" name="Rectangle 9"/>
          <p:cNvSpPr>
            <a:spLocks noChangeArrowheads="1"/>
          </p:cNvSpPr>
          <p:nvPr/>
        </p:nvSpPr>
        <p:spPr bwMode="auto">
          <a:xfrm>
            <a:off x="0" y="0"/>
            <a:ext cx="9144000" cy="822325"/>
          </a:xfrm>
          <a:prstGeom prst="rect">
            <a:avLst/>
          </a:prstGeom>
          <a:solidFill>
            <a:schemeClr val="tx2"/>
          </a:solidFill>
          <a:ln w="9525">
            <a:noFill/>
            <a:miter lim="800000"/>
            <a:headEnd/>
            <a:tailEnd/>
          </a:ln>
          <a:effectLst/>
        </p:spPr>
        <p:txBody>
          <a:bodyPr anchor="ctr">
            <a:spAutoFit/>
          </a:bodyPr>
          <a:lstStyle/>
          <a:p>
            <a:pPr algn="ctr"/>
            <a:r>
              <a:rPr lang="en-US" sz="2400" b="1" i="1">
                <a:solidFill>
                  <a:schemeClr val="bg1"/>
                </a:solidFill>
                <a:latin typeface=".VnTimeH" pitchFamily="34" charset="0"/>
              </a:rPr>
              <a:t>Bµi 1</a:t>
            </a:r>
            <a:r>
              <a:rPr lang="en-US" sz="2400">
                <a:solidFill>
                  <a:schemeClr val="bg1"/>
                </a:solidFill>
                <a:latin typeface=".VnTime" pitchFamily="34" charset="0"/>
              </a:rPr>
              <a:t>  </a:t>
            </a:r>
            <a:r>
              <a:rPr lang="en-US" sz="2400" b="1">
                <a:solidFill>
                  <a:srgbClr val="00FF00"/>
                </a:solidFill>
                <a:latin typeface=".VnTimeH" pitchFamily="34" charset="0"/>
              </a:rPr>
              <a:t>Sù phô thuéc cña c­êng ®é </a:t>
            </a:r>
            <a:r>
              <a:rPr lang="en-US" sz="2400" b="1">
                <a:solidFill>
                  <a:schemeClr val="bg1"/>
                </a:solidFill>
                <a:latin typeface=".VnTimeH" pitchFamily="34" charset="0"/>
              </a:rPr>
              <a:t>dßng ®iÖn vµo hiÖu ®iÖn thÕ </a:t>
            </a:r>
            <a:r>
              <a:rPr lang="en-US" sz="2400" b="1">
                <a:solidFill>
                  <a:srgbClr val="FFFF00"/>
                </a:solidFill>
                <a:latin typeface=".VnTimeH" pitchFamily="34" charset="0"/>
              </a:rPr>
              <a:t>gi÷a hai ®Çu d©y dÉn</a:t>
            </a:r>
          </a:p>
        </p:txBody>
      </p:sp>
      <p:sp>
        <p:nvSpPr>
          <p:cNvPr id="100362" name="Rectangle 10"/>
          <p:cNvSpPr>
            <a:spLocks noChangeArrowheads="1"/>
          </p:cNvSpPr>
          <p:nvPr/>
        </p:nvSpPr>
        <p:spPr bwMode="auto">
          <a:xfrm>
            <a:off x="0" y="762000"/>
            <a:ext cx="1900238" cy="396875"/>
          </a:xfrm>
          <a:prstGeom prst="rect">
            <a:avLst/>
          </a:prstGeom>
          <a:solidFill>
            <a:srgbClr val="0000FF"/>
          </a:solidFill>
          <a:ln w="9525">
            <a:noFill/>
            <a:miter lim="800000"/>
            <a:headEnd/>
            <a:tailEnd/>
          </a:ln>
          <a:effectLst/>
        </p:spPr>
        <p:txBody>
          <a:bodyPr wrap="none" anchor="ctr">
            <a:spAutoFit/>
          </a:bodyPr>
          <a:lstStyle/>
          <a:p>
            <a:r>
              <a:rPr lang="en-US" sz="2000">
                <a:solidFill>
                  <a:schemeClr val="bg1"/>
                </a:solidFill>
                <a:latin typeface=".VnTimeH" pitchFamily="34" charset="0"/>
              </a:rPr>
              <a:t>I. ThÝ nghiÖm</a:t>
            </a:r>
          </a:p>
        </p:txBody>
      </p:sp>
      <p:sp>
        <p:nvSpPr>
          <p:cNvPr id="100363" name="Text Box 11"/>
          <p:cNvSpPr txBox="1">
            <a:spLocks noChangeArrowheads="1"/>
          </p:cNvSpPr>
          <p:nvPr/>
        </p:nvSpPr>
        <p:spPr bwMode="auto">
          <a:xfrm>
            <a:off x="5105400" y="5257800"/>
            <a:ext cx="533400" cy="336550"/>
          </a:xfrm>
          <a:prstGeom prst="rect">
            <a:avLst/>
          </a:prstGeom>
          <a:solidFill>
            <a:schemeClr val="bg1"/>
          </a:solidFill>
          <a:ln w="9525">
            <a:noFill/>
            <a:miter lim="800000"/>
            <a:headEnd/>
            <a:tailEnd/>
          </a:ln>
          <a:effectLst/>
        </p:spPr>
        <p:txBody>
          <a:bodyPr>
            <a:spAutoFit/>
          </a:bodyPr>
          <a:lstStyle/>
          <a:p>
            <a:pPr>
              <a:spcBef>
                <a:spcPct val="50000"/>
              </a:spcBef>
            </a:pPr>
            <a:r>
              <a:rPr lang="en-US" sz="1600" b="1">
                <a:latin typeface=".VnTime" pitchFamily="34" charset="0"/>
              </a:rPr>
              <a:t>1,5</a:t>
            </a:r>
          </a:p>
        </p:txBody>
      </p:sp>
      <p:sp>
        <p:nvSpPr>
          <p:cNvPr id="100364" name="Text Box 12"/>
          <p:cNvSpPr txBox="1">
            <a:spLocks noChangeArrowheads="1"/>
          </p:cNvSpPr>
          <p:nvPr/>
        </p:nvSpPr>
        <p:spPr bwMode="auto">
          <a:xfrm>
            <a:off x="7124700" y="5245100"/>
            <a:ext cx="533400" cy="366713"/>
          </a:xfrm>
          <a:prstGeom prst="rect">
            <a:avLst/>
          </a:prstGeom>
          <a:solidFill>
            <a:schemeClr val="bg1"/>
          </a:solidFill>
          <a:ln w="9525">
            <a:noFill/>
            <a:miter lim="800000"/>
            <a:headEnd/>
            <a:tailEnd/>
          </a:ln>
          <a:effectLst/>
        </p:spPr>
        <p:txBody>
          <a:bodyPr>
            <a:spAutoFit/>
          </a:bodyPr>
          <a:lstStyle/>
          <a:p>
            <a:pPr>
              <a:spcBef>
                <a:spcPct val="50000"/>
              </a:spcBef>
            </a:pPr>
            <a:r>
              <a:rPr lang="en-US" b="1">
                <a:latin typeface=".VnTime" pitchFamily="34" charset="0"/>
              </a:rPr>
              <a:t>4,5</a:t>
            </a:r>
          </a:p>
        </p:txBody>
      </p:sp>
      <p:sp>
        <p:nvSpPr>
          <p:cNvPr id="100365" name="Text Box 13"/>
          <p:cNvSpPr txBox="1">
            <a:spLocks noChangeArrowheads="1"/>
          </p:cNvSpPr>
          <p:nvPr/>
        </p:nvSpPr>
        <p:spPr bwMode="auto">
          <a:xfrm>
            <a:off x="8069263" y="5232400"/>
            <a:ext cx="533400" cy="366713"/>
          </a:xfrm>
          <a:prstGeom prst="rect">
            <a:avLst/>
          </a:prstGeom>
          <a:solidFill>
            <a:schemeClr val="bg1"/>
          </a:solidFill>
          <a:ln w="9525">
            <a:noFill/>
            <a:miter lim="800000"/>
            <a:headEnd/>
            <a:tailEnd/>
          </a:ln>
          <a:effectLst/>
        </p:spPr>
        <p:txBody>
          <a:bodyPr>
            <a:spAutoFit/>
          </a:bodyPr>
          <a:lstStyle/>
          <a:p>
            <a:pPr>
              <a:spcBef>
                <a:spcPct val="50000"/>
              </a:spcBef>
            </a:pPr>
            <a:r>
              <a:rPr lang="en-US" b="1">
                <a:latin typeface=".VnTime" pitchFamily="34" charset="0"/>
              </a:rPr>
              <a:t>6</a:t>
            </a:r>
          </a:p>
        </p:txBody>
      </p:sp>
      <p:sp>
        <p:nvSpPr>
          <p:cNvPr id="100366" name="Text Box 14"/>
          <p:cNvSpPr txBox="1">
            <a:spLocks noChangeArrowheads="1"/>
          </p:cNvSpPr>
          <p:nvPr/>
        </p:nvSpPr>
        <p:spPr bwMode="auto">
          <a:xfrm>
            <a:off x="4140200" y="4305300"/>
            <a:ext cx="762000" cy="366713"/>
          </a:xfrm>
          <a:prstGeom prst="rect">
            <a:avLst/>
          </a:prstGeom>
          <a:solidFill>
            <a:schemeClr val="bg1"/>
          </a:solidFill>
          <a:ln w="9525">
            <a:noFill/>
            <a:miter lim="800000"/>
            <a:headEnd/>
            <a:tailEnd/>
          </a:ln>
          <a:effectLst/>
        </p:spPr>
        <p:txBody>
          <a:bodyPr>
            <a:spAutoFit/>
          </a:bodyPr>
          <a:lstStyle/>
          <a:p>
            <a:pPr>
              <a:spcBef>
                <a:spcPct val="50000"/>
              </a:spcBef>
            </a:pPr>
            <a:r>
              <a:rPr lang="en-US" b="1">
                <a:latin typeface=".VnTime" pitchFamily="34" charset="0"/>
              </a:rPr>
              <a:t>0,3</a:t>
            </a:r>
          </a:p>
        </p:txBody>
      </p:sp>
      <p:sp>
        <p:nvSpPr>
          <p:cNvPr id="100367" name="Text Box 15"/>
          <p:cNvSpPr txBox="1">
            <a:spLocks noChangeArrowheads="1"/>
          </p:cNvSpPr>
          <p:nvPr/>
        </p:nvSpPr>
        <p:spPr bwMode="auto">
          <a:xfrm>
            <a:off x="4114800" y="2806700"/>
            <a:ext cx="685800" cy="366713"/>
          </a:xfrm>
          <a:prstGeom prst="rect">
            <a:avLst/>
          </a:prstGeom>
          <a:solidFill>
            <a:schemeClr val="bg1"/>
          </a:solidFill>
          <a:ln w="9525">
            <a:noFill/>
            <a:miter lim="800000"/>
            <a:headEnd/>
            <a:tailEnd/>
          </a:ln>
          <a:effectLst/>
        </p:spPr>
        <p:txBody>
          <a:bodyPr>
            <a:spAutoFit/>
          </a:bodyPr>
          <a:lstStyle/>
          <a:p>
            <a:pPr>
              <a:spcBef>
                <a:spcPct val="50000"/>
              </a:spcBef>
            </a:pPr>
            <a:r>
              <a:rPr lang="en-US" b="1">
                <a:latin typeface=".VnTime" pitchFamily="34" charset="0"/>
              </a:rPr>
              <a:t>0,9</a:t>
            </a:r>
          </a:p>
        </p:txBody>
      </p:sp>
      <p:sp>
        <p:nvSpPr>
          <p:cNvPr id="100368" name="Text Box 16"/>
          <p:cNvSpPr txBox="1">
            <a:spLocks noChangeArrowheads="1"/>
          </p:cNvSpPr>
          <p:nvPr/>
        </p:nvSpPr>
        <p:spPr bwMode="auto">
          <a:xfrm>
            <a:off x="4127500" y="3530600"/>
            <a:ext cx="762000" cy="366713"/>
          </a:xfrm>
          <a:prstGeom prst="rect">
            <a:avLst/>
          </a:prstGeom>
          <a:solidFill>
            <a:schemeClr val="bg1"/>
          </a:solidFill>
          <a:ln w="9525">
            <a:noFill/>
            <a:miter lim="800000"/>
            <a:headEnd/>
            <a:tailEnd/>
          </a:ln>
          <a:effectLst/>
        </p:spPr>
        <p:txBody>
          <a:bodyPr>
            <a:spAutoFit/>
          </a:bodyPr>
          <a:lstStyle/>
          <a:p>
            <a:pPr>
              <a:spcBef>
                <a:spcPct val="50000"/>
              </a:spcBef>
            </a:pPr>
            <a:r>
              <a:rPr lang="en-US" b="1">
                <a:latin typeface=".VnTime" pitchFamily="34" charset="0"/>
              </a:rPr>
              <a:t>0,6</a:t>
            </a:r>
          </a:p>
        </p:txBody>
      </p:sp>
      <p:sp>
        <p:nvSpPr>
          <p:cNvPr id="100369" name="Text Box 17"/>
          <p:cNvSpPr txBox="1">
            <a:spLocks noChangeArrowheads="1"/>
          </p:cNvSpPr>
          <p:nvPr/>
        </p:nvSpPr>
        <p:spPr bwMode="auto">
          <a:xfrm>
            <a:off x="4114800" y="2076450"/>
            <a:ext cx="533400" cy="366713"/>
          </a:xfrm>
          <a:prstGeom prst="rect">
            <a:avLst/>
          </a:prstGeom>
          <a:solidFill>
            <a:schemeClr val="bg1"/>
          </a:solidFill>
          <a:ln w="9525">
            <a:noFill/>
            <a:miter lim="800000"/>
            <a:headEnd/>
            <a:tailEnd/>
          </a:ln>
          <a:effectLst/>
        </p:spPr>
        <p:txBody>
          <a:bodyPr>
            <a:spAutoFit/>
          </a:bodyPr>
          <a:lstStyle/>
          <a:p>
            <a:pPr>
              <a:spcBef>
                <a:spcPct val="50000"/>
              </a:spcBef>
            </a:pPr>
            <a:r>
              <a:rPr lang="en-US" b="1">
                <a:latin typeface=".VnTime" pitchFamily="34" charset="0"/>
              </a:rPr>
              <a:t>1,2</a:t>
            </a:r>
          </a:p>
        </p:txBody>
      </p:sp>
      <p:sp>
        <p:nvSpPr>
          <p:cNvPr id="100370" name="Rectangle 18"/>
          <p:cNvSpPr>
            <a:spLocks noChangeArrowheads="1"/>
          </p:cNvSpPr>
          <p:nvPr/>
        </p:nvSpPr>
        <p:spPr bwMode="auto">
          <a:xfrm>
            <a:off x="0" y="1206500"/>
            <a:ext cx="8331200" cy="366713"/>
          </a:xfrm>
          <a:prstGeom prst="rect">
            <a:avLst/>
          </a:prstGeom>
          <a:solidFill>
            <a:srgbClr val="0000FF"/>
          </a:solidFill>
          <a:ln w="9525">
            <a:noFill/>
            <a:miter lim="800000"/>
            <a:headEnd/>
            <a:tailEnd/>
          </a:ln>
          <a:effectLst/>
        </p:spPr>
        <p:txBody>
          <a:bodyPr wrap="none" anchor="ctr">
            <a:spAutoFit/>
          </a:bodyPr>
          <a:lstStyle/>
          <a:p>
            <a:r>
              <a:rPr lang="en-US">
                <a:solidFill>
                  <a:schemeClr val="bg1"/>
                </a:solidFill>
                <a:latin typeface=".VnTimeH" pitchFamily="34" charset="0"/>
              </a:rPr>
              <a:t>II. §å thÞ biÓu diÔn sù phô thuéc cña c­êng ®é dßng ®iÖn vµo h®t </a:t>
            </a:r>
          </a:p>
        </p:txBody>
      </p:sp>
      <p:sp>
        <p:nvSpPr>
          <p:cNvPr id="100371" name="Text Box 19"/>
          <p:cNvSpPr txBox="1">
            <a:spLocks noChangeArrowheads="1"/>
          </p:cNvSpPr>
          <p:nvPr/>
        </p:nvSpPr>
        <p:spPr bwMode="auto">
          <a:xfrm>
            <a:off x="0" y="1571625"/>
            <a:ext cx="2895600" cy="366713"/>
          </a:xfrm>
          <a:prstGeom prst="rect">
            <a:avLst/>
          </a:prstGeom>
          <a:solidFill>
            <a:srgbClr val="0000CC"/>
          </a:solidFill>
          <a:ln w="9525">
            <a:noFill/>
            <a:miter lim="800000"/>
            <a:headEnd/>
            <a:tailEnd/>
          </a:ln>
          <a:effectLst/>
        </p:spPr>
        <p:txBody>
          <a:bodyPr>
            <a:spAutoFit/>
          </a:bodyPr>
          <a:lstStyle/>
          <a:p>
            <a:pPr>
              <a:spcBef>
                <a:spcPct val="50000"/>
              </a:spcBef>
            </a:pPr>
            <a:r>
              <a:rPr lang="en-US">
                <a:solidFill>
                  <a:schemeClr val="bg1"/>
                </a:solidFill>
                <a:latin typeface=".VnTimeH" pitchFamily="34" charset="0"/>
              </a:rPr>
              <a:t>III. VËn dông</a:t>
            </a:r>
          </a:p>
        </p:txBody>
      </p:sp>
      <p:sp>
        <p:nvSpPr>
          <p:cNvPr id="100372" name="Line 20"/>
          <p:cNvSpPr>
            <a:spLocks noChangeShapeType="1"/>
          </p:cNvSpPr>
          <p:nvPr/>
        </p:nvSpPr>
        <p:spPr bwMode="auto">
          <a:xfrm flipV="1">
            <a:off x="4572000" y="1828800"/>
            <a:ext cx="0" cy="3429000"/>
          </a:xfrm>
          <a:prstGeom prst="line">
            <a:avLst/>
          </a:prstGeom>
          <a:noFill/>
          <a:ln w="38100">
            <a:solidFill>
              <a:srgbClr val="FF0000"/>
            </a:solidFill>
            <a:round/>
            <a:headEnd/>
            <a:tailEnd type="triangle" w="med" len="med"/>
          </a:ln>
          <a:effectLst/>
        </p:spPr>
        <p:txBody>
          <a:bodyPr/>
          <a:lstStyle/>
          <a:p>
            <a:endParaRPr lang="en-US"/>
          </a:p>
        </p:txBody>
      </p:sp>
      <p:sp>
        <p:nvSpPr>
          <p:cNvPr id="100373" name="Line 21"/>
          <p:cNvSpPr>
            <a:spLocks noChangeShapeType="1"/>
          </p:cNvSpPr>
          <p:nvPr/>
        </p:nvSpPr>
        <p:spPr bwMode="auto">
          <a:xfrm>
            <a:off x="4572000" y="5257800"/>
            <a:ext cx="4572000" cy="0"/>
          </a:xfrm>
          <a:prstGeom prst="line">
            <a:avLst/>
          </a:prstGeom>
          <a:noFill/>
          <a:ln w="38100">
            <a:solidFill>
              <a:srgbClr val="FF0000"/>
            </a:solidFill>
            <a:round/>
            <a:headEnd/>
            <a:tailEnd type="triangle" w="med" len="med"/>
          </a:ln>
          <a:effectLst/>
        </p:spPr>
        <p:txBody>
          <a:bodyPr/>
          <a:lstStyle/>
          <a:p>
            <a:endParaRPr lang="en-US"/>
          </a:p>
        </p:txBody>
      </p:sp>
      <p:sp>
        <p:nvSpPr>
          <p:cNvPr id="100374" name="Line 22"/>
          <p:cNvSpPr>
            <a:spLocks noChangeShapeType="1"/>
          </p:cNvSpPr>
          <p:nvPr/>
        </p:nvSpPr>
        <p:spPr bwMode="auto">
          <a:xfrm flipV="1">
            <a:off x="4572000" y="1752600"/>
            <a:ext cx="4343400" cy="3505200"/>
          </a:xfrm>
          <a:prstGeom prst="line">
            <a:avLst/>
          </a:prstGeom>
          <a:noFill/>
          <a:ln w="9525">
            <a:solidFill>
              <a:schemeClr val="tx1"/>
            </a:solidFill>
            <a:round/>
            <a:headEnd/>
            <a:tailEnd/>
          </a:ln>
          <a:effectLst/>
        </p:spPr>
        <p:txBody>
          <a:bodyPr/>
          <a:lstStyle/>
          <a:p>
            <a:endParaRPr lang="en-US"/>
          </a:p>
        </p:txBody>
      </p:sp>
      <p:sp>
        <p:nvSpPr>
          <p:cNvPr id="100375" name="Oval 23"/>
          <p:cNvSpPr>
            <a:spLocks noChangeArrowheads="1"/>
          </p:cNvSpPr>
          <p:nvPr/>
        </p:nvSpPr>
        <p:spPr bwMode="auto">
          <a:xfrm>
            <a:off x="5410200" y="4419600"/>
            <a:ext cx="152400" cy="152400"/>
          </a:xfrm>
          <a:prstGeom prst="ellipse">
            <a:avLst/>
          </a:prstGeom>
          <a:solidFill>
            <a:srgbClr val="0000FF"/>
          </a:solidFill>
          <a:ln w="9525">
            <a:solidFill>
              <a:schemeClr val="tx1"/>
            </a:solidFill>
            <a:round/>
            <a:headEnd/>
            <a:tailEnd/>
          </a:ln>
          <a:effectLst/>
        </p:spPr>
        <p:txBody>
          <a:bodyPr wrap="none" anchor="ctr"/>
          <a:lstStyle/>
          <a:p>
            <a:endParaRPr lang="en-US"/>
          </a:p>
        </p:txBody>
      </p:sp>
      <p:sp>
        <p:nvSpPr>
          <p:cNvPr id="100376" name="Oval 24"/>
          <p:cNvSpPr>
            <a:spLocks noChangeArrowheads="1"/>
          </p:cNvSpPr>
          <p:nvPr/>
        </p:nvSpPr>
        <p:spPr bwMode="auto">
          <a:xfrm>
            <a:off x="8153400" y="2209800"/>
            <a:ext cx="152400" cy="152400"/>
          </a:xfrm>
          <a:prstGeom prst="ellipse">
            <a:avLst/>
          </a:prstGeom>
          <a:solidFill>
            <a:srgbClr val="0000FF"/>
          </a:solidFill>
          <a:ln w="9525">
            <a:solidFill>
              <a:schemeClr val="tx1"/>
            </a:solidFill>
            <a:round/>
            <a:headEnd/>
            <a:tailEnd/>
          </a:ln>
          <a:effectLst/>
        </p:spPr>
        <p:txBody>
          <a:bodyPr wrap="none" anchor="ctr"/>
          <a:lstStyle/>
          <a:p>
            <a:endParaRPr lang="en-US"/>
          </a:p>
        </p:txBody>
      </p:sp>
      <p:sp>
        <p:nvSpPr>
          <p:cNvPr id="100377" name="Oval 25"/>
          <p:cNvSpPr>
            <a:spLocks noChangeArrowheads="1"/>
          </p:cNvSpPr>
          <p:nvPr/>
        </p:nvSpPr>
        <p:spPr bwMode="auto">
          <a:xfrm>
            <a:off x="6357938" y="3662363"/>
            <a:ext cx="152400" cy="152400"/>
          </a:xfrm>
          <a:prstGeom prst="ellipse">
            <a:avLst/>
          </a:prstGeom>
          <a:solidFill>
            <a:srgbClr val="0000FF"/>
          </a:solidFill>
          <a:ln w="9525">
            <a:solidFill>
              <a:schemeClr val="tx1"/>
            </a:solidFill>
            <a:round/>
            <a:headEnd/>
            <a:tailEnd/>
          </a:ln>
          <a:effectLst/>
        </p:spPr>
        <p:txBody>
          <a:bodyPr wrap="none" anchor="ctr"/>
          <a:lstStyle/>
          <a:p>
            <a:endParaRPr lang="en-US"/>
          </a:p>
        </p:txBody>
      </p:sp>
      <p:sp>
        <p:nvSpPr>
          <p:cNvPr id="100378" name="Oval 26"/>
          <p:cNvSpPr>
            <a:spLocks noChangeArrowheads="1"/>
          </p:cNvSpPr>
          <p:nvPr/>
        </p:nvSpPr>
        <p:spPr bwMode="auto">
          <a:xfrm>
            <a:off x="7315200" y="2928938"/>
            <a:ext cx="152400" cy="152400"/>
          </a:xfrm>
          <a:prstGeom prst="ellipse">
            <a:avLst/>
          </a:prstGeom>
          <a:solidFill>
            <a:srgbClr val="0000FF"/>
          </a:solidFill>
          <a:ln w="9525">
            <a:solidFill>
              <a:schemeClr val="tx1"/>
            </a:solidFill>
            <a:round/>
            <a:headEnd/>
            <a:tailEnd/>
          </a:ln>
          <a:effectLst/>
        </p:spPr>
        <p:txBody>
          <a:bodyPr wrap="none" anchor="ctr"/>
          <a:lstStyle/>
          <a:p>
            <a:endParaRPr lang="en-US"/>
          </a:p>
        </p:txBody>
      </p:sp>
      <p:sp>
        <p:nvSpPr>
          <p:cNvPr id="100379" name="Line 27"/>
          <p:cNvSpPr>
            <a:spLocks noChangeShapeType="1"/>
          </p:cNvSpPr>
          <p:nvPr/>
        </p:nvSpPr>
        <p:spPr bwMode="auto">
          <a:xfrm>
            <a:off x="5486400" y="4572000"/>
            <a:ext cx="0" cy="685800"/>
          </a:xfrm>
          <a:prstGeom prst="line">
            <a:avLst/>
          </a:prstGeom>
          <a:noFill/>
          <a:ln w="9525">
            <a:solidFill>
              <a:schemeClr val="tx1"/>
            </a:solidFill>
            <a:prstDash val="dash"/>
            <a:round/>
            <a:headEnd/>
            <a:tailEnd/>
          </a:ln>
          <a:effectLst/>
        </p:spPr>
        <p:txBody>
          <a:bodyPr/>
          <a:lstStyle/>
          <a:p>
            <a:endParaRPr lang="en-US"/>
          </a:p>
        </p:txBody>
      </p:sp>
      <p:sp>
        <p:nvSpPr>
          <p:cNvPr id="100380" name="Line 28"/>
          <p:cNvSpPr>
            <a:spLocks noChangeShapeType="1"/>
          </p:cNvSpPr>
          <p:nvPr/>
        </p:nvSpPr>
        <p:spPr bwMode="auto">
          <a:xfrm>
            <a:off x="6400800" y="3733800"/>
            <a:ext cx="28575" cy="1524000"/>
          </a:xfrm>
          <a:prstGeom prst="line">
            <a:avLst/>
          </a:prstGeom>
          <a:noFill/>
          <a:ln w="9525">
            <a:solidFill>
              <a:schemeClr val="tx1"/>
            </a:solidFill>
            <a:prstDash val="dash"/>
            <a:round/>
            <a:headEnd/>
            <a:tailEnd/>
          </a:ln>
          <a:effectLst/>
        </p:spPr>
        <p:txBody>
          <a:bodyPr/>
          <a:lstStyle/>
          <a:p>
            <a:endParaRPr lang="en-US"/>
          </a:p>
        </p:txBody>
      </p:sp>
      <p:sp>
        <p:nvSpPr>
          <p:cNvPr id="100381" name="Line 29"/>
          <p:cNvSpPr>
            <a:spLocks noChangeShapeType="1"/>
          </p:cNvSpPr>
          <p:nvPr/>
        </p:nvSpPr>
        <p:spPr bwMode="auto">
          <a:xfrm flipH="1">
            <a:off x="7391400" y="2971800"/>
            <a:ext cx="0" cy="2209800"/>
          </a:xfrm>
          <a:prstGeom prst="line">
            <a:avLst/>
          </a:prstGeom>
          <a:noFill/>
          <a:ln w="9525">
            <a:solidFill>
              <a:schemeClr val="tx1"/>
            </a:solidFill>
            <a:prstDash val="dash"/>
            <a:round/>
            <a:headEnd/>
            <a:tailEnd/>
          </a:ln>
          <a:effectLst/>
        </p:spPr>
        <p:txBody>
          <a:bodyPr/>
          <a:lstStyle/>
          <a:p>
            <a:endParaRPr lang="en-US"/>
          </a:p>
        </p:txBody>
      </p:sp>
      <p:sp>
        <p:nvSpPr>
          <p:cNvPr id="100382" name="Line 30"/>
          <p:cNvSpPr>
            <a:spLocks noChangeShapeType="1"/>
          </p:cNvSpPr>
          <p:nvPr/>
        </p:nvSpPr>
        <p:spPr bwMode="auto">
          <a:xfrm>
            <a:off x="8229600" y="2286000"/>
            <a:ext cx="0" cy="2971800"/>
          </a:xfrm>
          <a:prstGeom prst="line">
            <a:avLst/>
          </a:prstGeom>
          <a:noFill/>
          <a:ln w="9525">
            <a:solidFill>
              <a:schemeClr val="tx1"/>
            </a:solidFill>
            <a:prstDash val="dash"/>
            <a:round/>
            <a:headEnd/>
            <a:tailEnd/>
          </a:ln>
          <a:effectLst/>
        </p:spPr>
        <p:txBody>
          <a:bodyPr/>
          <a:lstStyle/>
          <a:p>
            <a:endParaRPr lang="en-US"/>
          </a:p>
        </p:txBody>
      </p:sp>
      <p:sp>
        <p:nvSpPr>
          <p:cNvPr id="100383" name="Line 31"/>
          <p:cNvSpPr>
            <a:spLocks noChangeShapeType="1"/>
          </p:cNvSpPr>
          <p:nvPr/>
        </p:nvSpPr>
        <p:spPr bwMode="auto">
          <a:xfrm flipH="1">
            <a:off x="4572000" y="4514850"/>
            <a:ext cx="914400" cy="0"/>
          </a:xfrm>
          <a:prstGeom prst="line">
            <a:avLst/>
          </a:prstGeom>
          <a:noFill/>
          <a:ln w="9525">
            <a:solidFill>
              <a:schemeClr val="tx1"/>
            </a:solidFill>
            <a:prstDash val="dash"/>
            <a:round/>
            <a:headEnd/>
            <a:tailEnd/>
          </a:ln>
          <a:effectLst/>
        </p:spPr>
        <p:txBody>
          <a:bodyPr/>
          <a:lstStyle/>
          <a:p>
            <a:endParaRPr lang="en-US"/>
          </a:p>
        </p:txBody>
      </p:sp>
      <p:sp>
        <p:nvSpPr>
          <p:cNvPr id="100384" name="Line 32"/>
          <p:cNvSpPr>
            <a:spLocks noChangeShapeType="1"/>
          </p:cNvSpPr>
          <p:nvPr/>
        </p:nvSpPr>
        <p:spPr bwMode="auto">
          <a:xfrm flipH="1">
            <a:off x="4572000" y="3752850"/>
            <a:ext cx="1849438" cy="0"/>
          </a:xfrm>
          <a:prstGeom prst="line">
            <a:avLst/>
          </a:prstGeom>
          <a:noFill/>
          <a:ln w="9525">
            <a:solidFill>
              <a:schemeClr val="tx1"/>
            </a:solidFill>
            <a:prstDash val="dash"/>
            <a:round/>
            <a:headEnd/>
            <a:tailEnd/>
          </a:ln>
          <a:effectLst/>
        </p:spPr>
        <p:txBody>
          <a:bodyPr/>
          <a:lstStyle/>
          <a:p>
            <a:endParaRPr lang="en-US"/>
          </a:p>
        </p:txBody>
      </p:sp>
      <p:sp>
        <p:nvSpPr>
          <p:cNvPr id="100385" name="Line 33"/>
          <p:cNvSpPr>
            <a:spLocks noChangeShapeType="1"/>
          </p:cNvSpPr>
          <p:nvPr/>
        </p:nvSpPr>
        <p:spPr bwMode="auto">
          <a:xfrm flipH="1">
            <a:off x="4538663" y="2971800"/>
            <a:ext cx="2819400" cy="0"/>
          </a:xfrm>
          <a:prstGeom prst="line">
            <a:avLst/>
          </a:prstGeom>
          <a:noFill/>
          <a:ln w="9525">
            <a:solidFill>
              <a:schemeClr val="tx1"/>
            </a:solidFill>
            <a:prstDash val="dash"/>
            <a:round/>
            <a:headEnd/>
            <a:tailEnd/>
          </a:ln>
          <a:effectLst/>
        </p:spPr>
        <p:txBody>
          <a:bodyPr/>
          <a:lstStyle/>
          <a:p>
            <a:endParaRPr lang="en-US"/>
          </a:p>
        </p:txBody>
      </p:sp>
      <p:sp>
        <p:nvSpPr>
          <p:cNvPr id="100386" name="Line 34"/>
          <p:cNvSpPr>
            <a:spLocks noChangeShapeType="1"/>
          </p:cNvSpPr>
          <p:nvPr/>
        </p:nvSpPr>
        <p:spPr bwMode="auto">
          <a:xfrm flipH="1">
            <a:off x="4572000" y="2286000"/>
            <a:ext cx="3705225" cy="0"/>
          </a:xfrm>
          <a:prstGeom prst="line">
            <a:avLst/>
          </a:prstGeom>
          <a:noFill/>
          <a:ln w="9525">
            <a:solidFill>
              <a:schemeClr val="tx1"/>
            </a:solidFill>
            <a:prstDash val="dash"/>
            <a:round/>
            <a:headEnd/>
            <a:tailEnd/>
          </a:ln>
          <a:effectLst/>
        </p:spPr>
        <p:txBody>
          <a:bodyPr/>
          <a:lstStyle/>
          <a:p>
            <a:endParaRPr lang="en-US"/>
          </a:p>
        </p:txBody>
      </p:sp>
      <p:sp>
        <p:nvSpPr>
          <p:cNvPr id="100387" name="Text Box 35"/>
          <p:cNvSpPr txBox="1">
            <a:spLocks noChangeArrowheads="1"/>
          </p:cNvSpPr>
          <p:nvPr/>
        </p:nvSpPr>
        <p:spPr bwMode="auto">
          <a:xfrm>
            <a:off x="5181600" y="3962400"/>
            <a:ext cx="381000" cy="457200"/>
          </a:xfrm>
          <a:prstGeom prst="rect">
            <a:avLst/>
          </a:prstGeom>
          <a:noFill/>
          <a:ln w="9525">
            <a:noFill/>
            <a:miter lim="800000"/>
            <a:headEnd/>
            <a:tailEnd/>
          </a:ln>
          <a:effectLst/>
        </p:spPr>
        <p:txBody>
          <a:bodyPr>
            <a:spAutoFit/>
          </a:bodyPr>
          <a:lstStyle/>
          <a:p>
            <a:pPr>
              <a:spcBef>
                <a:spcPct val="50000"/>
              </a:spcBef>
            </a:pPr>
            <a:r>
              <a:rPr lang="en-US" sz="2400">
                <a:latin typeface=".VnTime" pitchFamily="34" charset="0"/>
              </a:rPr>
              <a:t>B</a:t>
            </a:r>
          </a:p>
        </p:txBody>
      </p:sp>
      <p:sp>
        <p:nvSpPr>
          <p:cNvPr id="100388" name="Text Box 36"/>
          <p:cNvSpPr txBox="1">
            <a:spLocks noChangeArrowheads="1"/>
          </p:cNvSpPr>
          <p:nvPr/>
        </p:nvSpPr>
        <p:spPr bwMode="auto">
          <a:xfrm>
            <a:off x="6096000" y="3352800"/>
            <a:ext cx="381000" cy="457200"/>
          </a:xfrm>
          <a:prstGeom prst="rect">
            <a:avLst/>
          </a:prstGeom>
          <a:noFill/>
          <a:ln w="9525">
            <a:noFill/>
            <a:miter lim="800000"/>
            <a:headEnd/>
            <a:tailEnd/>
          </a:ln>
          <a:effectLst/>
        </p:spPr>
        <p:txBody>
          <a:bodyPr>
            <a:spAutoFit/>
          </a:bodyPr>
          <a:lstStyle/>
          <a:p>
            <a:pPr>
              <a:spcBef>
                <a:spcPct val="50000"/>
              </a:spcBef>
            </a:pPr>
            <a:r>
              <a:rPr lang="en-US" sz="2400">
                <a:latin typeface=".VnTime" pitchFamily="34" charset="0"/>
              </a:rPr>
              <a:t>C</a:t>
            </a:r>
          </a:p>
        </p:txBody>
      </p:sp>
      <p:sp>
        <p:nvSpPr>
          <p:cNvPr id="100389" name="Text Box 37"/>
          <p:cNvSpPr txBox="1">
            <a:spLocks noChangeArrowheads="1"/>
          </p:cNvSpPr>
          <p:nvPr/>
        </p:nvSpPr>
        <p:spPr bwMode="auto">
          <a:xfrm>
            <a:off x="7086600" y="2590800"/>
            <a:ext cx="381000" cy="457200"/>
          </a:xfrm>
          <a:prstGeom prst="rect">
            <a:avLst/>
          </a:prstGeom>
          <a:noFill/>
          <a:ln w="9525">
            <a:noFill/>
            <a:miter lim="800000"/>
            <a:headEnd/>
            <a:tailEnd/>
          </a:ln>
          <a:effectLst/>
        </p:spPr>
        <p:txBody>
          <a:bodyPr>
            <a:spAutoFit/>
          </a:bodyPr>
          <a:lstStyle/>
          <a:p>
            <a:pPr>
              <a:spcBef>
                <a:spcPct val="50000"/>
              </a:spcBef>
            </a:pPr>
            <a:r>
              <a:rPr lang="en-US" sz="2400">
                <a:latin typeface=".VnTime" pitchFamily="34" charset="0"/>
              </a:rPr>
              <a:t>D</a:t>
            </a:r>
          </a:p>
        </p:txBody>
      </p:sp>
      <p:sp>
        <p:nvSpPr>
          <p:cNvPr id="100390" name="Text Box 38"/>
          <p:cNvSpPr txBox="1">
            <a:spLocks noChangeArrowheads="1"/>
          </p:cNvSpPr>
          <p:nvPr/>
        </p:nvSpPr>
        <p:spPr bwMode="auto">
          <a:xfrm>
            <a:off x="8001000" y="1752600"/>
            <a:ext cx="381000" cy="457200"/>
          </a:xfrm>
          <a:prstGeom prst="rect">
            <a:avLst/>
          </a:prstGeom>
          <a:noFill/>
          <a:ln w="9525">
            <a:noFill/>
            <a:miter lim="800000"/>
            <a:headEnd/>
            <a:tailEnd/>
          </a:ln>
          <a:effectLst/>
        </p:spPr>
        <p:txBody>
          <a:bodyPr>
            <a:spAutoFit/>
          </a:bodyPr>
          <a:lstStyle/>
          <a:p>
            <a:pPr>
              <a:spcBef>
                <a:spcPct val="50000"/>
              </a:spcBef>
            </a:pPr>
            <a:r>
              <a:rPr lang="en-US" sz="2400">
                <a:latin typeface=".VnTime" pitchFamily="34" charset="0"/>
              </a:rPr>
              <a:t>E</a:t>
            </a:r>
          </a:p>
        </p:txBody>
      </p:sp>
      <p:sp>
        <p:nvSpPr>
          <p:cNvPr id="100391" name="Text Box 39"/>
          <p:cNvSpPr txBox="1">
            <a:spLocks noChangeArrowheads="1"/>
          </p:cNvSpPr>
          <p:nvPr/>
        </p:nvSpPr>
        <p:spPr bwMode="auto">
          <a:xfrm>
            <a:off x="4191000" y="5181600"/>
            <a:ext cx="381000" cy="457200"/>
          </a:xfrm>
          <a:prstGeom prst="rect">
            <a:avLst/>
          </a:prstGeom>
          <a:noFill/>
          <a:ln w="9525">
            <a:noFill/>
            <a:miter lim="800000"/>
            <a:headEnd/>
            <a:tailEnd/>
          </a:ln>
          <a:effectLst/>
        </p:spPr>
        <p:txBody>
          <a:bodyPr>
            <a:spAutoFit/>
          </a:bodyPr>
          <a:lstStyle/>
          <a:p>
            <a:pPr>
              <a:spcBef>
                <a:spcPct val="50000"/>
              </a:spcBef>
            </a:pPr>
            <a:r>
              <a:rPr lang="en-US" sz="2400">
                <a:latin typeface=".VnTime" pitchFamily="34" charset="0"/>
              </a:rPr>
              <a:t>0</a:t>
            </a:r>
          </a:p>
        </p:txBody>
      </p:sp>
      <p:sp>
        <p:nvSpPr>
          <p:cNvPr id="100392" name="Text Box 40"/>
          <p:cNvSpPr txBox="1">
            <a:spLocks noChangeArrowheads="1"/>
          </p:cNvSpPr>
          <p:nvPr/>
        </p:nvSpPr>
        <p:spPr bwMode="auto">
          <a:xfrm>
            <a:off x="8305800" y="5257800"/>
            <a:ext cx="838200" cy="457200"/>
          </a:xfrm>
          <a:prstGeom prst="rect">
            <a:avLst/>
          </a:prstGeom>
          <a:noFill/>
          <a:ln w="9525">
            <a:noFill/>
            <a:miter lim="800000"/>
            <a:headEnd/>
            <a:tailEnd/>
          </a:ln>
          <a:effectLst/>
        </p:spPr>
        <p:txBody>
          <a:bodyPr>
            <a:spAutoFit/>
          </a:bodyPr>
          <a:lstStyle/>
          <a:p>
            <a:pPr>
              <a:spcBef>
                <a:spcPct val="50000"/>
              </a:spcBef>
            </a:pPr>
            <a:r>
              <a:rPr lang="en-US" sz="2400">
                <a:latin typeface=".VnTime" pitchFamily="34" charset="0"/>
              </a:rPr>
              <a:t>U(V)</a:t>
            </a:r>
          </a:p>
        </p:txBody>
      </p:sp>
      <p:sp>
        <p:nvSpPr>
          <p:cNvPr id="100393" name="Text Box 41"/>
          <p:cNvSpPr txBox="1">
            <a:spLocks noChangeArrowheads="1"/>
          </p:cNvSpPr>
          <p:nvPr/>
        </p:nvSpPr>
        <p:spPr bwMode="auto">
          <a:xfrm>
            <a:off x="3835400" y="1752600"/>
            <a:ext cx="838200" cy="457200"/>
          </a:xfrm>
          <a:prstGeom prst="rect">
            <a:avLst/>
          </a:prstGeom>
          <a:noFill/>
          <a:ln w="9525">
            <a:noFill/>
            <a:miter lim="800000"/>
            <a:headEnd/>
            <a:tailEnd/>
          </a:ln>
          <a:effectLst/>
        </p:spPr>
        <p:txBody>
          <a:bodyPr>
            <a:spAutoFit/>
          </a:bodyPr>
          <a:lstStyle/>
          <a:p>
            <a:pPr>
              <a:spcBef>
                <a:spcPct val="50000"/>
              </a:spcBef>
            </a:pPr>
            <a:r>
              <a:rPr lang="en-US" sz="2400">
                <a:latin typeface=".VnTime" pitchFamily="34" charset="0"/>
              </a:rPr>
              <a:t>I(A)</a:t>
            </a:r>
          </a:p>
        </p:txBody>
      </p:sp>
      <p:sp>
        <p:nvSpPr>
          <p:cNvPr id="100395" name="Text Box 43"/>
          <p:cNvSpPr txBox="1">
            <a:spLocks noChangeArrowheads="1"/>
          </p:cNvSpPr>
          <p:nvPr/>
        </p:nvSpPr>
        <p:spPr bwMode="auto">
          <a:xfrm>
            <a:off x="0" y="2057400"/>
            <a:ext cx="3581400" cy="3935413"/>
          </a:xfrm>
          <a:prstGeom prst="rect">
            <a:avLst/>
          </a:prstGeom>
          <a:solidFill>
            <a:srgbClr val="0000FF"/>
          </a:solidFill>
          <a:ln w="9525">
            <a:solidFill>
              <a:srgbClr val="FF0000"/>
            </a:solidFill>
            <a:miter lim="800000"/>
            <a:headEnd/>
            <a:tailEnd/>
          </a:ln>
          <a:effectLst/>
        </p:spPr>
        <p:txBody>
          <a:bodyPr>
            <a:spAutoFit/>
          </a:bodyPr>
          <a:lstStyle/>
          <a:p>
            <a:pPr algn="just">
              <a:spcBef>
                <a:spcPct val="50000"/>
              </a:spcBef>
            </a:pPr>
            <a:r>
              <a:rPr lang="en-US" sz="2400" dirty="0">
                <a:solidFill>
                  <a:schemeClr val="bg1"/>
                </a:solidFill>
                <a:latin typeface=".VnTime" pitchFamily="34" charset="0"/>
              </a:rPr>
              <a:t>TLC3  +2 </a:t>
            </a:r>
            <a:r>
              <a:rPr lang="en-US" sz="2400" dirty="0" err="1">
                <a:solidFill>
                  <a:schemeClr val="bg1"/>
                </a:solidFill>
                <a:latin typeface=".VnTime" pitchFamily="34" charset="0"/>
              </a:rPr>
              <a:t>LÊy</a:t>
            </a:r>
            <a:r>
              <a:rPr lang="en-US" sz="2400" dirty="0">
                <a:solidFill>
                  <a:schemeClr val="bg1"/>
                </a:solidFill>
                <a:latin typeface=".VnTime" pitchFamily="34" charset="0"/>
              </a:rPr>
              <a:t> </a:t>
            </a:r>
            <a:r>
              <a:rPr lang="en-US" sz="2400" dirty="0" err="1">
                <a:solidFill>
                  <a:schemeClr val="bg1"/>
                </a:solidFill>
                <a:latin typeface=".VnTime" pitchFamily="34" charset="0"/>
              </a:rPr>
              <a:t>mét</a:t>
            </a:r>
            <a:r>
              <a:rPr lang="en-US" sz="2400" dirty="0">
                <a:solidFill>
                  <a:schemeClr val="bg1"/>
                </a:solidFill>
                <a:latin typeface=".VnTime" pitchFamily="34" charset="0"/>
              </a:rPr>
              <a:t>  ®</a:t>
            </a:r>
            <a:r>
              <a:rPr lang="en-US" sz="2400" dirty="0" err="1">
                <a:solidFill>
                  <a:schemeClr val="bg1"/>
                </a:solidFill>
                <a:latin typeface=".VnTime" pitchFamily="34" charset="0"/>
              </a:rPr>
              <a:t>iÓm</a:t>
            </a:r>
            <a:r>
              <a:rPr lang="en-US" sz="2400" dirty="0">
                <a:solidFill>
                  <a:schemeClr val="bg1"/>
                </a:solidFill>
                <a:latin typeface=".VnTime" pitchFamily="34" charset="0"/>
              </a:rPr>
              <a:t> M </a:t>
            </a:r>
            <a:r>
              <a:rPr lang="en-US" sz="2400" dirty="0" err="1">
                <a:solidFill>
                  <a:schemeClr val="bg1"/>
                </a:solidFill>
                <a:latin typeface=".VnTime" pitchFamily="34" charset="0"/>
              </a:rPr>
              <a:t>bÊt</a:t>
            </a:r>
            <a:r>
              <a:rPr lang="en-US" sz="2400" dirty="0">
                <a:solidFill>
                  <a:schemeClr val="bg1"/>
                </a:solidFill>
                <a:latin typeface=".VnTime" pitchFamily="34" charset="0"/>
              </a:rPr>
              <a:t> </a:t>
            </a:r>
            <a:r>
              <a:rPr lang="en-US" sz="2400" dirty="0" err="1">
                <a:solidFill>
                  <a:schemeClr val="bg1"/>
                </a:solidFill>
                <a:latin typeface=".VnTime" pitchFamily="34" charset="0"/>
              </a:rPr>
              <a:t>kú</a:t>
            </a:r>
            <a:r>
              <a:rPr lang="en-US" sz="2400" dirty="0">
                <a:solidFill>
                  <a:schemeClr val="bg1"/>
                </a:solidFill>
                <a:latin typeface=".VnTime" pitchFamily="34" charset="0"/>
              </a:rPr>
              <a:t> </a:t>
            </a:r>
            <a:r>
              <a:rPr lang="en-US" sz="2400" dirty="0" err="1">
                <a:solidFill>
                  <a:schemeClr val="bg1"/>
                </a:solidFill>
                <a:latin typeface=".VnTime" pitchFamily="34" charset="0"/>
              </a:rPr>
              <a:t>trªn</a:t>
            </a:r>
            <a:r>
              <a:rPr lang="en-US" sz="2400" dirty="0">
                <a:solidFill>
                  <a:schemeClr val="bg1"/>
                </a:solidFill>
                <a:latin typeface=".VnTime" pitchFamily="34" charset="0"/>
              </a:rPr>
              <a:t> ®å </a:t>
            </a:r>
            <a:r>
              <a:rPr lang="en-US" sz="2400" dirty="0" err="1">
                <a:solidFill>
                  <a:schemeClr val="bg1"/>
                </a:solidFill>
                <a:latin typeface=".VnTime" pitchFamily="34" charset="0"/>
              </a:rPr>
              <a:t>thÞ</a:t>
            </a:r>
            <a:r>
              <a:rPr lang="en-US" sz="2400" dirty="0">
                <a:solidFill>
                  <a:schemeClr val="bg1"/>
                </a:solidFill>
                <a:latin typeface=".VnTime" pitchFamily="34" charset="0"/>
              </a:rPr>
              <a:t>.</a:t>
            </a:r>
          </a:p>
          <a:p>
            <a:pPr algn="just">
              <a:spcBef>
                <a:spcPct val="50000"/>
              </a:spcBef>
              <a:buFontTx/>
              <a:buChar char="-"/>
            </a:pPr>
            <a:r>
              <a:rPr lang="en-US" sz="2400" dirty="0" err="1">
                <a:solidFill>
                  <a:schemeClr val="bg1"/>
                </a:solidFill>
                <a:latin typeface=".VnTime" pitchFamily="34" charset="0"/>
              </a:rPr>
              <a:t>Tõ</a:t>
            </a:r>
            <a:r>
              <a:rPr lang="en-US" sz="2400" dirty="0">
                <a:solidFill>
                  <a:schemeClr val="bg1"/>
                </a:solidFill>
                <a:latin typeface=".VnTime" pitchFamily="34" charset="0"/>
              </a:rPr>
              <a:t> M </a:t>
            </a:r>
            <a:r>
              <a:rPr lang="en-US" sz="2400" dirty="0" err="1">
                <a:solidFill>
                  <a:schemeClr val="bg1"/>
                </a:solidFill>
                <a:latin typeface=".VnTime" pitchFamily="34" charset="0"/>
              </a:rPr>
              <a:t>kÎ</a:t>
            </a:r>
            <a:r>
              <a:rPr lang="en-US" sz="2400" dirty="0">
                <a:solidFill>
                  <a:schemeClr val="bg1"/>
                </a:solidFill>
                <a:latin typeface=".VnTime" pitchFamily="34" charset="0"/>
              </a:rPr>
              <a:t> ®</a:t>
            </a:r>
            <a:r>
              <a:rPr lang="en-US" sz="2400" dirty="0" err="1">
                <a:solidFill>
                  <a:schemeClr val="bg1"/>
                </a:solidFill>
                <a:latin typeface=".VnTime" pitchFamily="34" charset="0"/>
              </a:rPr>
              <a:t>ư­êng</a:t>
            </a:r>
            <a:r>
              <a:rPr lang="en-US" sz="2400" dirty="0">
                <a:solidFill>
                  <a:schemeClr val="bg1"/>
                </a:solidFill>
                <a:latin typeface=".VnTime" pitchFamily="34" charset="0"/>
              </a:rPr>
              <a:t> th¼ng song </a:t>
            </a:r>
            <a:r>
              <a:rPr lang="en-US" sz="2400" dirty="0" err="1">
                <a:solidFill>
                  <a:schemeClr val="bg1"/>
                </a:solidFill>
                <a:latin typeface=".VnTime" pitchFamily="34" charset="0"/>
              </a:rPr>
              <a:t>song</a:t>
            </a:r>
            <a:r>
              <a:rPr lang="en-US" sz="2400" dirty="0">
                <a:solidFill>
                  <a:schemeClr val="bg1"/>
                </a:solidFill>
                <a:latin typeface=".VnTime" pitchFamily="34" charset="0"/>
              </a:rPr>
              <a:t> </a:t>
            </a:r>
            <a:r>
              <a:rPr lang="en-US" sz="2400" dirty="0" err="1">
                <a:solidFill>
                  <a:schemeClr val="bg1"/>
                </a:solidFill>
                <a:latin typeface=".VnTime" pitchFamily="34" charset="0"/>
              </a:rPr>
              <a:t>víi</a:t>
            </a:r>
            <a:r>
              <a:rPr lang="en-US" sz="2400" dirty="0">
                <a:solidFill>
                  <a:schemeClr val="bg1"/>
                </a:solidFill>
                <a:latin typeface=".VnTime" pitchFamily="34" charset="0"/>
              </a:rPr>
              <a:t> </a:t>
            </a:r>
            <a:r>
              <a:rPr lang="en-US" sz="2400" dirty="0" err="1">
                <a:solidFill>
                  <a:schemeClr val="bg1"/>
                </a:solidFill>
                <a:latin typeface=".VnTime" pitchFamily="34" charset="0"/>
              </a:rPr>
              <a:t>trôc</a:t>
            </a:r>
            <a:r>
              <a:rPr lang="en-US" sz="2400" dirty="0">
                <a:solidFill>
                  <a:schemeClr val="bg1"/>
                </a:solidFill>
                <a:latin typeface=".VnTime" pitchFamily="34" charset="0"/>
              </a:rPr>
              <a:t> </a:t>
            </a:r>
            <a:r>
              <a:rPr lang="en-US" sz="2400" dirty="0" err="1">
                <a:solidFill>
                  <a:schemeClr val="bg1"/>
                </a:solidFill>
                <a:latin typeface=".VnTime" pitchFamily="34" charset="0"/>
              </a:rPr>
              <a:t>hoµnh</a:t>
            </a:r>
            <a:r>
              <a:rPr lang="en-US" sz="2400" dirty="0">
                <a:solidFill>
                  <a:schemeClr val="bg1"/>
                </a:solidFill>
                <a:latin typeface=".VnTime" pitchFamily="34" charset="0"/>
              </a:rPr>
              <a:t>, c¾t </a:t>
            </a:r>
            <a:r>
              <a:rPr lang="en-US" sz="2400" dirty="0" err="1">
                <a:solidFill>
                  <a:schemeClr val="bg1"/>
                </a:solidFill>
                <a:latin typeface=".VnTime" pitchFamily="34" charset="0"/>
              </a:rPr>
              <a:t>trôc</a:t>
            </a:r>
            <a:r>
              <a:rPr lang="en-US" sz="2400" dirty="0">
                <a:solidFill>
                  <a:schemeClr val="bg1"/>
                </a:solidFill>
                <a:latin typeface=".VnTime" pitchFamily="34" charset="0"/>
              </a:rPr>
              <a:t> tung t¹i I</a:t>
            </a:r>
            <a:r>
              <a:rPr lang="en-US" sz="2400" baseline="-25000" dirty="0">
                <a:solidFill>
                  <a:schemeClr val="bg1"/>
                </a:solidFill>
                <a:latin typeface=".VnTime" pitchFamily="34" charset="0"/>
              </a:rPr>
              <a:t>3</a:t>
            </a:r>
            <a:r>
              <a:rPr lang="en-US" sz="2400" dirty="0">
                <a:solidFill>
                  <a:schemeClr val="bg1"/>
                </a:solidFill>
                <a:latin typeface=".VnTime" pitchFamily="34" charset="0"/>
              </a:rPr>
              <a:t>=1,1A</a:t>
            </a:r>
          </a:p>
          <a:p>
            <a:pPr algn="just">
              <a:spcBef>
                <a:spcPct val="50000"/>
              </a:spcBef>
              <a:buFontTx/>
              <a:buChar char="-"/>
            </a:pPr>
            <a:r>
              <a:rPr lang="en-US" sz="2400" dirty="0">
                <a:solidFill>
                  <a:schemeClr val="bg1"/>
                </a:solidFill>
                <a:latin typeface=".VnTime" pitchFamily="34" charset="0"/>
              </a:rPr>
              <a:t> </a:t>
            </a:r>
            <a:r>
              <a:rPr lang="en-US" sz="2400" dirty="0" err="1">
                <a:solidFill>
                  <a:schemeClr val="bg1"/>
                </a:solidFill>
                <a:latin typeface=".VnTime" pitchFamily="34" charset="0"/>
              </a:rPr>
              <a:t>Tõ</a:t>
            </a:r>
            <a:r>
              <a:rPr lang="en-US" sz="2400" dirty="0">
                <a:solidFill>
                  <a:schemeClr val="bg1"/>
                </a:solidFill>
                <a:latin typeface=".VnTime" pitchFamily="34" charset="0"/>
              </a:rPr>
              <a:t> M </a:t>
            </a:r>
            <a:r>
              <a:rPr lang="en-US" sz="2400" dirty="0" err="1">
                <a:solidFill>
                  <a:schemeClr val="bg1"/>
                </a:solidFill>
                <a:latin typeface=".VnTime" pitchFamily="34" charset="0"/>
              </a:rPr>
              <a:t>kÎ</a:t>
            </a:r>
            <a:r>
              <a:rPr lang="en-US" sz="2400" dirty="0">
                <a:solidFill>
                  <a:schemeClr val="bg1"/>
                </a:solidFill>
                <a:latin typeface=".VnTime" pitchFamily="34" charset="0"/>
              </a:rPr>
              <a:t> ®­</a:t>
            </a:r>
            <a:r>
              <a:rPr lang="en-US" sz="2400" dirty="0" err="1">
                <a:solidFill>
                  <a:schemeClr val="bg1"/>
                </a:solidFill>
                <a:latin typeface=".VnTime" pitchFamily="34" charset="0"/>
              </a:rPr>
              <a:t>ưêng</a:t>
            </a:r>
            <a:r>
              <a:rPr lang="en-US" sz="2400" dirty="0">
                <a:solidFill>
                  <a:schemeClr val="bg1"/>
                </a:solidFill>
                <a:latin typeface=".VnTime" pitchFamily="34" charset="0"/>
              </a:rPr>
              <a:t> th¼ng song </a:t>
            </a:r>
            <a:r>
              <a:rPr lang="en-US" sz="2400" dirty="0" err="1">
                <a:solidFill>
                  <a:schemeClr val="bg1"/>
                </a:solidFill>
                <a:latin typeface=".VnTime" pitchFamily="34" charset="0"/>
              </a:rPr>
              <a:t>song</a:t>
            </a:r>
            <a:r>
              <a:rPr lang="en-US" sz="2400" dirty="0">
                <a:solidFill>
                  <a:schemeClr val="bg1"/>
                </a:solidFill>
                <a:latin typeface=".VnTime" pitchFamily="34" charset="0"/>
              </a:rPr>
              <a:t> </a:t>
            </a:r>
            <a:r>
              <a:rPr lang="en-US" sz="2400" dirty="0" err="1">
                <a:solidFill>
                  <a:schemeClr val="bg1"/>
                </a:solidFill>
                <a:latin typeface=".VnTime" pitchFamily="34" charset="0"/>
              </a:rPr>
              <a:t>víi</a:t>
            </a:r>
            <a:r>
              <a:rPr lang="en-US" sz="2400" dirty="0">
                <a:solidFill>
                  <a:schemeClr val="bg1"/>
                </a:solidFill>
                <a:latin typeface=".VnTime" pitchFamily="34" charset="0"/>
              </a:rPr>
              <a:t> </a:t>
            </a:r>
            <a:r>
              <a:rPr lang="en-US" sz="2400" dirty="0" err="1">
                <a:solidFill>
                  <a:schemeClr val="bg1"/>
                </a:solidFill>
                <a:latin typeface=".VnTime" pitchFamily="34" charset="0"/>
              </a:rPr>
              <a:t>trôc</a:t>
            </a:r>
            <a:r>
              <a:rPr lang="en-US" sz="2400" dirty="0">
                <a:solidFill>
                  <a:schemeClr val="bg1"/>
                </a:solidFill>
                <a:latin typeface=".VnTime" pitchFamily="34" charset="0"/>
              </a:rPr>
              <a:t> tung, c¾t </a:t>
            </a:r>
            <a:r>
              <a:rPr lang="en-US" sz="2400" dirty="0" err="1">
                <a:solidFill>
                  <a:schemeClr val="bg1"/>
                </a:solidFill>
                <a:latin typeface=".VnTime" pitchFamily="34" charset="0"/>
              </a:rPr>
              <a:t>trôc</a:t>
            </a:r>
            <a:r>
              <a:rPr lang="en-US" sz="2400" dirty="0">
                <a:solidFill>
                  <a:schemeClr val="bg1"/>
                </a:solidFill>
                <a:latin typeface=".VnTime" pitchFamily="34" charset="0"/>
              </a:rPr>
              <a:t> </a:t>
            </a:r>
            <a:r>
              <a:rPr lang="en-US" sz="2400" dirty="0" err="1">
                <a:solidFill>
                  <a:schemeClr val="bg1"/>
                </a:solidFill>
                <a:latin typeface=".VnTime" pitchFamily="34" charset="0"/>
              </a:rPr>
              <a:t>hoµnh</a:t>
            </a:r>
            <a:r>
              <a:rPr lang="en-US" sz="2400" dirty="0">
                <a:solidFill>
                  <a:schemeClr val="bg1"/>
                </a:solidFill>
                <a:latin typeface=".VnTime" pitchFamily="34" charset="0"/>
              </a:rPr>
              <a:t> t¹i U</a:t>
            </a:r>
            <a:r>
              <a:rPr lang="en-US" sz="2400" baseline="-25000" dirty="0">
                <a:solidFill>
                  <a:schemeClr val="bg1"/>
                </a:solidFill>
                <a:latin typeface=".VnTime" pitchFamily="34" charset="0"/>
              </a:rPr>
              <a:t>3</a:t>
            </a:r>
            <a:r>
              <a:rPr lang="en-US" sz="2400" dirty="0">
                <a:solidFill>
                  <a:schemeClr val="bg1"/>
                </a:solidFill>
                <a:latin typeface=".VnTime" pitchFamily="34" charset="0"/>
              </a:rPr>
              <a:t>=5,5A</a:t>
            </a:r>
          </a:p>
          <a:p>
            <a:pPr algn="just">
              <a:spcBef>
                <a:spcPct val="50000"/>
              </a:spcBef>
              <a:buFontTx/>
              <a:buChar char="-"/>
            </a:pPr>
            <a:endParaRPr lang="en-US" sz="2400" i="1" dirty="0">
              <a:solidFill>
                <a:schemeClr val="bg1"/>
              </a:solidFill>
              <a:latin typeface=".VnTime" pitchFamily="34" charset="0"/>
            </a:endParaRPr>
          </a:p>
        </p:txBody>
      </p:sp>
      <p:sp>
        <p:nvSpPr>
          <p:cNvPr id="100396" name="Oval 44"/>
          <p:cNvSpPr>
            <a:spLocks noChangeArrowheads="1"/>
          </p:cNvSpPr>
          <p:nvPr/>
        </p:nvSpPr>
        <p:spPr bwMode="auto">
          <a:xfrm>
            <a:off x="6057900" y="52197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00397" name="Oval 45"/>
          <p:cNvSpPr>
            <a:spLocks noChangeArrowheads="1"/>
          </p:cNvSpPr>
          <p:nvPr/>
        </p:nvSpPr>
        <p:spPr bwMode="auto">
          <a:xfrm>
            <a:off x="4524375" y="39751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00398" name="Oval 46"/>
          <p:cNvSpPr>
            <a:spLocks noChangeArrowheads="1"/>
          </p:cNvSpPr>
          <p:nvPr/>
        </p:nvSpPr>
        <p:spPr bwMode="auto">
          <a:xfrm>
            <a:off x="4538663" y="34385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00399" name="Oval 47"/>
          <p:cNvSpPr>
            <a:spLocks noChangeArrowheads="1"/>
          </p:cNvSpPr>
          <p:nvPr/>
        </p:nvSpPr>
        <p:spPr bwMode="auto">
          <a:xfrm>
            <a:off x="7900988" y="2433638"/>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00400" name="Text Box 48"/>
          <p:cNvSpPr txBox="1">
            <a:spLocks noChangeArrowheads="1"/>
          </p:cNvSpPr>
          <p:nvPr/>
        </p:nvSpPr>
        <p:spPr bwMode="auto">
          <a:xfrm>
            <a:off x="5791200" y="3733800"/>
            <a:ext cx="381000" cy="336550"/>
          </a:xfrm>
          <a:prstGeom prst="rect">
            <a:avLst/>
          </a:prstGeom>
          <a:noFill/>
          <a:ln w="9525">
            <a:noFill/>
            <a:miter lim="800000"/>
            <a:headEnd/>
            <a:tailEnd/>
          </a:ln>
          <a:effectLst/>
        </p:spPr>
        <p:txBody>
          <a:bodyPr>
            <a:spAutoFit/>
          </a:bodyPr>
          <a:lstStyle/>
          <a:p>
            <a:pPr>
              <a:spcBef>
                <a:spcPct val="50000"/>
              </a:spcBef>
            </a:pPr>
            <a:r>
              <a:rPr lang="en-US" sz="1600">
                <a:solidFill>
                  <a:srgbClr val="FF0000"/>
                </a:solidFill>
                <a:latin typeface=".VnTime" pitchFamily="34" charset="0"/>
              </a:rPr>
              <a:t>K</a:t>
            </a:r>
          </a:p>
        </p:txBody>
      </p:sp>
      <p:sp>
        <p:nvSpPr>
          <p:cNvPr id="100401" name="Oval 49"/>
          <p:cNvSpPr>
            <a:spLocks noChangeArrowheads="1"/>
          </p:cNvSpPr>
          <p:nvPr/>
        </p:nvSpPr>
        <p:spPr bwMode="auto">
          <a:xfrm>
            <a:off x="4524375" y="2471738"/>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00402" name="Oval 50"/>
          <p:cNvSpPr>
            <a:spLocks noChangeArrowheads="1"/>
          </p:cNvSpPr>
          <p:nvPr/>
        </p:nvSpPr>
        <p:spPr bwMode="auto">
          <a:xfrm>
            <a:off x="7950200" y="521970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00404" name="Line 52"/>
          <p:cNvSpPr>
            <a:spLocks noChangeShapeType="1"/>
          </p:cNvSpPr>
          <p:nvPr/>
        </p:nvSpPr>
        <p:spPr bwMode="auto">
          <a:xfrm flipV="1">
            <a:off x="6096000" y="3962400"/>
            <a:ext cx="0" cy="1295400"/>
          </a:xfrm>
          <a:prstGeom prst="line">
            <a:avLst/>
          </a:prstGeom>
          <a:noFill/>
          <a:ln w="9525">
            <a:solidFill>
              <a:srgbClr val="FF0000"/>
            </a:solidFill>
            <a:round/>
            <a:headEnd/>
            <a:tailEnd/>
          </a:ln>
          <a:effectLst/>
        </p:spPr>
        <p:txBody>
          <a:bodyPr/>
          <a:lstStyle/>
          <a:p>
            <a:endParaRPr lang="en-US"/>
          </a:p>
        </p:txBody>
      </p:sp>
      <p:sp>
        <p:nvSpPr>
          <p:cNvPr id="100405" name="Line 53"/>
          <p:cNvSpPr>
            <a:spLocks noChangeShapeType="1"/>
          </p:cNvSpPr>
          <p:nvPr/>
        </p:nvSpPr>
        <p:spPr bwMode="auto">
          <a:xfrm flipH="1">
            <a:off x="4572000" y="3486150"/>
            <a:ext cx="2286000" cy="0"/>
          </a:xfrm>
          <a:prstGeom prst="line">
            <a:avLst/>
          </a:prstGeom>
          <a:noFill/>
          <a:ln w="9525">
            <a:solidFill>
              <a:srgbClr val="FF0000"/>
            </a:solidFill>
            <a:round/>
            <a:headEnd/>
            <a:tailEnd/>
          </a:ln>
          <a:effectLst/>
        </p:spPr>
        <p:txBody>
          <a:bodyPr/>
          <a:lstStyle/>
          <a:p>
            <a:endParaRPr lang="en-US"/>
          </a:p>
        </p:txBody>
      </p:sp>
      <p:sp>
        <p:nvSpPr>
          <p:cNvPr id="100406" name="Oval 54"/>
          <p:cNvSpPr>
            <a:spLocks noChangeArrowheads="1"/>
          </p:cNvSpPr>
          <p:nvPr/>
        </p:nvSpPr>
        <p:spPr bwMode="auto">
          <a:xfrm>
            <a:off x="6019800" y="3937000"/>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00407" name="Oval 55"/>
          <p:cNvSpPr>
            <a:spLocks noChangeArrowheads="1"/>
          </p:cNvSpPr>
          <p:nvPr/>
        </p:nvSpPr>
        <p:spPr bwMode="auto">
          <a:xfrm>
            <a:off x="6743700" y="3371850"/>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00408" name="Line 56"/>
          <p:cNvSpPr>
            <a:spLocks noChangeShapeType="1"/>
          </p:cNvSpPr>
          <p:nvPr/>
        </p:nvSpPr>
        <p:spPr bwMode="auto">
          <a:xfrm flipV="1">
            <a:off x="6819900" y="3429000"/>
            <a:ext cx="0" cy="1828800"/>
          </a:xfrm>
          <a:prstGeom prst="line">
            <a:avLst/>
          </a:prstGeom>
          <a:noFill/>
          <a:ln w="9525">
            <a:solidFill>
              <a:srgbClr val="FF0000"/>
            </a:solidFill>
            <a:round/>
            <a:headEnd/>
            <a:tailEnd/>
          </a:ln>
          <a:effectLst/>
        </p:spPr>
        <p:txBody>
          <a:bodyPr/>
          <a:lstStyle/>
          <a:p>
            <a:endParaRPr lang="en-US"/>
          </a:p>
        </p:txBody>
      </p:sp>
      <p:sp>
        <p:nvSpPr>
          <p:cNvPr id="100409" name="Line 57"/>
          <p:cNvSpPr>
            <a:spLocks noChangeShapeType="1"/>
          </p:cNvSpPr>
          <p:nvPr/>
        </p:nvSpPr>
        <p:spPr bwMode="auto">
          <a:xfrm flipH="1">
            <a:off x="4572000" y="4025900"/>
            <a:ext cx="1524000" cy="0"/>
          </a:xfrm>
          <a:prstGeom prst="line">
            <a:avLst/>
          </a:prstGeom>
          <a:noFill/>
          <a:ln w="9525">
            <a:solidFill>
              <a:srgbClr val="FF0000"/>
            </a:solidFill>
            <a:round/>
            <a:headEnd/>
            <a:tailEnd/>
          </a:ln>
          <a:effectLst/>
        </p:spPr>
        <p:txBody>
          <a:bodyPr/>
          <a:lstStyle/>
          <a:p>
            <a:endParaRPr lang="en-US"/>
          </a:p>
        </p:txBody>
      </p:sp>
      <p:sp>
        <p:nvSpPr>
          <p:cNvPr id="100410" name="Text Box 58"/>
          <p:cNvSpPr txBox="1">
            <a:spLocks noChangeArrowheads="1"/>
          </p:cNvSpPr>
          <p:nvPr/>
        </p:nvSpPr>
        <p:spPr bwMode="auto">
          <a:xfrm>
            <a:off x="6629400" y="3048000"/>
            <a:ext cx="381000" cy="336550"/>
          </a:xfrm>
          <a:prstGeom prst="rect">
            <a:avLst/>
          </a:prstGeom>
          <a:noFill/>
          <a:ln w="9525">
            <a:noFill/>
            <a:miter lim="800000"/>
            <a:headEnd/>
            <a:tailEnd/>
          </a:ln>
          <a:effectLst/>
        </p:spPr>
        <p:txBody>
          <a:bodyPr>
            <a:spAutoFit/>
          </a:bodyPr>
          <a:lstStyle/>
          <a:p>
            <a:pPr>
              <a:spcBef>
                <a:spcPct val="50000"/>
              </a:spcBef>
            </a:pPr>
            <a:r>
              <a:rPr lang="en-US" sz="1600">
                <a:solidFill>
                  <a:srgbClr val="FF0000"/>
                </a:solidFill>
                <a:latin typeface=".VnTime" pitchFamily="34" charset="0"/>
              </a:rPr>
              <a:t>H</a:t>
            </a:r>
          </a:p>
        </p:txBody>
      </p:sp>
      <p:sp>
        <p:nvSpPr>
          <p:cNvPr id="100411" name="Text Box 59"/>
          <p:cNvSpPr txBox="1">
            <a:spLocks noChangeArrowheads="1"/>
          </p:cNvSpPr>
          <p:nvPr/>
        </p:nvSpPr>
        <p:spPr bwMode="auto">
          <a:xfrm>
            <a:off x="7620000" y="2209800"/>
            <a:ext cx="381000" cy="336550"/>
          </a:xfrm>
          <a:prstGeom prst="rect">
            <a:avLst/>
          </a:prstGeom>
          <a:noFill/>
          <a:ln w="9525">
            <a:noFill/>
            <a:miter lim="800000"/>
            <a:headEnd/>
            <a:tailEnd/>
          </a:ln>
          <a:effectLst/>
        </p:spPr>
        <p:txBody>
          <a:bodyPr>
            <a:spAutoFit/>
          </a:bodyPr>
          <a:lstStyle/>
          <a:p>
            <a:pPr>
              <a:spcBef>
                <a:spcPct val="50000"/>
              </a:spcBef>
            </a:pPr>
            <a:r>
              <a:rPr lang="en-US" sz="1600">
                <a:solidFill>
                  <a:srgbClr val="FF0000"/>
                </a:solidFill>
                <a:latin typeface=".VnTime" pitchFamily="34" charset="0"/>
              </a:rPr>
              <a:t>M</a:t>
            </a:r>
          </a:p>
        </p:txBody>
      </p:sp>
      <p:sp>
        <p:nvSpPr>
          <p:cNvPr id="100412" name="Line 60"/>
          <p:cNvSpPr>
            <a:spLocks noChangeShapeType="1"/>
          </p:cNvSpPr>
          <p:nvPr/>
        </p:nvSpPr>
        <p:spPr bwMode="auto">
          <a:xfrm flipH="1">
            <a:off x="4572000" y="2514600"/>
            <a:ext cx="3429000" cy="0"/>
          </a:xfrm>
          <a:prstGeom prst="line">
            <a:avLst/>
          </a:prstGeom>
          <a:noFill/>
          <a:ln w="9525">
            <a:solidFill>
              <a:srgbClr val="FF0000"/>
            </a:solidFill>
            <a:round/>
            <a:headEnd/>
            <a:tailEnd/>
          </a:ln>
          <a:effectLst/>
        </p:spPr>
        <p:txBody>
          <a:bodyPr/>
          <a:lstStyle/>
          <a:p>
            <a:endParaRPr lang="en-US"/>
          </a:p>
        </p:txBody>
      </p:sp>
      <p:sp>
        <p:nvSpPr>
          <p:cNvPr id="100413" name="Line 61"/>
          <p:cNvSpPr>
            <a:spLocks noChangeShapeType="1"/>
          </p:cNvSpPr>
          <p:nvPr/>
        </p:nvSpPr>
        <p:spPr bwMode="auto">
          <a:xfrm flipV="1">
            <a:off x="7981950" y="2552700"/>
            <a:ext cx="0" cy="2667000"/>
          </a:xfrm>
          <a:prstGeom prst="line">
            <a:avLst/>
          </a:prstGeom>
          <a:noFill/>
          <a:ln w="9525">
            <a:solidFill>
              <a:srgbClr val="FF0000"/>
            </a:solidFill>
            <a:round/>
            <a:headEnd/>
            <a:tailEnd/>
          </a:ln>
          <a:effectLst/>
        </p:spPr>
        <p:txBody>
          <a:bodyPr/>
          <a:lstStyle/>
          <a:p>
            <a:endParaRPr lang="en-US"/>
          </a:p>
        </p:txBody>
      </p:sp>
      <p:sp>
        <p:nvSpPr>
          <p:cNvPr id="100415" name="Oval 63"/>
          <p:cNvSpPr>
            <a:spLocks noChangeArrowheads="1"/>
          </p:cNvSpPr>
          <p:nvPr/>
        </p:nvSpPr>
        <p:spPr bwMode="auto">
          <a:xfrm>
            <a:off x="6794500" y="5238750"/>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00399"/>
                                        </p:tgtEl>
                                        <p:attrNameLst>
                                          <p:attrName>style.visibility</p:attrName>
                                        </p:attrNameLst>
                                      </p:cBhvr>
                                      <p:to>
                                        <p:strVal val="visible"/>
                                      </p:to>
                                    </p:set>
                                    <p:anim calcmode="lin" valueType="num">
                                      <p:cBhvr additive="base">
                                        <p:cTn id="7" dur="500" fill="hold"/>
                                        <p:tgtEl>
                                          <p:spTgt spid="100399"/>
                                        </p:tgtEl>
                                        <p:attrNameLst>
                                          <p:attrName>ppt_x</p:attrName>
                                        </p:attrNameLst>
                                      </p:cBhvr>
                                      <p:tavLst>
                                        <p:tav tm="0">
                                          <p:val>
                                            <p:strVal val="1+#ppt_w/2"/>
                                          </p:val>
                                        </p:tav>
                                        <p:tav tm="100000">
                                          <p:val>
                                            <p:strVal val="#ppt_x"/>
                                          </p:val>
                                        </p:tav>
                                      </p:tavLst>
                                    </p:anim>
                                    <p:anim calcmode="lin" valueType="num">
                                      <p:cBhvr additive="base">
                                        <p:cTn id="8" dur="500" fill="hold"/>
                                        <p:tgtEl>
                                          <p:spTgt spid="10039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0411"/>
                                        </p:tgtEl>
                                        <p:attrNameLst>
                                          <p:attrName>style.visibility</p:attrName>
                                        </p:attrNameLst>
                                      </p:cBhvr>
                                      <p:to>
                                        <p:strVal val="visible"/>
                                      </p:to>
                                    </p:set>
                                    <p:animEffect transition="in" filter="fade">
                                      <p:cBhvr>
                                        <p:cTn id="13" dur="2000"/>
                                        <p:tgtEl>
                                          <p:spTgt spid="1004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100412"/>
                                        </p:tgtEl>
                                        <p:attrNameLst>
                                          <p:attrName>style.visibility</p:attrName>
                                        </p:attrNameLst>
                                      </p:cBhvr>
                                      <p:to>
                                        <p:strVal val="visible"/>
                                      </p:to>
                                    </p:set>
                                    <p:animEffect transition="in" filter="wipe(right)">
                                      <p:cBhvr>
                                        <p:cTn id="18" dur="500"/>
                                        <p:tgtEl>
                                          <p:spTgt spid="1004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0356"/>
                                        </p:tgtEl>
                                        <p:attrNameLst>
                                          <p:attrName>style.visibility</p:attrName>
                                        </p:attrNameLst>
                                      </p:cBhvr>
                                      <p:to>
                                        <p:strVal val="visible"/>
                                      </p:to>
                                    </p:set>
                                    <p:animEffect transition="in" filter="fade">
                                      <p:cBhvr>
                                        <p:cTn id="23" dur="2000"/>
                                        <p:tgtEl>
                                          <p:spTgt spid="10035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00413"/>
                                        </p:tgtEl>
                                        <p:attrNameLst>
                                          <p:attrName>style.visibility</p:attrName>
                                        </p:attrNameLst>
                                      </p:cBhvr>
                                      <p:to>
                                        <p:strVal val="visible"/>
                                      </p:to>
                                    </p:set>
                                    <p:animEffect transition="in" filter="wipe(up)">
                                      <p:cBhvr>
                                        <p:cTn id="28" dur="500"/>
                                        <p:tgtEl>
                                          <p:spTgt spid="1004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0414"/>
                                        </p:tgtEl>
                                        <p:attrNameLst>
                                          <p:attrName>style.visibility</p:attrName>
                                        </p:attrNameLst>
                                      </p:cBhvr>
                                      <p:to>
                                        <p:strVal val="visible"/>
                                      </p:to>
                                    </p:set>
                                    <p:animEffect transition="in" filter="fade">
                                      <p:cBhvr>
                                        <p:cTn id="33" dur="2000"/>
                                        <p:tgtEl>
                                          <p:spTgt spid="1004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0395"/>
                                        </p:tgtEl>
                                        <p:attrNameLst>
                                          <p:attrName>style.visibility</p:attrName>
                                        </p:attrNameLst>
                                      </p:cBhvr>
                                      <p:to>
                                        <p:strVal val="visible"/>
                                      </p:to>
                                    </p:set>
                                    <p:animEffect transition="in" filter="fade">
                                      <p:cBhvr>
                                        <p:cTn id="38" dur="2000"/>
                                        <p:tgtEl>
                                          <p:spTgt spid="100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414" grpId="0" animBg="1"/>
      <p:bldP spid="100356" grpId="0" animBg="1"/>
      <p:bldP spid="100395" grpId="0" animBg="1"/>
      <p:bldP spid="100399" grpId="0" animBg="1"/>
      <p:bldP spid="100411" grpId="0"/>
      <p:bldP spid="100412" grpId="0" animBg="1"/>
      <p:bldP spid="1004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6" name="Rectangle 10"/>
          <p:cNvSpPr>
            <a:spLocks noChangeArrowheads="1"/>
          </p:cNvSpPr>
          <p:nvPr/>
        </p:nvSpPr>
        <p:spPr bwMode="auto">
          <a:xfrm>
            <a:off x="0" y="0"/>
            <a:ext cx="9144000" cy="822325"/>
          </a:xfrm>
          <a:prstGeom prst="rect">
            <a:avLst/>
          </a:prstGeom>
          <a:solidFill>
            <a:schemeClr val="tx2"/>
          </a:solidFill>
          <a:ln w="9525">
            <a:noFill/>
            <a:miter lim="800000"/>
            <a:headEnd/>
            <a:tailEnd/>
          </a:ln>
          <a:effectLst/>
        </p:spPr>
        <p:txBody>
          <a:bodyPr anchor="ctr">
            <a:spAutoFit/>
          </a:bodyPr>
          <a:lstStyle/>
          <a:p>
            <a:pPr algn="ctr"/>
            <a:r>
              <a:rPr lang="en-US" sz="2400" b="1" i="1">
                <a:solidFill>
                  <a:schemeClr val="bg1"/>
                </a:solidFill>
                <a:latin typeface=".VnTimeH" pitchFamily="34" charset="0"/>
              </a:rPr>
              <a:t>Bµi 1 </a:t>
            </a:r>
            <a:r>
              <a:rPr lang="en-US" sz="2400">
                <a:solidFill>
                  <a:schemeClr val="bg1"/>
                </a:solidFill>
                <a:latin typeface=".VnTime" pitchFamily="34" charset="0"/>
              </a:rPr>
              <a:t> </a:t>
            </a:r>
            <a:r>
              <a:rPr lang="en-US" sz="2400" b="1">
                <a:solidFill>
                  <a:srgbClr val="00FF00"/>
                </a:solidFill>
                <a:latin typeface=".VnTimeH" pitchFamily="34" charset="0"/>
              </a:rPr>
              <a:t>Sù phô thuéc cña c­êng ®é </a:t>
            </a:r>
            <a:r>
              <a:rPr lang="en-US" sz="2400" b="1">
                <a:solidFill>
                  <a:schemeClr val="bg1"/>
                </a:solidFill>
                <a:latin typeface=".VnTimeH" pitchFamily="34" charset="0"/>
              </a:rPr>
              <a:t>dßng ®iÖn vµo hiÖu ®iÖn thÕ </a:t>
            </a:r>
            <a:r>
              <a:rPr lang="en-US" sz="2400" b="1">
                <a:solidFill>
                  <a:srgbClr val="FFFF00"/>
                </a:solidFill>
                <a:latin typeface=".VnTimeH" pitchFamily="34" charset="0"/>
              </a:rPr>
              <a:t>gi÷a hai ®Çu d©y dÉn</a:t>
            </a:r>
          </a:p>
        </p:txBody>
      </p:sp>
      <p:sp>
        <p:nvSpPr>
          <p:cNvPr id="101387" name="Rectangle 11"/>
          <p:cNvSpPr>
            <a:spLocks noChangeArrowheads="1"/>
          </p:cNvSpPr>
          <p:nvPr/>
        </p:nvSpPr>
        <p:spPr bwMode="auto">
          <a:xfrm>
            <a:off x="0" y="762000"/>
            <a:ext cx="1900238" cy="396875"/>
          </a:xfrm>
          <a:prstGeom prst="rect">
            <a:avLst/>
          </a:prstGeom>
          <a:solidFill>
            <a:srgbClr val="0000FF"/>
          </a:solidFill>
          <a:ln w="9525">
            <a:noFill/>
            <a:miter lim="800000"/>
            <a:headEnd/>
            <a:tailEnd/>
          </a:ln>
          <a:effectLst/>
        </p:spPr>
        <p:txBody>
          <a:bodyPr wrap="none" anchor="ctr">
            <a:spAutoFit/>
          </a:bodyPr>
          <a:lstStyle/>
          <a:p>
            <a:r>
              <a:rPr lang="en-US" sz="2000">
                <a:solidFill>
                  <a:schemeClr val="bg1"/>
                </a:solidFill>
                <a:latin typeface=".VnTimeH" pitchFamily="34" charset="0"/>
              </a:rPr>
              <a:t>I. ThÝ nghiÖm</a:t>
            </a:r>
          </a:p>
        </p:txBody>
      </p:sp>
      <p:sp>
        <p:nvSpPr>
          <p:cNvPr id="101395" name="Rectangle 19"/>
          <p:cNvSpPr>
            <a:spLocks noChangeArrowheads="1"/>
          </p:cNvSpPr>
          <p:nvPr/>
        </p:nvSpPr>
        <p:spPr bwMode="auto">
          <a:xfrm>
            <a:off x="0" y="1206500"/>
            <a:ext cx="8331200" cy="366713"/>
          </a:xfrm>
          <a:prstGeom prst="rect">
            <a:avLst/>
          </a:prstGeom>
          <a:solidFill>
            <a:srgbClr val="0000FF"/>
          </a:solidFill>
          <a:ln w="9525">
            <a:noFill/>
            <a:miter lim="800000"/>
            <a:headEnd/>
            <a:tailEnd/>
          </a:ln>
          <a:effectLst/>
        </p:spPr>
        <p:txBody>
          <a:bodyPr wrap="none" anchor="ctr">
            <a:spAutoFit/>
          </a:bodyPr>
          <a:lstStyle/>
          <a:p>
            <a:r>
              <a:rPr lang="en-US">
                <a:solidFill>
                  <a:schemeClr val="bg1"/>
                </a:solidFill>
                <a:latin typeface=".VnTimeH" pitchFamily="34" charset="0"/>
              </a:rPr>
              <a:t>II. §å thÞ biÓu diÔn sù phô thuéc cña c­êng ®é dßng ®iÖn vµo h®t </a:t>
            </a:r>
          </a:p>
        </p:txBody>
      </p:sp>
      <p:sp>
        <p:nvSpPr>
          <p:cNvPr id="101396" name="Text Box 20"/>
          <p:cNvSpPr txBox="1">
            <a:spLocks noChangeArrowheads="1"/>
          </p:cNvSpPr>
          <p:nvPr/>
        </p:nvSpPr>
        <p:spPr bwMode="auto">
          <a:xfrm>
            <a:off x="0" y="1571625"/>
            <a:ext cx="2667000" cy="366713"/>
          </a:xfrm>
          <a:prstGeom prst="rect">
            <a:avLst/>
          </a:prstGeom>
          <a:solidFill>
            <a:srgbClr val="0000CC"/>
          </a:solidFill>
          <a:ln w="9525">
            <a:noFill/>
            <a:miter lim="800000"/>
            <a:headEnd/>
            <a:tailEnd/>
          </a:ln>
          <a:effectLst/>
        </p:spPr>
        <p:txBody>
          <a:bodyPr>
            <a:spAutoFit/>
          </a:bodyPr>
          <a:lstStyle/>
          <a:p>
            <a:pPr>
              <a:spcBef>
                <a:spcPct val="50000"/>
              </a:spcBef>
            </a:pPr>
            <a:r>
              <a:rPr lang="en-US">
                <a:solidFill>
                  <a:schemeClr val="bg1"/>
                </a:solidFill>
                <a:latin typeface=".VnTimeH" pitchFamily="34" charset="0"/>
              </a:rPr>
              <a:t>III. VËn dông</a:t>
            </a:r>
          </a:p>
        </p:txBody>
      </p:sp>
      <p:sp>
        <p:nvSpPr>
          <p:cNvPr id="101419" name="Text Box 43"/>
          <p:cNvSpPr txBox="1">
            <a:spLocks noChangeArrowheads="1"/>
          </p:cNvSpPr>
          <p:nvPr/>
        </p:nvSpPr>
        <p:spPr bwMode="auto">
          <a:xfrm>
            <a:off x="0" y="1981200"/>
            <a:ext cx="2667000" cy="4848225"/>
          </a:xfrm>
          <a:prstGeom prst="rect">
            <a:avLst/>
          </a:prstGeom>
          <a:solidFill>
            <a:srgbClr val="0000FF"/>
          </a:solidFill>
          <a:ln w="9525">
            <a:solidFill>
              <a:srgbClr val="FF0000"/>
            </a:solidFill>
            <a:miter lim="800000"/>
            <a:headEnd/>
            <a:tailEnd/>
          </a:ln>
          <a:effectLst/>
        </p:spPr>
        <p:txBody>
          <a:bodyPr>
            <a:spAutoFit/>
          </a:bodyPr>
          <a:lstStyle/>
          <a:p>
            <a:pPr algn="just">
              <a:spcBef>
                <a:spcPct val="50000"/>
              </a:spcBef>
            </a:pPr>
            <a:r>
              <a:rPr lang="en-US" sz="2400">
                <a:solidFill>
                  <a:schemeClr val="bg1"/>
                </a:solidFill>
                <a:latin typeface=".VnTime" pitchFamily="34" charset="0"/>
              </a:rPr>
              <a:t>C4  Mét b¹n HS trong qu¸ tr×nh tiÕn  hµnh TN nh­ trªn víi mét d©y dÉn kh¸c, ®· bá sãt kh«ng ghi mét vµi gi¸ trÞ vµo b¶ng kÕt qu¶ (b¶ng bªn). Em h·y ®iÒn nh÷ng gi¸ trÞ cßn thiÕu vµo b¶ng (gi¶ sö phÐp ®o cña b¹n ®ã sai sè kh«ng ®¸ng kÓ)</a:t>
            </a:r>
            <a:endParaRPr lang="en-US" sz="2400" i="1">
              <a:solidFill>
                <a:schemeClr val="bg1"/>
              </a:solidFill>
              <a:latin typeface=".VnTime" pitchFamily="34" charset="0"/>
            </a:endParaRPr>
          </a:p>
        </p:txBody>
      </p:sp>
      <p:graphicFrame>
        <p:nvGraphicFramePr>
          <p:cNvPr id="101514" name="Group 138"/>
          <p:cNvGraphicFramePr>
            <a:graphicFrameLocks noGrp="1"/>
          </p:cNvGraphicFramePr>
          <p:nvPr>
            <p:ph/>
          </p:nvPr>
        </p:nvGraphicFramePr>
        <p:xfrm>
          <a:off x="2971800" y="1600200"/>
          <a:ext cx="5715000" cy="4800601"/>
        </p:xfrm>
        <a:graphic>
          <a:graphicData uri="http://schemas.openxmlformats.org/drawingml/2006/table">
            <a:tbl>
              <a:tblPr/>
              <a:tblGrid>
                <a:gridCol w="19050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tblGrid>
              <a:tr h="1343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VnTime" pitchFamily="34" charset="0"/>
                        </a:rPr>
                        <a:t>              KQ ®o</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VnTime"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VnTime" pitchFamily="34" charset="0"/>
                        </a:rPr>
                        <a:t>LÇn ®o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VnTime"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VnTime" pitchFamily="34" charset="0"/>
                        </a:rPr>
                        <a:t>HiÖu ®iªn thÕ (V)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VnTime" pitchFamily="34" charset="0"/>
                        </a:rPr>
                        <a:t>C­êng ®é dßng ®iÖn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VnTime" pitchFamily="34" charset="0"/>
                        </a:rPr>
                        <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90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VnTime"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00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VnTime" pitchFamily="34"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00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VnTime" pitchFamily="34" charset="0"/>
                        </a:rPr>
                        <a:t>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0033"/>
                    </a:solidFill>
                  </a:tcPr>
                </a:tc>
                <a:extLst>
                  <a:ext uri="{0D108BD9-81ED-4DB2-BD59-A6C34878D82A}">
                    <a16:rowId xmlns:a16="http://schemas.microsoft.com/office/drawing/2014/main" val="10001"/>
                  </a:ext>
                </a:extLst>
              </a:tr>
              <a:tr h="692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VnTime"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VnTime" pitchFamily="34"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bg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2"/>
                  </a:ext>
                </a:extLst>
              </a:tr>
              <a:tr h="692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VnTime"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VnTime" pitchFamily="34" charset="0"/>
                        </a:rPr>
                        <a:t>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r h="690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VnTime"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VnTime" pitchFamily="34" charset="0"/>
                        </a:rPr>
                        <a:t>0,25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extLst>
                  <a:ext uri="{0D108BD9-81ED-4DB2-BD59-A6C34878D82A}">
                    <a16:rowId xmlns:a16="http://schemas.microsoft.com/office/drawing/2014/main" val="10004"/>
                  </a:ext>
                </a:extLst>
              </a:tr>
              <a:tr h="692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VnTime"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VnTime" pitchFamily="34"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5"/>
                  </a:ext>
                </a:extLst>
              </a:tr>
            </a:tbl>
          </a:graphicData>
        </a:graphic>
      </p:graphicFrame>
      <p:sp>
        <p:nvSpPr>
          <p:cNvPr id="101501" name="Line 125"/>
          <p:cNvSpPr>
            <a:spLocks noChangeShapeType="1"/>
          </p:cNvSpPr>
          <p:nvPr/>
        </p:nvSpPr>
        <p:spPr bwMode="auto">
          <a:xfrm>
            <a:off x="2957513" y="1590675"/>
            <a:ext cx="1919287" cy="1366838"/>
          </a:xfrm>
          <a:prstGeom prst="line">
            <a:avLst/>
          </a:prstGeom>
          <a:noFill/>
          <a:ln w="9525">
            <a:solidFill>
              <a:schemeClr val="tx1"/>
            </a:solidFill>
            <a:round/>
            <a:headEnd/>
            <a:tailEnd/>
          </a:ln>
          <a:effectLst/>
        </p:spPr>
        <p:txBody>
          <a:bodyPr/>
          <a:lstStyle/>
          <a:p>
            <a:endParaRPr lang="en-US"/>
          </a:p>
        </p:txBody>
      </p:sp>
      <p:sp>
        <p:nvSpPr>
          <p:cNvPr id="101515" name="Text Box 139"/>
          <p:cNvSpPr txBox="1">
            <a:spLocks noChangeArrowheads="1"/>
          </p:cNvSpPr>
          <p:nvPr/>
        </p:nvSpPr>
        <p:spPr bwMode="auto">
          <a:xfrm>
            <a:off x="7162800" y="3733800"/>
            <a:ext cx="990600" cy="457200"/>
          </a:xfrm>
          <a:prstGeom prst="rect">
            <a:avLst/>
          </a:prstGeom>
          <a:solidFill>
            <a:srgbClr val="0000FF"/>
          </a:solidFill>
          <a:ln w="9525">
            <a:noFill/>
            <a:miter lim="800000"/>
            <a:headEnd/>
            <a:tailEnd/>
          </a:ln>
          <a:effectLst/>
        </p:spPr>
        <p:txBody>
          <a:bodyPr>
            <a:spAutoFit/>
          </a:bodyPr>
          <a:lstStyle/>
          <a:p>
            <a:pPr>
              <a:spcBef>
                <a:spcPct val="50000"/>
              </a:spcBef>
            </a:pPr>
            <a:r>
              <a:rPr lang="en-US" sz="2400">
                <a:solidFill>
                  <a:schemeClr val="bg1"/>
                </a:solidFill>
              </a:rPr>
              <a:t>0,125</a:t>
            </a:r>
          </a:p>
        </p:txBody>
      </p:sp>
      <p:sp>
        <p:nvSpPr>
          <p:cNvPr id="101516" name="Text Box 140"/>
          <p:cNvSpPr txBox="1">
            <a:spLocks noChangeArrowheads="1"/>
          </p:cNvSpPr>
          <p:nvPr/>
        </p:nvSpPr>
        <p:spPr bwMode="auto">
          <a:xfrm>
            <a:off x="5314950" y="4419600"/>
            <a:ext cx="990600" cy="457200"/>
          </a:xfrm>
          <a:prstGeom prst="rect">
            <a:avLst/>
          </a:prstGeom>
          <a:solidFill>
            <a:srgbClr val="0000FF"/>
          </a:solidFill>
          <a:ln w="9525">
            <a:noFill/>
            <a:miter lim="800000"/>
            <a:headEnd/>
            <a:tailEnd/>
          </a:ln>
          <a:effectLst/>
        </p:spPr>
        <p:txBody>
          <a:bodyPr>
            <a:spAutoFit/>
          </a:bodyPr>
          <a:lstStyle/>
          <a:p>
            <a:pPr>
              <a:spcBef>
                <a:spcPct val="50000"/>
              </a:spcBef>
            </a:pPr>
            <a:r>
              <a:rPr lang="en-US" sz="2400">
                <a:solidFill>
                  <a:schemeClr val="bg1"/>
                </a:solidFill>
              </a:rPr>
              <a:t>  4,0</a:t>
            </a:r>
          </a:p>
        </p:txBody>
      </p:sp>
      <p:sp>
        <p:nvSpPr>
          <p:cNvPr id="101517" name="Text Box 141"/>
          <p:cNvSpPr txBox="1">
            <a:spLocks noChangeArrowheads="1"/>
          </p:cNvSpPr>
          <p:nvPr/>
        </p:nvSpPr>
        <p:spPr bwMode="auto">
          <a:xfrm>
            <a:off x="5334000" y="5105400"/>
            <a:ext cx="990600" cy="457200"/>
          </a:xfrm>
          <a:prstGeom prst="rect">
            <a:avLst/>
          </a:prstGeom>
          <a:solidFill>
            <a:srgbClr val="0000FF"/>
          </a:solidFill>
          <a:ln w="9525">
            <a:noFill/>
            <a:miter lim="800000"/>
            <a:headEnd/>
            <a:tailEnd/>
          </a:ln>
          <a:effectLst/>
        </p:spPr>
        <p:txBody>
          <a:bodyPr>
            <a:spAutoFit/>
          </a:bodyPr>
          <a:lstStyle/>
          <a:p>
            <a:pPr>
              <a:spcBef>
                <a:spcPct val="50000"/>
              </a:spcBef>
            </a:pPr>
            <a:r>
              <a:rPr lang="en-US" sz="2400">
                <a:solidFill>
                  <a:schemeClr val="bg1"/>
                </a:solidFill>
              </a:rPr>
              <a:t>  5,0</a:t>
            </a:r>
          </a:p>
        </p:txBody>
      </p:sp>
      <p:sp>
        <p:nvSpPr>
          <p:cNvPr id="101518" name="Text Box 142"/>
          <p:cNvSpPr txBox="1">
            <a:spLocks noChangeArrowheads="1"/>
          </p:cNvSpPr>
          <p:nvPr/>
        </p:nvSpPr>
        <p:spPr bwMode="auto">
          <a:xfrm>
            <a:off x="7239000" y="5791200"/>
            <a:ext cx="990600" cy="457200"/>
          </a:xfrm>
          <a:prstGeom prst="rect">
            <a:avLst/>
          </a:prstGeom>
          <a:solidFill>
            <a:srgbClr val="0000FF"/>
          </a:solidFill>
          <a:ln w="9525">
            <a:noFill/>
            <a:miter lim="800000"/>
            <a:headEnd/>
            <a:tailEnd/>
          </a:ln>
          <a:effectLst/>
        </p:spPr>
        <p:txBody>
          <a:bodyPr>
            <a:spAutoFit/>
          </a:bodyPr>
          <a:lstStyle/>
          <a:p>
            <a:pPr>
              <a:spcBef>
                <a:spcPct val="50000"/>
              </a:spcBef>
            </a:pPr>
            <a:r>
              <a:rPr lang="en-US" sz="2400">
                <a:solidFill>
                  <a:schemeClr val="bg1"/>
                </a:solidFill>
              </a:rPr>
              <a:t>  0,3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1419"/>
                                        </p:tgtEl>
                                        <p:attrNameLst>
                                          <p:attrName>style.visibility</p:attrName>
                                        </p:attrNameLst>
                                      </p:cBhvr>
                                      <p:to>
                                        <p:strVal val="visible"/>
                                      </p:to>
                                    </p:set>
                                    <p:animEffect transition="in" filter="fade">
                                      <p:cBhvr>
                                        <p:cTn id="7" dur="2000"/>
                                        <p:tgtEl>
                                          <p:spTgt spid="1014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101515"/>
                                        </p:tgtEl>
                                        <p:attrNameLst>
                                          <p:attrName>style.visibility</p:attrName>
                                        </p:attrNameLst>
                                      </p:cBhvr>
                                      <p:to>
                                        <p:strVal val="visible"/>
                                      </p:to>
                                    </p:set>
                                    <p:anim calcmode="lin" valueType="num">
                                      <p:cBhvr additive="base">
                                        <p:cTn id="12" dur="500" fill="hold"/>
                                        <p:tgtEl>
                                          <p:spTgt spid="101515"/>
                                        </p:tgtEl>
                                        <p:attrNameLst>
                                          <p:attrName>ppt_x</p:attrName>
                                        </p:attrNameLst>
                                      </p:cBhvr>
                                      <p:tavLst>
                                        <p:tav tm="0">
                                          <p:val>
                                            <p:strVal val="0-#ppt_w/2"/>
                                          </p:val>
                                        </p:tav>
                                        <p:tav tm="100000">
                                          <p:val>
                                            <p:strVal val="#ppt_x"/>
                                          </p:val>
                                        </p:tav>
                                      </p:tavLst>
                                    </p:anim>
                                    <p:anim calcmode="lin" valueType="num">
                                      <p:cBhvr additive="base">
                                        <p:cTn id="13" dur="500" fill="hold"/>
                                        <p:tgtEl>
                                          <p:spTgt spid="101515"/>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grpId="0" nodeType="clickEffect">
                                  <p:stCondLst>
                                    <p:cond delay="0"/>
                                  </p:stCondLst>
                                  <p:childTnLst>
                                    <p:set>
                                      <p:cBhvr>
                                        <p:cTn id="17" dur="1" fill="hold">
                                          <p:stCondLst>
                                            <p:cond delay="0"/>
                                          </p:stCondLst>
                                        </p:cTn>
                                        <p:tgtEl>
                                          <p:spTgt spid="101516"/>
                                        </p:tgtEl>
                                        <p:attrNameLst>
                                          <p:attrName>style.visibility</p:attrName>
                                        </p:attrNameLst>
                                      </p:cBhvr>
                                      <p:to>
                                        <p:strVal val="visible"/>
                                      </p:to>
                                    </p:set>
                                    <p:anim calcmode="lin" valueType="num">
                                      <p:cBhvr additive="base">
                                        <p:cTn id="18" dur="500" fill="hold"/>
                                        <p:tgtEl>
                                          <p:spTgt spid="101516"/>
                                        </p:tgtEl>
                                        <p:attrNameLst>
                                          <p:attrName>ppt_x</p:attrName>
                                        </p:attrNameLst>
                                      </p:cBhvr>
                                      <p:tavLst>
                                        <p:tav tm="0">
                                          <p:val>
                                            <p:strVal val="1+#ppt_w/2"/>
                                          </p:val>
                                        </p:tav>
                                        <p:tav tm="100000">
                                          <p:val>
                                            <p:strVal val="#ppt_x"/>
                                          </p:val>
                                        </p:tav>
                                      </p:tavLst>
                                    </p:anim>
                                    <p:anim calcmode="lin" valueType="num">
                                      <p:cBhvr additive="base">
                                        <p:cTn id="19" dur="500" fill="hold"/>
                                        <p:tgtEl>
                                          <p:spTgt spid="101516"/>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grpId="0" nodeType="clickEffect">
                                  <p:stCondLst>
                                    <p:cond delay="0"/>
                                  </p:stCondLst>
                                  <p:childTnLst>
                                    <p:set>
                                      <p:cBhvr>
                                        <p:cTn id="23" dur="1" fill="hold">
                                          <p:stCondLst>
                                            <p:cond delay="0"/>
                                          </p:stCondLst>
                                        </p:cTn>
                                        <p:tgtEl>
                                          <p:spTgt spid="101517"/>
                                        </p:tgtEl>
                                        <p:attrNameLst>
                                          <p:attrName>style.visibility</p:attrName>
                                        </p:attrNameLst>
                                      </p:cBhvr>
                                      <p:to>
                                        <p:strVal val="visible"/>
                                      </p:to>
                                    </p:set>
                                    <p:anim calcmode="lin" valueType="num">
                                      <p:cBhvr additive="base">
                                        <p:cTn id="24" dur="500" fill="hold"/>
                                        <p:tgtEl>
                                          <p:spTgt spid="101517"/>
                                        </p:tgtEl>
                                        <p:attrNameLst>
                                          <p:attrName>ppt_x</p:attrName>
                                        </p:attrNameLst>
                                      </p:cBhvr>
                                      <p:tavLst>
                                        <p:tav tm="0">
                                          <p:val>
                                            <p:strVal val="#ppt_x"/>
                                          </p:val>
                                        </p:tav>
                                        <p:tav tm="100000">
                                          <p:val>
                                            <p:strVal val="#ppt_x"/>
                                          </p:val>
                                        </p:tav>
                                      </p:tavLst>
                                    </p:anim>
                                    <p:anim calcmode="lin" valueType="num">
                                      <p:cBhvr additive="base">
                                        <p:cTn id="25" dur="500" fill="hold"/>
                                        <p:tgtEl>
                                          <p:spTgt spid="101517"/>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2" fill="hold" grpId="0" nodeType="clickEffect">
                                  <p:stCondLst>
                                    <p:cond delay="0"/>
                                  </p:stCondLst>
                                  <p:childTnLst>
                                    <p:set>
                                      <p:cBhvr>
                                        <p:cTn id="29" dur="1" fill="hold">
                                          <p:stCondLst>
                                            <p:cond delay="0"/>
                                          </p:stCondLst>
                                        </p:cTn>
                                        <p:tgtEl>
                                          <p:spTgt spid="101518"/>
                                        </p:tgtEl>
                                        <p:attrNameLst>
                                          <p:attrName>style.visibility</p:attrName>
                                        </p:attrNameLst>
                                      </p:cBhvr>
                                      <p:to>
                                        <p:strVal val="visible"/>
                                      </p:to>
                                    </p:set>
                                    <p:anim calcmode="lin" valueType="num">
                                      <p:cBhvr additive="base">
                                        <p:cTn id="30" dur="500" fill="hold"/>
                                        <p:tgtEl>
                                          <p:spTgt spid="101518"/>
                                        </p:tgtEl>
                                        <p:attrNameLst>
                                          <p:attrName>ppt_x</p:attrName>
                                        </p:attrNameLst>
                                      </p:cBhvr>
                                      <p:tavLst>
                                        <p:tav tm="0">
                                          <p:val>
                                            <p:strVal val="0-#ppt_w/2"/>
                                          </p:val>
                                        </p:tav>
                                        <p:tav tm="100000">
                                          <p:val>
                                            <p:strVal val="#ppt_x"/>
                                          </p:val>
                                        </p:tav>
                                      </p:tavLst>
                                    </p:anim>
                                    <p:anim calcmode="lin" valueType="num">
                                      <p:cBhvr additive="base">
                                        <p:cTn id="31" dur="500" fill="hold"/>
                                        <p:tgtEl>
                                          <p:spTgt spid="1015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419" grpId="0" animBg="1"/>
      <p:bldP spid="101515" grpId="0" animBg="1"/>
      <p:bldP spid="101516" grpId="0" animBg="1"/>
      <p:bldP spid="101517" grpId="0" animBg="1"/>
      <p:bldP spid="1015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0" y="0"/>
            <a:ext cx="9144000" cy="822325"/>
          </a:xfrm>
          <a:prstGeom prst="rect">
            <a:avLst/>
          </a:prstGeom>
          <a:solidFill>
            <a:schemeClr val="tx2"/>
          </a:solidFill>
          <a:ln w="9525">
            <a:noFill/>
            <a:miter lim="800000"/>
            <a:headEnd/>
            <a:tailEnd/>
          </a:ln>
          <a:effectLst/>
        </p:spPr>
        <p:txBody>
          <a:bodyPr anchor="ctr">
            <a:spAutoFit/>
          </a:bodyPr>
          <a:lstStyle/>
          <a:p>
            <a:pPr algn="ctr"/>
            <a:r>
              <a:rPr lang="en-US" sz="2400" b="1" i="1">
                <a:solidFill>
                  <a:schemeClr val="bg1"/>
                </a:solidFill>
                <a:latin typeface=".VnTimeH" pitchFamily="34" charset="0"/>
              </a:rPr>
              <a:t>Bµi 1 </a:t>
            </a:r>
            <a:r>
              <a:rPr lang="en-US" sz="2400">
                <a:solidFill>
                  <a:schemeClr val="bg1"/>
                </a:solidFill>
                <a:latin typeface=".VnTime" pitchFamily="34" charset="0"/>
              </a:rPr>
              <a:t> </a:t>
            </a:r>
            <a:r>
              <a:rPr lang="en-US" sz="2400" b="1">
                <a:solidFill>
                  <a:srgbClr val="00FF00"/>
                </a:solidFill>
                <a:latin typeface=".VnTimeH" pitchFamily="34" charset="0"/>
              </a:rPr>
              <a:t>Sù phô thuéc cña c­êng ®é </a:t>
            </a:r>
            <a:r>
              <a:rPr lang="en-US" sz="2400" b="1">
                <a:solidFill>
                  <a:schemeClr val="bg1"/>
                </a:solidFill>
                <a:latin typeface=".VnTimeH" pitchFamily="34" charset="0"/>
              </a:rPr>
              <a:t>dßng ®iÖn vµo hiÖu ®iÖn thÕ </a:t>
            </a:r>
            <a:r>
              <a:rPr lang="en-US" sz="2400" b="1">
                <a:solidFill>
                  <a:srgbClr val="FFFF00"/>
                </a:solidFill>
                <a:latin typeface=".VnTimeH" pitchFamily="34" charset="0"/>
              </a:rPr>
              <a:t>gi÷a hai ®Çu d©y dÉn</a:t>
            </a:r>
          </a:p>
        </p:txBody>
      </p:sp>
      <p:sp>
        <p:nvSpPr>
          <p:cNvPr id="102403" name="Rectangle 3"/>
          <p:cNvSpPr>
            <a:spLocks noChangeArrowheads="1"/>
          </p:cNvSpPr>
          <p:nvPr/>
        </p:nvSpPr>
        <p:spPr bwMode="auto">
          <a:xfrm>
            <a:off x="0" y="762000"/>
            <a:ext cx="1900238" cy="396875"/>
          </a:xfrm>
          <a:prstGeom prst="rect">
            <a:avLst/>
          </a:prstGeom>
          <a:solidFill>
            <a:srgbClr val="0000FF"/>
          </a:solidFill>
          <a:ln w="9525">
            <a:noFill/>
            <a:miter lim="800000"/>
            <a:headEnd/>
            <a:tailEnd/>
          </a:ln>
          <a:effectLst/>
        </p:spPr>
        <p:txBody>
          <a:bodyPr wrap="none" anchor="ctr">
            <a:spAutoFit/>
          </a:bodyPr>
          <a:lstStyle/>
          <a:p>
            <a:r>
              <a:rPr lang="en-US" sz="2000">
                <a:solidFill>
                  <a:schemeClr val="bg1"/>
                </a:solidFill>
                <a:latin typeface=".VnTimeH" pitchFamily="34" charset="0"/>
              </a:rPr>
              <a:t>I. ThÝ nghiÖm</a:t>
            </a:r>
          </a:p>
        </p:txBody>
      </p:sp>
      <p:sp>
        <p:nvSpPr>
          <p:cNvPr id="102404" name="Rectangle 4"/>
          <p:cNvSpPr>
            <a:spLocks noChangeArrowheads="1"/>
          </p:cNvSpPr>
          <p:nvPr/>
        </p:nvSpPr>
        <p:spPr bwMode="auto">
          <a:xfrm>
            <a:off x="0" y="1205191"/>
            <a:ext cx="8433719" cy="369332"/>
          </a:xfrm>
          <a:prstGeom prst="rect">
            <a:avLst/>
          </a:prstGeom>
          <a:solidFill>
            <a:srgbClr val="0000FF"/>
          </a:solidFill>
          <a:ln w="9525">
            <a:noFill/>
            <a:miter lim="800000"/>
            <a:headEnd/>
            <a:tailEnd/>
          </a:ln>
          <a:effectLst/>
        </p:spPr>
        <p:txBody>
          <a:bodyPr wrap="none" anchor="ctr">
            <a:spAutoFit/>
          </a:bodyPr>
          <a:lstStyle/>
          <a:p>
            <a:r>
              <a:rPr lang="en-US" dirty="0">
                <a:solidFill>
                  <a:schemeClr val="bg1"/>
                </a:solidFill>
                <a:latin typeface=".VnTimeH" pitchFamily="34" charset="0"/>
              </a:rPr>
              <a:t>II. §å </a:t>
            </a:r>
            <a:r>
              <a:rPr lang="en-US" dirty="0" err="1">
                <a:solidFill>
                  <a:schemeClr val="bg1"/>
                </a:solidFill>
                <a:latin typeface=".VnTimeH" pitchFamily="34" charset="0"/>
              </a:rPr>
              <a:t>thÞ</a:t>
            </a:r>
            <a:r>
              <a:rPr lang="en-US" dirty="0">
                <a:solidFill>
                  <a:schemeClr val="bg1"/>
                </a:solidFill>
                <a:latin typeface=".VnTimeH" pitchFamily="34" charset="0"/>
              </a:rPr>
              <a:t> </a:t>
            </a:r>
            <a:r>
              <a:rPr lang="en-US" dirty="0" err="1">
                <a:solidFill>
                  <a:schemeClr val="bg1"/>
                </a:solidFill>
                <a:latin typeface=".VnTimeH" pitchFamily="34" charset="0"/>
              </a:rPr>
              <a:t>biÓu</a:t>
            </a:r>
            <a:r>
              <a:rPr lang="en-US" dirty="0">
                <a:solidFill>
                  <a:schemeClr val="bg1"/>
                </a:solidFill>
                <a:latin typeface=".VnTimeH" pitchFamily="34" charset="0"/>
              </a:rPr>
              <a:t> </a:t>
            </a:r>
            <a:r>
              <a:rPr lang="en-US" dirty="0" err="1">
                <a:solidFill>
                  <a:schemeClr val="bg1"/>
                </a:solidFill>
                <a:latin typeface=".VnTimeH" pitchFamily="34" charset="0"/>
              </a:rPr>
              <a:t>diÔn</a:t>
            </a:r>
            <a:r>
              <a:rPr lang="en-US" dirty="0">
                <a:solidFill>
                  <a:schemeClr val="bg1"/>
                </a:solidFill>
                <a:latin typeface=".VnTimeH" pitchFamily="34" charset="0"/>
              </a:rPr>
              <a:t> </a:t>
            </a:r>
            <a:r>
              <a:rPr lang="en-US" dirty="0" err="1">
                <a:solidFill>
                  <a:schemeClr val="bg1"/>
                </a:solidFill>
                <a:latin typeface=".VnTimeH" pitchFamily="34" charset="0"/>
              </a:rPr>
              <a:t>sù</a:t>
            </a:r>
            <a:r>
              <a:rPr lang="en-US" dirty="0">
                <a:solidFill>
                  <a:schemeClr val="bg1"/>
                </a:solidFill>
                <a:latin typeface=".VnTimeH" pitchFamily="34" charset="0"/>
              </a:rPr>
              <a:t> </a:t>
            </a:r>
            <a:r>
              <a:rPr lang="en-US" dirty="0" err="1">
                <a:solidFill>
                  <a:schemeClr val="bg1"/>
                </a:solidFill>
                <a:latin typeface=".VnTimeH" pitchFamily="34" charset="0"/>
              </a:rPr>
              <a:t>phô</a:t>
            </a:r>
            <a:r>
              <a:rPr lang="en-US" dirty="0">
                <a:solidFill>
                  <a:schemeClr val="bg1"/>
                </a:solidFill>
                <a:latin typeface=".VnTimeH" pitchFamily="34" charset="0"/>
              </a:rPr>
              <a:t> </a:t>
            </a:r>
            <a:r>
              <a:rPr lang="en-US" dirty="0" err="1">
                <a:solidFill>
                  <a:schemeClr val="bg1"/>
                </a:solidFill>
                <a:latin typeface=".VnTimeH" pitchFamily="34" charset="0"/>
              </a:rPr>
              <a:t>thuéc</a:t>
            </a:r>
            <a:r>
              <a:rPr lang="en-US" dirty="0">
                <a:solidFill>
                  <a:schemeClr val="bg1"/>
                </a:solidFill>
                <a:latin typeface=".VnTimeH" pitchFamily="34" charset="0"/>
              </a:rPr>
              <a:t> </a:t>
            </a:r>
            <a:r>
              <a:rPr lang="en-US" dirty="0" err="1">
                <a:solidFill>
                  <a:schemeClr val="bg1"/>
                </a:solidFill>
                <a:latin typeface=".VnTimeH" pitchFamily="34" charset="0"/>
              </a:rPr>
              <a:t>cña</a:t>
            </a:r>
            <a:r>
              <a:rPr lang="en-US" dirty="0">
                <a:solidFill>
                  <a:schemeClr val="bg1"/>
                </a:solidFill>
                <a:latin typeface=".VnTimeH" pitchFamily="34" charset="0"/>
              </a:rPr>
              <a:t> </a:t>
            </a:r>
            <a:r>
              <a:rPr lang="en-US" dirty="0" err="1">
                <a:solidFill>
                  <a:schemeClr val="bg1"/>
                </a:solidFill>
                <a:latin typeface=".VnTimeH" pitchFamily="34" charset="0"/>
              </a:rPr>
              <a:t>cƯ­êng</a:t>
            </a:r>
            <a:r>
              <a:rPr lang="en-US" dirty="0">
                <a:solidFill>
                  <a:schemeClr val="bg1"/>
                </a:solidFill>
                <a:latin typeface=".VnTimeH" pitchFamily="34" charset="0"/>
              </a:rPr>
              <a:t> ®é </a:t>
            </a:r>
            <a:r>
              <a:rPr lang="en-US" dirty="0" err="1">
                <a:solidFill>
                  <a:schemeClr val="bg1"/>
                </a:solidFill>
                <a:latin typeface=".VnTimeH" pitchFamily="34" charset="0"/>
              </a:rPr>
              <a:t>dßng</a:t>
            </a:r>
            <a:r>
              <a:rPr lang="en-US" dirty="0">
                <a:solidFill>
                  <a:schemeClr val="bg1"/>
                </a:solidFill>
                <a:latin typeface=".VnTimeH" pitchFamily="34" charset="0"/>
              </a:rPr>
              <a:t> ®</a:t>
            </a:r>
            <a:r>
              <a:rPr lang="en-US" dirty="0" err="1">
                <a:solidFill>
                  <a:schemeClr val="bg1"/>
                </a:solidFill>
                <a:latin typeface=".VnTimeH" pitchFamily="34" charset="0"/>
              </a:rPr>
              <a:t>iÖn</a:t>
            </a:r>
            <a:r>
              <a:rPr lang="en-US" dirty="0">
                <a:solidFill>
                  <a:schemeClr val="bg1"/>
                </a:solidFill>
                <a:latin typeface=".VnTimeH" pitchFamily="34" charset="0"/>
              </a:rPr>
              <a:t> </a:t>
            </a:r>
            <a:r>
              <a:rPr lang="en-US" dirty="0" err="1">
                <a:solidFill>
                  <a:schemeClr val="bg1"/>
                </a:solidFill>
                <a:latin typeface=".VnTimeH" pitchFamily="34" charset="0"/>
              </a:rPr>
              <a:t>vµo</a:t>
            </a:r>
            <a:r>
              <a:rPr lang="en-US" dirty="0">
                <a:solidFill>
                  <a:schemeClr val="bg1"/>
                </a:solidFill>
                <a:latin typeface=".VnTimeH" pitchFamily="34" charset="0"/>
              </a:rPr>
              <a:t> </a:t>
            </a:r>
            <a:r>
              <a:rPr lang="en-US" dirty="0" err="1">
                <a:solidFill>
                  <a:schemeClr val="bg1"/>
                </a:solidFill>
                <a:latin typeface=".VnTimeH" pitchFamily="34" charset="0"/>
              </a:rPr>
              <a:t>h®t</a:t>
            </a:r>
            <a:r>
              <a:rPr lang="en-US" dirty="0">
                <a:solidFill>
                  <a:schemeClr val="bg1"/>
                </a:solidFill>
                <a:latin typeface=".VnTimeH" pitchFamily="34" charset="0"/>
              </a:rPr>
              <a:t> </a:t>
            </a:r>
          </a:p>
        </p:txBody>
      </p:sp>
      <p:sp>
        <p:nvSpPr>
          <p:cNvPr id="102405" name="Text Box 5"/>
          <p:cNvSpPr txBox="1">
            <a:spLocks noChangeArrowheads="1"/>
          </p:cNvSpPr>
          <p:nvPr/>
        </p:nvSpPr>
        <p:spPr bwMode="auto">
          <a:xfrm>
            <a:off x="0" y="1571625"/>
            <a:ext cx="2667000" cy="366713"/>
          </a:xfrm>
          <a:prstGeom prst="rect">
            <a:avLst/>
          </a:prstGeom>
          <a:solidFill>
            <a:srgbClr val="0000CC"/>
          </a:solidFill>
          <a:ln w="9525">
            <a:noFill/>
            <a:miter lim="800000"/>
            <a:headEnd/>
            <a:tailEnd/>
          </a:ln>
          <a:effectLst/>
        </p:spPr>
        <p:txBody>
          <a:bodyPr>
            <a:spAutoFit/>
          </a:bodyPr>
          <a:lstStyle/>
          <a:p>
            <a:pPr>
              <a:spcBef>
                <a:spcPct val="50000"/>
              </a:spcBef>
            </a:pPr>
            <a:r>
              <a:rPr lang="en-US">
                <a:solidFill>
                  <a:schemeClr val="bg1"/>
                </a:solidFill>
                <a:latin typeface=".VnTimeH" pitchFamily="34" charset="0"/>
              </a:rPr>
              <a:t>III. VËn dông</a:t>
            </a:r>
          </a:p>
        </p:txBody>
      </p:sp>
      <p:sp>
        <p:nvSpPr>
          <p:cNvPr id="102406" name="Text Box 6"/>
          <p:cNvSpPr txBox="1">
            <a:spLocks noChangeArrowheads="1"/>
          </p:cNvSpPr>
          <p:nvPr/>
        </p:nvSpPr>
        <p:spPr bwMode="auto">
          <a:xfrm>
            <a:off x="0" y="2057400"/>
            <a:ext cx="2743200" cy="2530475"/>
          </a:xfrm>
          <a:prstGeom prst="rect">
            <a:avLst/>
          </a:prstGeom>
          <a:solidFill>
            <a:srgbClr val="0000FF"/>
          </a:solidFill>
          <a:ln w="9525">
            <a:noFill/>
            <a:miter lim="800000"/>
            <a:headEnd/>
            <a:tailEnd/>
          </a:ln>
          <a:effectLst/>
        </p:spPr>
        <p:txBody>
          <a:bodyPr>
            <a:spAutoFit/>
          </a:bodyPr>
          <a:lstStyle/>
          <a:p>
            <a:pPr algn="just">
              <a:spcBef>
                <a:spcPct val="50000"/>
              </a:spcBef>
            </a:pPr>
            <a:r>
              <a:rPr lang="en-US" sz="4000">
                <a:solidFill>
                  <a:schemeClr val="bg1"/>
                </a:solidFill>
                <a:latin typeface=".VnTime" pitchFamily="34" charset="0"/>
              </a:rPr>
              <a:t>C5  Tr¶ lêi c©u hái nªu ra ë phÇn ®Çu bµi</a:t>
            </a:r>
            <a:endParaRPr lang="en-US" sz="4000" i="1">
              <a:solidFill>
                <a:schemeClr val="bg1"/>
              </a:solidFill>
              <a:latin typeface=".VnTime" pitchFamily="34" charset="0"/>
            </a:endParaRPr>
          </a:p>
        </p:txBody>
      </p:sp>
      <p:sp>
        <p:nvSpPr>
          <p:cNvPr id="102443" name="Text Box 43"/>
          <p:cNvSpPr txBox="1">
            <a:spLocks noChangeArrowheads="1"/>
          </p:cNvSpPr>
          <p:nvPr/>
        </p:nvSpPr>
        <p:spPr bwMode="auto">
          <a:xfrm>
            <a:off x="2895600" y="2057400"/>
            <a:ext cx="6248400" cy="2540000"/>
          </a:xfrm>
          <a:prstGeom prst="rect">
            <a:avLst/>
          </a:prstGeom>
          <a:solidFill>
            <a:srgbClr val="0000FF"/>
          </a:solidFill>
          <a:ln w="9525">
            <a:solidFill>
              <a:srgbClr val="FF0000"/>
            </a:solidFill>
            <a:miter lim="800000"/>
            <a:headEnd/>
            <a:tailEnd/>
          </a:ln>
          <a:effectLst/>
        </p:spPr>
        <p:txBody>
          <a:bodyPr>
            <a:spAutoFit/>
          </a:bodyPr>
          <a:lstStyle/>
          <a:p>
            <a:pPr algn="just">
              <a:spcBef>
                <a:spcPct val="50000"/>
              </a:spcBef>
            </a:pPr>
            <a:r>
              <a:rPr lang="en-US" sz="4000" dirty="0">
                <a:solidFill>
                  <a:schemeClr val="bg1"/>
                </a:solidFill>
                <a:latin typeface=".VnTime" pitchFamily="34" charset="0"/>
              </a:rPr>
              <a:t>TLC5  </a:t>
            </a:r>
            <a:r>
              <a:rPr lang="en-US" sz="4000" dirty="0" err="1">
                <a:solidFill>
                  <a:schemeClr val="bg1"/>
                </a:solidFill>
                <a:latin typeface=".VnTime" pitchFamily="34" charset="0"/>
              </a:rPr>
              <a:t>C­ưêng</a:t>
            </a:r>
            <a:r>
              <a:rPr lang="en-US" sz="4000" dirty="0">
                <a:solidFill>
                  <a:schemeClr val="bg1"/>
                </a:solidFill>
                <a:latin typeface=".VnTime" pitchFamily="34" charset="0"/>
              </a:rPr>
              <a:t> ®é </a:t>
            </a:r>
            <a:r>
              <a:rPr lang="en-US" sz="4000" dirty="0" err="1">
                <a:solidFill>
                  <a:schemeClr val="bg1"/>
                </a:solidFill>
                <a:latin typeface=".VnTime" pitchFamily="34" charset="0"/>
              </a:rPr>
              <a:t>dßng</a:t>
            </a:r>
            <a:r>
              <a:rPr lang="en-US" sz="4000" dirty="0">
                <a:solidFill>
                  <a:schemeClr val="bg1"/>
                </a:solidFill>
                <a:latin typeface=".VnTime" pitchFamily="34" charset="0"/>
              </a:rPr>
              <a:t> ®</a:t>
            </a:r>
            <a:r>
              <a:rPr lang="en-US" sz="4000" dirty="0" err="1">
                <a:solidFill>
                  <a:schemeClr val="bg1"/>
                </a:solidFill>
                <a:latin typeface=".VnTime" pitchFamily="34" charset="0"/>
              </a:rPr>
              <a:t>iÖn</a:t>
            </a:r>
            <a:r>
              <a:rPr lang="en-US" sz="4000" dirty="0">
                <a:solidFill>
                  <a:schemeClr val="bg1"/>
                </a:solidFill>
                <a:latin typeface=".VnTime" pitchFamily="34" charset="0"/>
              </a:rPr>
              <a:t> ch¹y qua </a:t>
            </a:r>
            <a:r>
              <a:rPr lang="en-US" sz="4000" dirty="0" err="1">
                <a:solidFill>
                  <a:schemeClr val="bg1"/>
                </a:solidFill>
                <a:latin typeface=".VnTime" pitchFamily="34" charset="0"/>
              </a:rPr>
              <a:t>d©y</a:t>
            </a:r>
            <a:r>
              <a:rPr lang="en-US" sz="4000" dirty="0">
                <a:solidFill>
                  <a:schemeClr val="bg1"/>
                </a:solidFill>
                <a:latin typeface=".VnTime" pitchFamily="34" charset="0"/>
              </a:rPr>
              <a:t> </a:t>
            </a:r>
            <a:r>
              <a:rPr lang="en-US" sz="4000" dirty="0" err="1">
                <a:solidFill>
                  <a:schemeClr val="bg1"/>
                </a:solidFill>
                <a:latin typeface=".VnTime" pitchFamily="34" charset="0"/>
              </a:rPr>
              <a:t>dÉn</a:t>
            </a:r>
            <a:r>
              <a:rPr lang="en-US" sz="4000" dirty="0">
                <a:solidFill>
                  <a:schemeClr val="bg1"/>
                </a:solidFill>
                <a:latin typeface=".VnTime" pitchFamily="34" charset="0"/>
              </a:rPr>
              <a:t> </a:t>
            </a:r>
            <a:r>
              <a:rPr lang="en-US" sz="4000" dirty="0" err="1">
                <a:solidFill>
                  <a:schemeClr val="bg1"/>
                </a:solidFill>
                <a:latin typeface=".VnTime" pitchFamily="34" charset="0"/>
              </a:rPr>
              <a:t>tû</a:t>
            </a:r>
            <a:r>
              <a:rPr lang="en-US" sz="4000" dirty="0">
                <a:solidFill>
                  <a:schemeClr val="bg1"/>
                </a:solidFill>
                <a:latin typeface=".VnTime" pitchFamily="34" charset="0"/>
              </a:rPr>
              <a:t> </a:t>
            </a:r>
            <a:r>
              <a:rPr lang="en-US" sz="4000" dirty="0" err="1">
                <a:solidFill>
                  <a:schemeClr val="bg1"/>
                </a:solidFill>
                <a:latin typeface=".VnTime" pitchFamily="34" charset="0"/>
              </a:rPr>
              <a:t>lÖ</a:t>
            </a:r>
            <a:r>
              <a:rPr lang="en-US" sz="4000" dirty="0">
                <a:solidFill>
                  <a:schemeClr val="bg1"/>
                </a:solidFill>
                <a:latin typeface=".VnTime" pitchFamily="34" charset="0"/>
              </a:rPr>
              <a:t> </a:t>
            </a:r>
            <a:r>
              <a:rPr lang="en-US" sz="4000" dirty="0" err="1">
                <a:solidFill>
                  <a:schemeClr val="bg1"/>
                </a:solidFill>
                <a:latin typeface=".VnTime" pitchFamily="34" charset="0"/>
              </a:rPr>
              <a:t>thuËn</a:t>
            </a:r>
            <a:r>
              <a:rPr lang="en-US" sz="4000" dirty="0">
                <a:solidFill>
                  <a:schemeClr val="bg1"/>
                </a:solidFill>
                <a:latin typeface=".VnTime" pitchFamily="34" charset="0"/>
              </a:rPr>
              <a:t> </a:t>
            </a:r>
            <a:r>
              <a:rPr lang="en-US" sz="4000" dirty="0" err="1">
                <a:solidFill>
                  <a:schemeClr val="bg1"/>
                </a:solidFill>
                <a:latin typeface=".VnTime" pitchFamily="34" charset="0"/>
              </a:rPr>
              <a:t>víi</a:t>
            </a:r>
            <a:r>
              <a:rPr lang="en-US" sz="4000" dirty="0">
                <a:solidFill>
                  <a:schemeClr val="bg1"/>
                </a:solidFill>
                <a:latin typeface=".VnTime" pitchFamily="34" charset="0"/>
              </a:rPr>
              <a:t> </a:t>
            </a:r>
            <a:r>
              <a:rPr lang="en-US" sz="4000" dirty="0" err="1">
                <a:solidFill>
                  <a:schemeClr val="bg1"/>
                </a:solidFill>
                <a:latin typeface=".VnTime" pitchFamily="34" charset="0"/>
              </a:rPr>
              <a:t>hiÖu</a:t>
            </a:r>
            <a:r>
              <a:rPr lang="en-US" sz="4000" dirty="0">
                <a:solidFill>
                  <a:schemeClr val="bg1"/>
                </a:solidFill>
                <a:latin typeface=".VnTime" pitchFamily="34" charset="0"/>
              </a:rPr>
              <a:t> ®</a:t>
            </a:r>
            <a:r>
              <a:rPr lang="en-US" sz="4000" dirty="0" err="1">
                <a:solidFill>
                  <a:schemeClr val="bg1"/>
                </a:solidFill>
                <a:latin typeface=".VnTime" pitchFamily="34" charset="0"/>
              </a:rPr>
              <a:t>iÖn</a:t>
            </a:r>
            <a:r>
              <a:rPr lang="en-US" sz="4000" dirty="0">
                <a:solidFill>
                  <a:schemeClr val="bg1"/>
                </a:solidFill>
                <a:latin typeface=".VnTime" pitchFamily="34" charset="0"/>
              </a:rPr>
              <a:t> </a:t>
            </a:r>
            <a:r>
              <a:rPr lang="en-US" sz="4000" dirty="0" err="1">
                <a:solidFill>
                  <a:schemeClr val="bg1"/>
                </a:solidFill>
                <a:latin typeface=".VnTime" pitchFamily="34" charset="0"/>
              </a:rPr>
              <a:t>thÕ</a:t>
            </a:r>
            <a:r>
              <a:rPr lang="en-US" sz="4000" dirty="0">
                <a:solidFill>
                  <a:schemeClr val="bg1"/>
                </a:solidFill>
                <a:latin typeface=".VnTime" pitchFamily="34" charset="0"/>
              </a:rPr>
              <a:t> ®</a:t>
            </a:r>
            <a:r>
              <a:rPr lang="en-US" sz="4000" dirty="0" err="1">
                <a:solidFill>
                  <a:schemeClr val="bg1"/>
                </a:solidFill>
                <a:latin typeface=".VnTime" pitchFamily="34" charset="0"/>
              </a:rPr>
              <a:t>Æt</a:t>
            </a:r>
            <a:r>
              <a:rPr lang="en-US" sz="4000" dirty="0">
                <a:solidFill>
                  <a:schemeClr val="bg1"/>
                </a:solidFill>
                <a:latin typeface=".VnTime" pitchFamily="34" charset="0"/>
              </a:rPr>
              <a:t> </a:t>
            </a:r>
            <a:r>
              <a:rPr lang="en-US" sz="4000" dirty="0" err="1">
                <a:solidFill>
                  <a:schemeClr val="bg1"/>
                </a:solidFill>
                <a:latin typeface=".VnTime" pitchFamily="34" charset="0"/>
              </a:rPr>
              <a:t>vµo</a:t>
            </a:r>
            <a:r>
              <a:rPr lang="en-US" sz="4000" dirty="0">
                <a:solidFill>
                  <a:schemeClr val="bg1"/>
                </a:solidFill>
                <a:latin typeface=".VnTime" pitchFamily="34" charset="0"/>
              </a:rPr>
              <a:t> </a:t>
            </a:r>
            <a:r>
              <a:rPr lang="en-US" sz="4000" dirty="0" err="1">
                <a:solidFill>
                  <a:schemeClr val="bg1"/>
                </a:solidFill>
                <a:latin typeface=".VnTime" pitchFamily="34" charset="0"/>
              </a:rPr>
              <a:t>hai</a:t>
            </a:r>
            <a:r>
              <a:rPr lang="en-US" sz="4000" dirty="0">
                <a:solidFill>
                  <a:schemeClr val="bg1"/>
                </a:solidFill>
                <a:latin typeface=".VnTime" pitchFamily="34" charset="0"/>
              </a:rPr>
              <a:t> ®</a:t>
            </a:r>
            <a:r>
              <a:rPr lang="en-US" sz="4000" dirty="0" err="1">
                <a:solidFill>
                  <a:schemeClr val="bg1"/>
                </a:solidFill>
                <a:latin typeface=".VnTime" pitchFamily="34" charset="0"/>
              </a:rPr>
              <a:t>Çu</a:t>
            </a:r>
            <a:r>
              <a:rPr lang="en-US" sz="4000" dirty="0">
                <a:solidFill>
                  <a:schemeClr val="bg1"/>
                </a:solidFill>
                <a:latin typeface=".VnTime" pitchFamily="34" charset="0"/>
              </a:rPr>
              <a:t> </a:t>
            </a:r>
            <a:r>
              <a:rPr lang="en-US" sz="4000" dirty="0" err="1">
                <a:solidFill>
                  <a:schemeClr val="bg1"/>
                </a:solidFill>
                <a:latin typeface=".VnTime" pitchFamily="34" charset="0"/>
              </a:rPr>
              <a:t>d©y</a:t>
            </a:r>
            <a:r>
              <a:rPr lang="en-US" sz="4000" dirty="0">
                <a:solidFill>
                  <a:schemeClr val="bg1"/>
                </a:solidFill>
                <a:latin typeface=".VnTime" pitchFamily="34" charset="0"/>
              </a:rPr>
              <a:t> </a:t>
            </a:r>
            <a:r>
              <a:rPr lang="en-US" sz="4000" dirty="0" err="1">
                <a:solidFill>
                  <a:schemeClr val="bg1"/>
                </a:solidFill>
                <a:latin typeface=".VnTime" pitchFamily="34" charset="0"/>
              </a:rPr>
              <a:t>dÉn</a:t>
            </a:r>
            <a:r>
              <a:rPr lang="en-US" sz="4000" dirty="0">
                <a:solidFill>
                  <a:schemeClr val="bg1"/>
                </a:solidFill>
                <a:latin typeface=".VnTime" pitchFamily="34" charset="0"/>
              </a:rPr>
              <a:t> ®ã.</a:t>
            </a:r>
            <a:endParaRPr lang="en-US" sz="4000" i="1" dirty="0">
              <a:solidFill>
                <a:schemeClr val="bg1"/>
              </a:solidFill>
              <a:latin typeface=".VnTim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06"/>
                                        </p:tgtEl>
                                        <p:attrNameLst>
                                          <p:attrName>style.visibility</p:attrName>
                                        </p:attrNameLst>
                                      </p:cBhvr>
                                      <p:to>
                                        <p:strVal val="visible"/>
                                      </p:to>
                                    </p:set>
                                    <p:animEffect transition="in" filter="fade">
                                      <p:cBhvr>
                                        <p:cTn id="7" dur="2000"/>
                                        <p:tgtEl>
                                          <p:spTgt spid="1024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43"/>
                                        </p:tgtEl>
                                        <p:attrNameLst>
                                          <p:attrName>style.visibility</p:attrName>
                                        </p:attrNameLst>
                                      </p:cBhvr>
                                      <p:to>
                                        <p:strVal val="visible"/>
                                      </p:to>
                                    </p:set>
                                    <p:animEffect transition="in" filter="fade">
                                      <p:cBhvr>
                                        <p:cTn id="12" dur="2000"/>
                                        <p:tgtEl>
                                          <p:spTgt spid="102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6" grpId="0" animBg="1"/>
      <p:bldP spid="1024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1203325" y="782638"/>
            <a:ext cx="5554663" cy="762000"/>
          </a:xfrm>
          <a:prstGeom prst="rect">
            <a:avLst/>
          </a:prstGeom>
          <a:noFill/>
          <a:ln w="9525">
            <a:noFill/>
            <a:miter lim="800000"/>
            <a:headEnd/>
            <a:tailEnd/>
          </a:ln>
          <a:effectLst/>
        </p:spPr>
        <p:txBody>
          <a:bodyPr wrap="none">
            <a:spAutoFit/>
          </a:bodyPr>
          <a:lstStyle/>
          <a:p>
            <a:r>
              <a:rPr lang="en-US" sz="4400" b="1">
                <a:solidFill>
                  <a:schemeClr val="hlink"/>
                </a:solidFill>
                <a:effectLst>
                  <a:outerShdw blurRad="38100" dist="38100" dir="2700000" algn="tl">
                    <a:srgbClr val="C0C0C0"/>
                  </a:outerShdw>
                </a:effectLst>
              </a:rPr>
              <a:t>BÀI TẬP VẬN DỤNG</a:t>
            </a:r>
          </a:p>
        </p:txBody>
      </p:sp>
      <p:sp>
        <p:nvSpPr>
          <p:cNvPr id="106499" name="Text Box 3"/>
          <p:cNvSpPr txBox="1">
            <a:spLocks noChangeArrowheads="1"/>
          </p:cNvSpPr>
          <p:nvPr/>
        </p:nvSpPr>
        <p:spPr bwMode="auto">
          <a:xfrm>
            <a:off x="762000" y="2286000"/>
            <a:ext cx="7254875" cy="1311275"/>
          </a:xfrm>
          <a:prstGeom prst="rect">
            <a:avLst/>
          </a:prstGeom>
          <a:noFill/>
          <a:ln w="9525">
            <a:noFill/>
            <a:miter lim="800000"/>
            <a:headEnd/>
            <a:tailEnd/>
          </a:ln>
          <a:effectLst/>
        </p:spPr>
        <p:txBody>
          <a:bodyPr>
            <a:spAutoFit/>
          </a:bodyPr>
          <a:lstStyle/>
          <a:p>
            <a:pPr algn="just"/>
            <a:r>
              <a:rPr lang="en-US" sz="2000" b="1"/>
              <a:t>1.1 Khi đặt vào hai đầu dây dẫn một hiệu điện thế 12V thì cường độ dòng điện chạy qua nó là 0,5A. Nếu hiệu điện thế đặt vào hai đầu dây dẫn đó tăng lên đến 36V thì cường độ dòng điện chạy qua nó là bao nhiêu?</a:t>
            </a:r>
          </a:p>
        </p:txBody>
      </p:sp>
      <p:sp>
        <p:nvSpPr>
          <p:cNvPr id="106500" name="Text Box 4"/>
          <p:cNvSpPr txBox="1">
            <a:spLocks noChangeArrowheads="1"/>
          </p:cNvSpPr>
          <p:nvPr/>
        </p:nvSpPr>
        <p:spPr bwMode="auto">
          <a:xfrm>
            <a:off x="914400" y="3810000"/>
            <a:ext cx="5806398" cy="1133965"/>
          </a:xfrm>
          <a:prstGeom prst="rect">
            <a:avLst/>
          </a:prstGeom>
          <a:noFill/>
          <a:ln w="9525">
            <a:noFill/>
            <a:miter lim="800000"/>
            <a:headEnd/>
            <a:tailEnd/>
          </a:ln>
          <a:effectLst/>
        </p:spPr>
        <p:txBody>
          <a:bodyPr wrap="none">
            <a:spAutoFit/>
          </a:bodyPr>
          <a:lstStyle/>
          <a:p>
            <a:pPr>
              <a:lnSpc>
                <a:spcPct val="150000"/>
              </a:lnSpc>
            </a:pPr>
            <a:r>
              <a:rPr lang="en-US" sz="2400" b="1">
                <a:solidFill>
                  <a:schemeClr val="hlink"/>
                </a:solidFill>
                <a:latin typeface="Times New Roman" pitchFamily="18" charset="0"/>
              </a:rPr>
              <a:t>U</a:t>
            </a:r>
            <a:r>
              <a:rPr lang="en-US" sz="2400" b="1" baseline="-25000">
                <a:solidFill>
                  <a:schemeClr val="hlink"/>
                </a:solidFill>
                <a:latin typeface="Times New Roman" pitchFamily="18" charset="0"/>
              </a:rPr>
              <a:t>1</a:t>
            </a:r>
            <a:r>
              <a:rPr lang="en-US" sz="2400" b="1">
                <a:solidFill>
                  <a:schemeClr val="hlink"/>
                </a:solidFill>
                <a:latin typeface="Times New Roman" pitchFamily="18" charset="0"/>
              </a:rPr>
              <a:t>=12V				I</a:t>
            </a:r>
            <a:r>
              <a:rPr lang="en-US" sz="2400" b="1" baseline="-25000">
                <a:solidFill>
                  <a:schemeClr val="hlink"/>
                </a:solidFill>
                <a:latin typeface="Times New Roman" pitchFamily="18" charset="0"/>
              </a:rPr>
              <a:t>1</a:t>
            </a:r>
            <a:r>
              <a:rPr lang="en-US" sz="2400" b="1">
                <a:solidFill>
                  <a:schemeClr val="hlink"/>
                </a:solidFill>
                <a:latin typeface="Times New Roman" pitchFamily="18" charset="0"/>
              </a:rPr>
              <a:t>=0,5A</a:t>
            </a:r>
          </a:p>
          <a:p>
            <a:pPr>
              <a:lnSpc>
                <a:spcPct val="150000"/>
              </a:lnSpc>
            </a:pPr>
            <a:r>
              <a:rPr lang="en-US" sz="2400" b="1">
                <a:solidFill>
                  <a:schemeClr val="hlink"/>
                </a:solidFill>
                <a:latin typeface="Times New Roman" pitchFamily="18" charset="0"/>
              </a:rPr>
              <a:t>U</a:t>
            </a:r>
            <a:r>
              <a:rPr lang="en-US" sz="2400" b="1" baseline="-25000">
                <a:solidFill>
                  <a:schemeClr val="hlink"/>
                </a:solidFill>
                <a:latin typeface="Times New Roman" pitchFamily="18" charset="0"/>
              </a:rPr>
              <a:t>2</a:t>
            </a:r>
            <a:r>
              <a:rPr lang="en-US" sz="2400" b="1">
                <a:solidFill>
                  <a:schemeClr val="hlink"/>
                </a:solidFill>
                <a:latin typeface="Times New Roman" pitchFamily="18" charset="0"/>
              </a:rPr>
              <a:t>=36V				I</a:t>
            </a:r>
            <a:r>
              <a:rPr lang="en-US" sz="2400" b="1" baseline="-25000">
                <a:solidFill>
                  <a:schemeClr val="hlink"/>
                </a:solidFill>
                <a:latin typeface="Times New Roman" pitchFamily="18" charset="0"/>
              </a:rPr>
              <a:t>2</a:t>
            </a:r>
            <a:r>
              <a:rPr lang="en-US" sz="2400" b="1">
                <a:solidFill>
                  <a:schemeClr val="hlink"/>
                </a:solidFill>
                <a:latin typeface="Times New Roman" pitchFamily="18" charset="0"/>
              </a:rPr>
              <a:t>= ? A</a:t>
            </a:r>
          </a:p>
        </p:txBody>
      </p:sp>
      <p:graphicFrame>
        <p:nvGraphicFramePr>
          <p:cNvPr id="106501" name="Object 5"/>
          <p:cNvGraphicFramePr>
            <a:graphicFrameLocks noChangeAspect="1"/>
          </p:cNvGraphicFramePr>
          <p:nvPr/>
        </p:nvGraphicFramePr>
        <p:xfrm>
          <a:off x="1676400" y="5268913"/>
          <a:ext cx="3429000" cy="844550"/>
        </p:xfrm>
        <a:graphic>
          <a:graphicData uri="http://schemas.openxmlformats.org/presentationml/2006/ole">
            <mc:AlternateContent xmlns:mc="http://schemas.openxmlformats.org/markup-compatibility/2006">
              <mc:Choice xmlns:v="urn:schemas-microsoft-com:vml" Requires="v">
                <p:oleObj name="Equation" r:id="rId2" imgW="1752480" imgH="431640" progId="">
                  <p:embed/>
                </p:oleObj>
              </mc:Choice>
              <mc:Fallback>
                <p:oleObj name="Equation" r:id="rId2" imgW="1752480" imgH="431640" progId="">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268913"/>
                        <a:ext cx="3429000" cy="844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06500"/>
                                        </p:tgtEl>
                                        <p:attrNameLst>
                                          <p:attrName>style.visibility</p:attrName>
                                        </p:attrNameLst>
                                      </p:cBhvr>
                                      <p:to>
                                        <p:strVal val="visible"/>
                                      </p:to>
                                    </p:set>
                                    <p:anim by="(-#ppt_w*2)" calcmode="lin" valueType="num">
                                      <p:cBhvr rctx="PPT">
                                        <p:cTn id="7" dur="500" autoRev="1" fill="hold">
                                          <p:stCondLst>
                                            <p:cond delay="0"/>
                                          </p:stCondLst>
                                        </p:cTn>
                                        <p:tgtEl>
                                          <p:spTgt spid="106500"/>
                                        </p:tgtEl>
                                        <p:attrNameLst>
                                          <p:attrName>ppt_w</p:attrName>
                                        </p:attrNameLst>
                                      </p:cBhvr>
                                    </p:anim>
                                    <p:anim by="(#ppt_w*0.50)" calcmode="lin" valueType="num">
                                      <p:cBhvr>
                                        <p:cTn id="8" dur="500" decel="50000" autoRev="1" fill="hold">
                                          <p:stCondLst>
                                            <p:cond delay="0"/>
                                          </p:stCondLst>
                                        </p:cTn>
                                        <p:tgtEl>
                                          <p:spTgt spid="106500"/>
                                        </p:tgtEl>
                                        <p:attrNameLst>
                                          <p:attrName>ppt_x</p:attrName>
                                        </p:attrNameLst>
                                      </p:cBhvr>
                                    </p:anim>
                                    <p:anim from="(-#ppt_h/2)" to="(#ppt_y)" calcmode="lin" valueType="num">
                                      <p:cBhvr>
                                        <p:cTn id="9" dur="1000" fill="hold">
                                          <p:stCondLst>
                                            <p:cond delay="0"/>
                                          </p:stCondLst>
                                        </p:cTn>
                                        <p:tgtEl>
                                          <p:spTgt spid="106500"/>
                                        </p:tgtEl>
                                        <p:attrNameLst>
                                          <p:attrName>ppt_y</p:attrName>
                                        </p:attrNameLst>
                                      </p:cBhvr>
                                    </p:anim>
                                    <p:animRot by="21600000">
                                      <p:cBhvr>
                                        <p:cTn id="10" dur="1000" fill="hold">
                                          <p:stCondLst>
                                            <p:cond delay="0"/>
                                          </p:stCondLst>
                                        </p:cTn>
                                        <p:tgtEl>
                                          <p:spTgt spid="10650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6501"/>
                                        </p:tgtEl>
                                        <p:attrNameLst>
                                          <p:attrName>style.visibility</p:attrName>
                                        </p:attrNameLst>
                                      </p:cBhvr>
                                      <p:to>
                                        <p:strVal val="visible"/>
                                      </p:to>
                                    </p:set>
                                    <p:animEffect transition="in" filter="wipe(left)">
                                      <p:cBhvr>
                                        <p:cTn id="15" dur="500"/>
                                        <p:tgtEl>
                                          <p:spTgt spid="106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1203325" y="782638"/>
            <a:ext cx="5554663" cy="762000"/>
          </a:xfrm>
          <a:prstGeom prst="rect">
            <a:avLst/>
          </a:prstGeom>
          <a:noFill/>
          <a:ln w="9525">
            <a:noFill/>
            <a:miter lim="800000"/>
            <a:headEnd/>
            <a:tailEnd/>
          </a:ln>
          <a:effectLst/>
        </p:spPr>
        <p:txBody>
          <a:bodyPr wrap="none">
            <a:spAutoFit/>
          </a:bodyPr>
          <a:lstStyle/>
          <a:p>
            <a:r>
              <a:rPr lang="en-US" sz="4400" b="1">
                <a:solidFill>
                  <a:schemeClr val="hlink"/>
                </a:solidFill>
                <a:effectLst>
                  <a:outerShdw blurRad="38100" dist="38100" dir="2700000" algn="tl">
                    <a:srgbClr val="C0C0C0"/>
                  </a:outerShdw>
                </a:effectLst>
              </a:rPr>
              <a:t>BÀI TẬP VẬN DỤNG</a:t>
            </a:r>
          </a:p>
        </p:txBody>
      </p:sp>
      <p:sp>
        <p:nvSpPr>
          <p:cNvPr id="107523" name="Text Box 3"/>
          <p:cNvSpPr txBox="1">
            <a:spLocks noChangeArrowheads="1"/>
          </p:cNvSpPr>
          <p:nvPr/>
        </p:nvSpPr>
        <p:spPr bwMode="auto">
          <a:xfrm>
            <a:off x="533400" y="2286000"/>
            <a:ext cx="7696200" cy="1311275"/>
          </a:xfrm>
          <a:prstGeom prst="rect">
            <a:avLst/>
          </a:prstGeom>
          <a:noFill/>
          <a:ln w="9525">
            <a:noFill/>
            <a:miter lim="800000"/>
            <a:headEnd/>
            <a:tailEnd/>
          </a:ln>
          <a:effectLst/>
        </p:spPr>
        <p:txBody>
          <a:bodyPr>
            <a:spAutoFit/>
          </a:bodyPr>
          <a:lstStyle/>
          <a:p>
            <a:pPr algn="just"/>
            <a:r>
              <a:rPr lang="en-US" sz="2000" b="1"/>
              <a:t>1.2 Cường độ dòng điện chạy qua một dây dẫn là 1,5A khi nó được mắc vào hiệu điện thế 12V. Muốn dòng điện chạy qua dây dẫn đó tăng thêm 0,5A thì hiệu điện thế phải là bao nhiêu?</a:t>
            </a:r>
          </a:p>
        </p:txBody>
      </p:sp>
      <p:sp>
        <p:nvSpPr>
          <p:cNvPr id="107524" name="Text Box 4"/>
          <p:cNvSpPr txBox="1">
            <a:spLocks noChangeArrowheads="1"/>
          </p:cNvSpPr>
          <p:nvPr/>
        </p:nvSpPr>
        <p:spPr bwMode="auto">
          <a:xfrm>
            <a:off x="914400" y="3733800"/>
            <a:ext cx="7010400" cy="1133965"/>
          </a:xfrm>
          <a:prstGeom prst="rect">
            <a:avLst/>
          </a:prstGeom>
          <a:noFill/>
          <a:ln w="9525">
            <a:noFill/>
            <a:miter lim="800000"/>
            <a:headEnd/>
            <a:tailEnd/>
          </a:ln>
          <a:effectLst/>
        </p:spPr>
        <p:txBody>
          <a:bodyPr>
            <a:spAutoFit/>
          </a:bodyPr>
          <a:lstStyle/>
          <a:p>
            <a:pPr>
              <a:lnSpc>
                <a:spcPct val="150000"/>
              </a:lnSpc>
            </a:pPr>
            <a:r>
              <a:rPr lang="en-US" sz="2400" b="1" dirty="0">
                <a:solidFill>
                  <a:schemeClr val="hlink"/>
                </a:solidFill>
                <a:latin typeface="Times New Roman" pitchFamily="18" charset="0"/>
              </a:rPr>
              <a:t>I</a:t>
            </a:r>
            <a:r>
              <a:rPr lang="en-US" sz="2400" b="1" baseline="-25000" dirty="0">
                <a:solidFill>
                  <a:schemeClr val="hlink"/>
                </a:solidFill>
                <a:latin typeface="Times New Roman" pitchFamily="18" charset="0"/>
              </a:rPr>
              <a:t>1</a:t>
            </a:r>
            <a:r>
              <a:rPr lang="en-US" sz="2400" b="1" dirty="0">
                <a:solidFill>
                  <a:schemeClr val="hlink"/>
                </a:solidFill>
                <a:latin typeface="Times New Roman" pitchFamily="18" charset="0"/>
              </a:rPr>
              <a:t>=1,5A				U</a:t>
            </a:r>
            <a:r>
              <a:rPr lang="en-US" sz="2400" b="1" baseline="-25000" dirty="0">
                <a:solidFill>
                  <a:schemeClr val="hlink"/>
                </a:solidFill>
                <a:latin typeface="Times New Roman" pitchFamily="18" charset="0"/>
              </a:rPr>
              <a:t>1</a:t>
            </a:r>
            <a:r>
              <a:rPr lang="en-US" sz="2400" b="1" dirty="0">
                <a:solidFill>
                  <a:schemeClr val="hlink"/>
                </a:solidFill>
                <a:latin typeface="Times New Roman" pitchFamily="18" charset="0"/>
              </a:rPr>
              <a:t>=12V</a:t>
            </a:r>
          </a:p>
          <a:p>
            <a:pPr>
              <a:lnSpc>
                <a:spcPct val="150000"/>
              </a:lnSpc>
            </a:pPr>
            <a:r>
              <a:rPr lang="en-US" sz="2400" b="1" dirty="0">
                <a:solidFill>
                  <a:schemeClr val="hlink"/>
                </a:solidFill>
                <a:latin typeface="Times New Roman" pitchFamily="18" charset="0"/>
              </a:rPr>
              <a:t>I</a:t>
            </a:r>
            <a:r>
              <a:rPr lang="en-US" sz="2400" b="1" baseline="-25000" dirty="0">
                <a:solidFill>
                  <a:schemeClr val="hlink"/>
                </a:solidFill>
                <a:latin typeface="Times New Roman" pitchFamily="18" charset="0"/>
              </a:rPr>
              <a:t>2</a:t>
            </a:r>
            <a:r>
              <a:rPr lang="en-US" sz="2400" b="1" dirty="0">
                <a:solidFill>
                  <a:schemeClr val="hlink"/>
                </a:solidFill>
                <a:latin typeface="Times New Roman" pitchFamily="18" charset="0"/>
              </a:rPr>
              <a:t>=(1,5+0,5)=2,0A			U</a:t>
            </a:r>
            <a:r>
              <a:rPr lang="en-US" sz="2400" b="1" baseline="-25000" dirty="0">
                <a:solidFill>
                  <a:schemeClr val="hlink"/>
                </a:solidFill>
                <a:latin typeface="Times New Roman" pitchFamily="18" charset="0"/>
              </a:rPr>
              <a:t>2</a:t>
            </a:r>
            <a:r>
              <a:rPr lang="en-US" sz="2400" b="1" dirty="0">
                <a:solidFill>
                  <a:schemeClr val="hlink"/>
                </a:solidFill>
                <a:latin typeface="Times New Roman" pitchFamily="18" charset="0"/>
              </a:rPr>
              <a:t>= ? V</a:t>
            </a:r>
          </a:p>
        </p:txBody>
      </p:sp>
      <p:graphicFrame>
        <p:nvGraphicFramePr>
          <p:cNvPr id="107525" name="Object 5"/>
          <p:cNvGraphicFramePr>
            <a:graphicFrameLocks noChangeAspect="1"/>
          </p:cNvGraphicFramePr>
          <p:nvPr/>
        </p:nvGraphicFramePr>
        <p:xfrm>
          <a:off x="1639888" y="5268913"/>
          <a:ext cx="3503612" cy="844550"/>
        </p:xfrm>
        <a:graphic>
          <a:graphicData uri="http://schemas.openxmlformats.org/presentationml/2006/ole">
            <mc:AlternateContent xmlns:mc="http://schemas.openxmlformats.org/markup-compatibility/2006">
              <mc:Choice xmlns:v="urn:schemas-microsoft-com:vml" Requires="v">
                <p:oleObj name="Equation" r:id="rId2" imgW="1790640" imgH="431640" progId="">
                  <p:embed/>
                </p:oleObj>
              </mc:Choice>
              <mc:Fallback>
                <p:oleObj name="Equation" r:id="rId2" imgW="1790640" imgH="431640" progId="">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9888" y="5268913"/>
                        <a:ext cx="3503612" cy="844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07524"/>
                                        </p:tgtEl>
                                        <p:attrNameLst>
                                          <p:attrName>style.visibility</p:attrName>
                                        </p:attrNameLst>
                                      </p:cBhvr>
                                      <p:to>
                                        <p:strVal val="visible"/>
                                      </p:to>
                                    </p:set>
                                    <p:anim by="(-#ppt_w*2)" calcmode="lin" valueType="num">
                                      <p:cBhvr rctx="PPT">
                                        <p:cTn id="7" dur="500" autoRev="1" fill="hold">
                                          <p:stCondLst>
                                            <p:cond delay="0"/>
                                          </p:stCondLst>
                                        </p:cTn>
                                        <p:tgtEl>
                                          <p:spTgt spid="107524"/>
                                        </p:tgtEl>
                                        <p:attrNameLst>
                                          <p:attrName>ppt_w</p:attrName>
                                        </p:attrNameLst>
                                      </p:cBhvr>
                                    </p:anim>
                                    <p:anim by="(#ppt_w*0.50)" calcmode="lin" valueType="num">
                                      <p:cBhvr>
                                        <p:cTn id="8" dur="500" decel="50000" autoRev="1" fill="hold">
                                          <p:stCondLst>
                                            <p:cond delay="0"/>
                                          </p:stCondLst>
                                        </p:cTn>
                                        <p:tgtEl>
                                          <p:spTgt spid="107524"/>
                                        </p:tgtEl>
                                        <p:attrNameLst>
                                          <p:attrName>ppt_x</p:attrName>
                                        </p:attrNameLst>
                                      </p:cBhvr>
                                    </p:anim>
                                    <p:anim from="(-#ppt_h/2)" to="(#ppt_y)" calcmode="lin" valueType="num">
                                      <p:cBhvr>
                                        <p:cTn id="9" dur="1000" fill="hold">
                                          <p:stCondLst>
                                            <p:cond delay="0"/>
                                          </p:stCondLst>
                                        </p:cTn>
                                        <p:tgtEl>
                                          <p:spTgt spid="107524"/>
                                        </p:tgtEl>
                                        <p:attrNameLst>
                                          <p:attrName>ppt_y</p:attrName>
                                        </p:attrNameLst>
                                      </p:cBhvr>
                                    </p:anim>
                                    <p:animRot by="21600000">
                                      <p:cBhvr>
                                        <p:cTn id="10" dur="1000" fill="hold">
                                          <p:stCondLst>
                                            <p:cond delay="0"/>
                                          </p:stCondLst>
                                        </p:cTn>
                                        <p:tgtEl>
                                          <p:spTgt spid="10752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7525"/>
                                        </p:tgtEl>
                                        <p:attrNameLst>
                                          <p:attrName>style.visibility</p:attrName>
                                        </p:attrNameLst>
                                      </p:cBhvr>
                                      <p:to>
                                        <p:strVal val="visible"/>
                                      </p:to>
                                    </p:set>
                                    <p:animEffect transition="in" filter="wipe(left)">
                                      <p:cBhvr>
                                        <p:cTn id="15" dur="500"/>
                                        <p:tgtEl>
                                          <p:spTgt spid="107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64" name="Group 8"/>
          <p:cNvGrpSpPr>
            <a:grpSpLocks/>
          </p:cNvGrpSpPr>
          <p:nvPr/>
        </p:nvGrpSpPr>
        <p:grpSpPr bwMode="auto">
          <a:xfrm>
            <a:off x="0" y="0"/>
            <a:ext cx="9144000" cy="1066800"/>
            <a:chOff x="0" y="0"/>
            <a:chExt cx="5760" cy="576"/>
          </a:xfrm>
        </p:grpSpPr>
        <p:sp>
          <p:nvSpPr>
            <p:cNvPr id="45065" name="Rectangle 9"/>
            <p:cNvSpPr>
              <a:spLocks noChangeArrowheads="1"/>
            </p:cNvSpPr>
            <p:nvPr/>
          </p:nvSpPr>
          <p:spPr bwMode="auto">
            <a:xfrm>
              <a:off x="0" y="0"/>
              <a:ext cx="5760" cy="576"/>
            </a:xfrm>
            <a:prstGeom prst="rect">
              <a:avLst/>
            </a:prstGeom>
            <a:gradFill rotWithShape="1">
              <a:gsLst>
                <a:gs pos="0">
                  <a:srgbClr val="FF3300"/>
                </a:gs>
                <a:gs pos="50000">
                  <a:srgbClr val="CCFFCC"/>
                </a:gs>
                <a:gs pos="100000">
                  <a:srgbClr val="FF3300"/>
                </a:gs>
              </a:gsLst>
              <a:lin ang="5400000" scaled="1"/>
            </a:gradFill>
            <a:ln w="38100" cmpd="dbl">
              <a:solidFill>
                <a:srgbClr val="FFFF00"/>
              </a:solidFill>
              <a:miter lim="800000"/>
              <a:headEnd/>
              <a:tailEnd/>
            </a:ln>
            <a:effectLst/>
          </p:spPr>
          <p:txBody>
            <a:bodyPr wrap="none" anchor="ctr"/>
            <a:lstStyle/>
            <a:p>
              <a:pPr algn="ctr"/>
              <a:endParaRPr lang="vi-VN" sz="2400">
                <a:latin typeface="VNI-Times" pitchFamily="2" charset="0"/>
              </a:endParaRPr>
            </a:p>
          </p:txBody>
        </p:sp>
        <p:grpSp>
          <p:nvGrpSpPr>
            <p:cNvPr id="45066" name="Group 10"/>
            <p:cNvGrpSpPr>
              <a:grpSpLocks/>
            </p:cNvGrpSpPr>
            <p:nvPr/>
          </p:nvGrpSpPr>
          <p:grpSpPr bwMode="auto">
            <a:xfrm>
              <a:off x="0" y="159"/>
              <a:ext cx="5760" cy="405"/>
              <a:chOff x="0" y="159"/>
              <a:chExt cx="5760" cy="405"/>
            </a:xfrm>
          </p:grpSpPr>
          <p:sp>
            <p:nvSpPr>
              <p:cNvPr id="45067" name="Rectangle 11"/>
              <p:cNvSpPr>
                <a:spLocks noChangeArrowheads="1"/>
              </p:cNvSpPr>
              <p:nvPr/>
            </p:nvSpPr>
            <p:spPr bwMode="auto">
              <a:xfrm>
                <a:off x="2779" y="159"/>
                <a:ext cx="156" cy="198"/>
              </a:xfrm>
              <a:prstGeom prst="rect">
                <a:avLst/>
              </a:prstGeom>
              <a:noFill/>
              <a:ln w="9525">
                <a:noFill/>
                <a:miter lim="800000"/>
                <a:headEnd/>
                <a:tailEnd/>
              </a:ln>
              <a:effectLst/>
            </p:spPr>
            <p:txBody>
              <a:bodyPr wrap="none">
                <a:spAutoFit/>
              </a:bodyPr>
              <a:lstStyle/>
              <a:p>
                <a:pPr algn="ctr" eaLnBrk="0" hangingPunct="0"/>
                <a:r>
                  <a:rPr lang="en-US" b="1" i="1">
                    <a:solidFill>
                      <a:srgbClr val="0000FF"/>
                    </a:solidFill>
                    <a:effectLst>
                      <a:outerShdw blurRad="38100" dist="38100" dir="2700000" algn="tl">
                        <a:srgbClr val="C0C0C0"/>
                      </a:outerShdw>
                    </a:effectLst>
                    <a:latin typeface="VNtimes new roman" pitchFamily="34" charset="0"/>
                  </a:rPr>
                  <a:t> </a:t>
                </a:r>
                <a:endParaRPr lang="en-US" sz="2800" b="1">
                  <a:solidFill>
                    <a:srgbClr val="0000FF"/>
                  </a:solidFill>
                  <a:effectLst>
                    <a:outerShdw blurRad="38100" dist="38100" dir="2700000" algn="tl">
                      <a:srgbClr val="C0C0C0"/>
                    </a:outerShdw>
                  </a:effectLst>
                  <a:latin typeface="VNtimes new roman" pitchFamily="34" charset="0"/>
                </a:endParaRPr>
              </a:p>
            </p:txBody>
          </p:sp>
          <p:sp>
            <p:nvSpPr>
              <p:cNvPr id="45068" name="Text Box 12"/>
              <p:cNvSpPr txBox="1">
                <a:spLocks noChangeArrowheads="1"/>
              </p:cNvSpPr>
              <p:nvPr/>
            </p:nvSpPr>
            <p:spPr bwMode="auto">
              <a:xfrm>
                <a:off x="0" y="432"/>
                <a:ext cx="5760" cy="132"/>
              </a:xfrm>
              <a:prstGeom prst="rect">
                <a:avLst/>
              </a:prstGeom>
              <a:noFill/>
              <a:ln w="9525">
                <a:noFill/>
                <a:miter lim="800000"/>
                <a:headEnd/>
                <a:tailEnd/>
              </a:ln>
              <a:effectLst/>
            </p:spPr>
            <p:txBody>
              <a:bodyPr>
                <a:spAutoFit/>
              </a:bodyPr>
              <a:lstStyle/>
              <a:p>
                <a:pPr eaLnBrk="0" hangingPunct="0"/>
                <a:r>
                  <a:rPr lang="en-US" sz="1000">
                    <a:solidFill>
                      <a:srgbClr val="FF3300"/>
                    </a:solidFill>
                    <a:effectLst>
                      <a:outerShdw blurRad="38100" dist="38100" dir="2700000" algn="tl">
                        <a:srgbClr val="C0C0C0"/>
                      </a:outerShdw>
                    </a:effectLst>
                    <a:sym typeface="Wingdings" pitchFamily="2" charset="2"/>
                  </a:rPr>
                  <a:t></a:t>
                </a:r>
                <a:r>
                  <a:rPr lang="en-US" sz="1000">
                    <a:solidFill>
                      <a:srgbClr val="FFFF99"/>
                    </a:solidFill>
                    <a:effectLst>
                      <a:outerShdw blurRad="38100" dist="38100" dir="2700000" algn="tl">
                        <a:srgbClr val="C0C0C0"/>
                      </a:outerShdw>
                    </a:effectLst>
                    <a:sym typeface="Wingdings" pitchFamily="2" charset="2"/>
                  </a:rPr>
                  <a:t></a:t>
                </a:r>
                <a:r>
                  <a:rPr lang="en-US" sz="1000">
                    <a:solidFill>
                      <a:srgbClr val="00FF00"/>
                    </a:solidFill>
                    <a:effectLst>
                      <a:outerShdw blurRad="38100" dist="38100" dir="2700000" algn="tl">
                        <a:srgbClr val="C0C0C0"/>
                      </a:outerShdw>
                    </a:effectLst>
                    <a:sym typeface="Wingdings" pitchFamily="2" charset="2"/>
                  </a:rPr>
                  <a:t></a:t>
                </a:r>
                <a:r>
                  <a:rPr lang="en-US" sz="1000">
                    <a:solidFill>
                      <a:srgbClr val="FFFF99"/>
                    </a:solidFill>
                    <a:effectLst>
                      <a:outerShdw blurRad="38100" dist="38100" dir="2700000" algn="tl">
                        <a:srgbClr val="C0C0C0"/>
                      </a:outerShdw>
                    </a:effectLst>
                    <a:sym typeface="Wingdings" pitchFamily="2" charset="2"/>
                  </a:rPr>
                  <a:t></a:t>
                </a:r>
                <a:r>
                  <a:rPr lang="en-US" sz="1000">
                    <a:solidFill>
                      <a:srgbClr val="FF9900"/>
                    </a:solidFill>
                    <a:effectLst>
                      <a:outerShdw blurRad="38100" dist="38100" dir="2700000" algn="tl">
                        <a:srgbClr val="C0C0C0"/>
                      </a:outerShdw>
                    </a:effectLst>
                    <a:sym typeface="Wingdings" pitchFamily="2" charset="2"/>
                  </a:rPr>
                  <a:t></a:t>
                </a:r>
                <a:r>
                  <a:rPr lang="en-US" sz="1000">
                    <a:solidFill>
                      <a:srgbClr val="FFFF99"/>
                    </a:solidFill>
                    <a:effectLst>
                      <a:outerShdw blurRad="38100" dist="38100" dir="2700000" algn="tl">
                        <a:srgbClr val="C0C0C0"/>
                      </a:outerShdw>
                    </a:effectLst>
                    <a:sym typeface="Wingdings" pitchFamily="2" charset="2"/>
                  </a:rPr>
                  <a:t></a:t>
                </a:r>
                <a:r>
                  <a:rPr lang="en-US" sz="1000">
                    <a:solidFill>
                      <a:srgbClr val="FF9900"/>
                    </a:solidFill>
                    <a:effectLst>
                      <a:outerShdw blurRad="38100" dist="38100" dir="2700000" algn="tl">
                        <a:srgbClr val="C0C0C0"/>
                      </a:outerShdw>
                    </a:effectLst>
                    <a:sym typeface="Wingdings" pitchFamily="2" charset="2"/>
                  </a:rPr>
                  <a:t></a:t>
                </a:r>
                <a:r>
                  <a:rPr lang="en-US" sz="1000">
                    <a:solidFill>
                      <a:srgbClr val="FFFF99"/>
                    </a:solidFill>
                    <a:effectLst>
                      <a:outerShdw blurRad="38100" dist="38100" dir="2700000" algn="tl">
                        <a:srgbClr val="C0C0C0"/>
                      </a:outerShdw>
                    </a:effectLst>
                    <a:sym typeface="Wingdings" pitchFamily="2" charset="2"/>
                  </a:rPr>
                  <a:t></a:t>
                </a:r>
                <a:r>
                  <a:rPr lang="en-US" sz="1000">
                    <a:solidFill>
                      <a:srgbClr val="CCFFCC"/>
                    </a:solidFill>
                    <a:effectLst>
                      <a:outerShdw blurRad="38100" dist="38100" dir="2700000" algn="tl">
                        <a:srgbClr val="C0C0C0"/>
                      </a:outerShdw>
                    </a:effectLst>
                    <a:sym typeface="Wingdings" pitchFamily="2" charset="2"/>
                  </a:rPr>
                  <a:t></a:t>
                </a:r>
                <a:r>
                  <a:rPr lang="en-US" sz="1000">
                    <a:solidFill>
                      <a:srgbClr val="FFFF99"/>
                    </a:solidFill>
                    <a:effectLst>
                      <a:outerShdw blurRad="38100" dist="38100" dir="2700000" algn="tl">
                        <a:srgbClr val="C0C0C0"/>
                      </a:outerShdw>
                    </a:effectLst>
                    <a:sym typeface="Wingdings" pitchFamily="2" charset="2"/>
                  </a:rPr>
                  <a:t></a:t>
                </a:r>
                <a:r>
                  <a:rPr lang="en-US" sz="1000">
                    <a:solidFill>
                      <a:schemeClr val="folHlink"/>
                    </a:solidFill>
                    <a:effectLst>
                      <a:outerShdw blurRad="38100" dist="38100" dir="2700000" algn="tl">
                        <a:srgbClr val="C0C0C0"/>
                      </a:outerShdw>
                    </a:effectLst>
                    <a:sym typeface="Wingdings" pitchFamily="2" charset="2"/>
                  </a:rPr>
                  <a:t></a:t>
                </a:r>
                <a:r>
                  <a:rPr lang="en-US" sz="1000">
                    <a:solidFill>
                      <a:srgbClr val="FFFF99"/>
                    </a:solidFill>
                    <a:effectLst>
                      <a:outerShdw blurRad="38100" dist="38100" dir="2700000" algn="tl">
                        <a:srgbClr val="C0C0C0"/>
                      </a:outerShdw>
                    </a:effectLst>
                    <a:sym typeface="Wingdings" pitchFamily="2" charset="2"/>
                  </a:rPr>
                  <a:t></a:t>
                </a:r>
                <a:r>
                  <a:rPr lang="en-US" sz="1000">
                    <a:solidFill>
                      <a:srgbClr val="FFFF00"/>
                    </a:solidFill>
                    <a:effectLst>
                      <a:outerShdw blurRad="38100" dist="38100" dir="2700000" algn="tl">
                        <a:srgbClr val="C0C0C0"/>
                      </a:outerShdw>
                    </a:effectLst>
                    <a:sym typeface="Wingdings" pitchFamily="2" charset="2"/>
                  </a:rPr>
                  <a:t></a:t>
                </a:r>
                <a:r>
                  <a:rPr lang="en-US" sz="1000">
                    <a:solidFill>
                      <a:srgbClr val="FF99FF"/>
                    </a:solidFill>
                    <a:effectLst>
                      <a:outerShdw blurRad="38100" dist="38100" dir="2700000" algn="tl">
                        <a:srgbClr val="C0C0C0"/>
                      </a:outerShdw>
                    </a:effectLst>
                    <a:sym typeface="Wingdings" pitchFamily="2" charset="2"/>
                  </a:rPr>
                  <a:t></a:t>
                </a:r>
                <a:r>
                  <a:rPr lang="en-US" sz="1000">
                    <a:solidFill>
                      <a:srgbClr val="FFFF99"/>
                    </a:solidFill>
                    <a:effectLst>
                      <a:outerShdw blurRad="38100" dist="38100" dir="2700000" algn="tl">
                        <a:srgbClr val="C0C0C0"/>
                      </a:outerShdw>
                    </a:effectLst>
                    <a:sym typeface="Wingdings" pitchFamily="2" charset="2"/>
                  </a:rPr>
                  <a:t></a:t>
                </a:r>
                <a:r>
                  <a:rPr lang="en-US" sz="1000">
                    <a:solidFill>
                      <a:srgbClr val="FF99FF"/>
                    </a:solidFill>
                    <a:effectLst>
                      <a:outerShdw blurRad="38100" dist="38100" dir="2700000" algn="tl">
                        <a:srgbClr val="C0C0C0"/>
                      </a:outerShdw>
                    </a:effectLst>
                    <a:sym typeface="Wingdings" pitchFamily="2" charset="2"/>
                  </a:rPr>
                  <a:t></a:t>
                </a:r>
                <a:r>
                  <a:rPr lang="en-US" sz="1000">
                    <a:solidFill>
                      <a:srgbClr val="FFFF99"/>
                    </a:solidFill>
                    <a:effectLst>
                      <a:outerShdw blurRad="38100" dist="38100" dir="2700000" algn="tl">
                        <a:srgbClr val="C0C0C0"/>
                      </a:outerShdw>
                    </a:effectLst>
                    <a:sym typeface="Wingdings" pitchFamily="2" charset="2"/>
                  </a:rPr>
                  <a:t></a:t>
                </a:r>
                <a:r>
                  <a:rPr lang="en-US" sz="1000">
                    <a:solidFill>
                      <a:srgbClr val="FFFF99"/>
                    </a:solidFill>
                    <a:effectLst>
                      <a:outerShdw blurRad="38100" dist="38100" dir="2700000" algn="tl">
                        <a:srgbClr val="C0C0C0"/>
                      </a:outerShdw>
                    </a:effectLst>
                  </a:rPr>
                  <a:t> </a:t>
                </a:r>
                <a:r>
                  <a:rPr lang="en-US" sz="1000">
                    <a:solidFill>
                      <a:srgbClr val="FF3300"/>
                    </a:solidFill>
                    <a:effectLst>
                      <a:outerShdw blurRad="38100" dist="38100" dir="2700000" algn="tl">
                        <a:srgbClr val="C0C0C0"/>
                      </a:outerShdw>
                    </a:effectLst>
                    <a:sym typeface="Wingdings" pitchFamily="2" charset="2"/>
                  </a:rPr>
                  <a:t></a:t>
                </a:r>
                <a:r>
                  <a:rPr lang="en-US" sz="1000">
                    <a:solidFill>
                      <a:srgbClr val="FFFF99"/>
                    </a:solidFill>
                    <a:effectLst>
                      <a:outerShdw blurRad="38100" dist="38100" dir="2700000" algn="tl">
                        <a:srgbClr val="C0C0C0"/>
                      </a:outerShdw>
                    </a:effectLst>
                    <a:sym typeface="Wingdings" pitchFamily="2" charset="2"/>
                  </a:rPr>
                  <a:t></a:t>
                </a:r>
                <a:r>
                  <a:rPr lang="en-US" sz="1000">
                    <a:solidFill>
                      <a:srgbClr val="00FF00"/>
                    </a:solidFill>
                    <a:effectLst>
                      <a:outerShdw blurRad="38100" dist="38100" dir="2700000" algn="tl">
                        <a:srgbClr val="C0C0C0"/>
                      </a:outerShdw>
                    </a:effectLst>
                    <a:sym typeface="Wingdings" pitchFamily="2" charset="2"/>
                  </a:rPr>
                  <a:t></a:t>
                </a:r>
                <a:r>
                  <a:rPr lang="en-US" sz="1000">
                    <a:solidFill>
                      <a:srgbClr val="FFFF99"/>
                    </a:solidFill>
                    <a:effectLst>
                      <a:outerShdw blurRad="38100" dist="38100" dir="2700000" algn="tl">
                        <a:srgbClr val="C0C0C0"/>
                      </a:outerShdw>
                    </a:effectLst>
                    <a:sym typeface="Wingdings" pitchFamily="2" charset="2"/>
                  </a:rPr>
                  <a:t></a:t>
                </a:r>
                <a:r>
                  <a:rPr lang="en-US" sz="1000">
                    <a:solidFill>
                      <a:srgbClr val="FF9900"/>
                    </a:solidFill>
                    <a:effectLst>
                      <a:outerShdw blurRad="38100" dist="38100" dir="2700000" algn="tl">
                        <a:srgbClr val="C0C0C0"/>
                      </a:outerShdw>
                    </a:effectLst>
                    <a:sym typeface="Wingdings" pitchFamily="2" charset="2"/>
                  </a:rPr>
                  <a:t></a:t>
                </a:r>
                <a:r>
                  <a:rPr lang="en-US" sz="1000">
                    <a:solidFill>
                      <a:srgbClr val="FFFF99"/>
                    </a:solidFill>
                    <a:effectLst>
                      <a:outerShdw blurRad="38100" dist="38100" dir="2700000" algn="tl">
                        <a:srgbClr val="C0C0C0"/>
                      </a:outerShdw>
                    </a:effectLst>
                    <a:sym typeface="Wingdings" pitchFamily="2" charset="2"/>
                  </a:rPr>
                  <a:t></a:t>
                </a:r>
                <a:r>
                  <a:rPr lang="en-US" sz="1000">
                    <a:solidFill>
                      <a:srgbClr val="FF9900"/>
                    </a:solidFill>
                    <a:effectLst>
                      <a:outerShdw blurRad="38100" dist="38100" dir="2700000" algn="tl">
                        <a:srgbClr val="C0C0C0"/>
                      </a:outerShdw>
                    </a:effectLst>
                    <a:sym typeface="Wingdings" pitchFamily="2" charset="2"/>
                  </a:rPr>
                  <a:t></a:t>
                </a:r>
                <a:r>
                  <a:rPr lang="en-US" sz="1000">
                    <a:solidFill>
                      <a:srgbClr val="FFFF99"/>
                    </a:solidFill>
                    <a:effectLst>
                      <a:outerShdw blurRad="38100" dist="38100" dir="2700000" algn="tl">
                        <a:srgbClr val="C0C0C0"/>
                      </a:outerShdw>
                    </a:effectLst>
                    <a:sym typeface="Wingdings" pitchFamily="2" charset="2"/>
                  </a:rPr>
                  <a:t></a:t>
                </a:r>
                <a:r>
                  <a:rPr lang="en-US" sz="1000">
                    <a:solidFill>
                      <a:srgbClr val="CCFFCC"/>
                    </a:solidFill>
                    <a:effectLst>
                      <a:outerShdw blurRad="38100" dist="38100" dir="2700000" algn="tl">
                        <a:srgbClr val="C0C0C0"/>
                      </a:outerShdw>
                    </a:effectLst>
                    <a:sym typeface="Wingdings" pitchFamily="2" charset="2"/>
                  </a:rPr>
                  <a:t></a:t>
                </a:r>
                <a:r>
                  <a:rPr lang="en-US" sz="1000">
                    <a:solidFill>
                      <a:srgbClr val="FFFF99"/>
                    </a:solidFill>
                    <a:effectLst>
                      <a:outerShdw blurRad="38100" dist="38100" dir="2700000" algn="tl">
                        <a:srgbClr val="C0C0C0"/>
                      </a:outerShdw>
                    </a:effectLst>
                    <a:sym typeface="Wingdings" pitchFamily="2" charset="2"/>
                  </a:rPr>
                  <a:t></a:t>
                </a:r>
                <a:r>
                  <a:rPr lang="en-US" sz="1000">
                    <a:solidFill>
                      <a:schemeClr val="folHlink"/>
                    </a:solidFill>
                    <a:effectLst>
                      <a:outerShdw blurRad="38100" dist="38100" dir="2700000" algn="tl">
                        <a:srgbClr val="C0C0C0"/>
                      </a:outerShdw>
                    </a:effectLst>
                    <a:sym typeface="Wingdings" pitchFamily="2" charset="2"/>
                  </a:rPr>
                  <a:t></a:t>
                </a:r>
                <a:r>
                  <a:rPr lang="en-US" sz="1000">
                    <a:solidFill>
                      <a:srgbClr val="FFFF99"/>
                    </a:solidFill>
                    <a:effectLst>
                      <a:outerShdw blurRad="38100" dist="38100" dir="2700000" algn="tl">
                        <a:srgbClr val="C0C0C0"/>
                      </a:outerShdw>
                    </a:effectLst>
                    <a:sym typeface="Wingdings" pitchFamily="2" charset="2"/>
                  </a:rPr>
                  <a:t></a:t>
                </a:r>
                <a:r>
                  <a:rPr lang="en-US" sz="1000">
                    <a:solidFill>
                      <a:srgbClr val="FFFF00"/>
                    </a:solidFill>
                    <a:effectLst>
                      <a:outerShdw blurRad="38100" dist="38100" dir="2700000" algn="tl">
                        <a:srgbClr val="C0C0C0"/>
                      </a:outerShdw>
                    </a:effectLst>
                    <a:sym typeface="Wingdings" pitchFamily="2" charset="2"/>
                  </a:rPr>
                  <a:t></a:t>
                </a:r>
                <a:r>
                  <a:rPr lang="en-US" sz="1000">
                    <a:solidFill>
                      <a:srgbClr val="FF99FF"/>
                    </a:solidFill>
                    <a:effectLst>
                      <a:outerShdw blurRad="38100" dist="38100" dir="2700000" algn="tl">
                        <a:srgbClr val="C0C0C0"/>
                      </a:outerShdw>
                    </a:effectLst>
                    <a:sym typeface="Wingdings" pitchFamily="2" charset="2"/>
                  </a:rPr>
                  <a:t></a:t>
                </a:r>
                <a:r>
                  <a:rPr lang="en-US" sz="1000">
                    <a:solidFill>
                      <a:srgbClr val="FFFF99"/>
                    </a:solidFill>
                    <a:effectLst>
                      <a:outerShdw blurRad="38100" dist="38100" dir="2700000" algn="tl">
                        <a:srgbClr val="C0C0C0"/>
                      </a:outerShdw>
                    </a:effectLst>
                    <a:sym typeface="Wingdings" pitchFamily="2" charset="2"/>
                  </a:rPr>
                  <a:t></a:t>
                </a:r>
                <a:r>
                  <a:rPr lang="en-US" sz="1000">
                    <a:solidFill>
                      <a:srgbClr val="FF99FF"/>
                    </a:solidFill>
                    <a:effectLst>
                      <a:outerShdw blurRad="38100" dist="38100" dir="2700000" algn="tl">
                        <a:srgbClr val="C0C0C0"/>
                      </a:outerShdw>
                    </a:effectLst>
                    <a:sym typeface="Wingdings" pitchFamily="2" charset="2"/>
                  </a:rPr>
                  <a:t></a:t>
                </a:r>
                <a:r>
                  <a:rPr lang="en-US" sz="1000">
                    <a:solidFill>
                      <a:srgbClr val="FFFF99"/>
                    </a:solidFill>
                    <a:effectLst>
                      <a:outerShdw blurRad="38100" dist="38100" dir="2700000" algn="tl">
                        <a:srgbClr val="C0C0C0"/>
                      </a:outerShdw>
                    </a:effectLst>
                    <a:sym typeface="Wingdings" pitchFamily="2" charset="2"/>
                  </a:rPr>
                  <a:t></a:t>
                </a:r>
                <a:r>
                  <a:rPr lang="en-US" sz="1000">
                    <a:solidFill>
                      <a:srgbClr val="FFFF99"/>
                    </a:solidFill>
                    <a:effectLst>
                      <a:outerShdw blurRad="38100" dist="38100" dir="2700000" algn="tl">
                        <a:srgbClr val="C0C0C0"/>
                      </a:outerShdw>
                    </a:effectLst>
                  </a:rPr>
                  <a:t> </a:t>
                </a:r>
                <a:r>
                  <a:rPr lang="en-US" sz="1000">
                    <a:solidFill>
                      <a:srgbClr val="FF3300"/>
                    </a:solidFill>
                    <a:effectLst>
                      <a:outerShdw blurRad="38100" dist="38100" dir="2700000" algn="tl">
                        <a:srgbClr val="C0C0C0"/>
                      </a:outerShdw>
                    </a:effectLst>
                    <a:sym typeface="Wingdings" pitchFamily="2" charset="2"/>
                  </a:rPr>
                  <a:t></a:t>
                </a:r>
                <a:r>
                  <a:rPr lang="en-US" sz="1000">
                    <a:solidFill>
                      <a:srgbClr val="FFFF99"/>
                    </a:solidFill>
                    <a:effectLst>
                      <a:outerShdw blurRad="38100" dist="38100" dir="2700000" algn="tl">
                        <a:srgbClr val="C0C0C0"/>
                      </a:outerShdw>
                    </a:effectLst>
                    <a:sym typeface="Wingdings" pitchFamily="2" charset="2"/>
                  </a:rPr>
                  <a:t></a:t>
                </a:r>
                <a:r>
                  <a:rPr lang="en-US" sz="1000">
                    <a:solidFill>
                      <a:srgbClr val="00FF00"/>
                    </a:solidFill>
                    <a:effectLst>
                      <a:outerShdw blurRad="38100" dist="38100" dir="2700000" algn="tl">
                        <a:srgbClr val="C0C0C0"/>
                      </a:outerShdw>
                    </a:effectLst>
                    <a:sym typeface="Wingdings" pitchFamily="2" charset="2"/>
                  </a:rPr>
                  <a:t></a:t>
                </a:r>
                <a:r>
                  <a:rPr lang="en-US" sz="1000">
                    <a:solidFill>
                      <a:srgbClr val="FFFF99"/>
                    </a:solidFill>
                    <a:effectLst>
                      <a:outerShdw blurRad="38100" dist="38100" dir="2700000" algn="tl">
                        <a:srgbClr val="C0C0C0"/>
                      </a:outerShdw>
                    </a:effectLst>
                    <a:sym typeface="Wingdings" pitchFamily="2" charset="2"/>
                  </a:rPr>
                  <a:t></a:t>
                </a:r>
                <a:r>
                  <a:rPr lang="en-US" sz="1000">
                    <a:solidFill>
                      <a:srgbClr val="FF9900"/>
                    </a:solidFill>
                    <a:effectLst>
                      <a:outerShdw blurRad="38100" dist="38100" dir="2700000" algn="tl">
                        <a:srgbClr val="C0C0C0"/>
                      </a:outerShdw>
                    </a:effectLst>
                    <a:sym typeface="Wingdings" pitchFamily="2" charset="2"/>
                  </a:rPr>
                  <a:t></a:t>
                </a:r>
                <a:r>
                  <a:rPr lang="en-US" sz="1000">
                    <a:solidFill>
                      <a:srgbClr val="FFFF99"/>
                    </a:solidFill>
                    <a:effectLst>
                      <a:outerShdw blurRad="38100" dist="38100" dir="2700000" algn="tl">
                        <a:srgbClr val="C0C0C0"/>
                      </a:outerShdw>
                    </a:effectLst>
                    <a:sym typeface="Wingdings" pitchFamily="2" charset="2"/>
                  </a:rPr>
                  <a:t></a:t>
                </a:r>
                <a:r>
                  <a:rPr lang="en-US" sz="1000">
                    <a:solidFill>
                      <a:srgbClr val="FF9900"/>
                    </a:solidFill>
                    <a:effectLst>
                      <a:outerShdw blurRad="38100" dist="38100" dir="2700000" algn="tl">
                        <a:srgbClr val="C0C0C0"/>
                      </a:outerShdw>
                    </a:effectLst>
                    <a:sym typeface="Wingdings" pitchFamily="2" charset="2"/>
                  </a:rPr>
                  <a:t></a:t>
                </a:r>
                <a:r>
                  <a:rPr lang="en-US" sz="1000">
                    <a:solidFill>
                      <a:srgbClr val="FFFF99"/>
                    </a:solidFill>
                    <a:effectLst>
                      <a:outerShdw blurRad="38100" dist="38100" dir="2700000" algn="tl">
                        <a:srgbClr val="C0C0C0"/>
                      </a:outerShdw>
                    </a:effectLst>
                    <a:sym typeface="Wingdings" pitchFamily="2" charset="2"/>
                  </a:rPr>
                  <a:t></a:t>
                </a:r>
                <a:r>
                  <a:rPr lang="en-US" sz="1000">
                    <a:solidFill>
                      <a:srgbClr val="CCFFCC"/>
                    </a:solidFill>
                    <a:effectLst>
                      <a:outerShdw blurRad="38100" dist="38100" dir="2700000" algn="tl">
                        <a:srgbClr val="C0C0C0"/>
                      </a:outerShdw>
                    </a:effectLst>
                    <a:sym typeface="Wingdings" pitchFamily="2" charset="2"/>
                  </a:rPr>
                  <a:t></a:t>
                </a:r>
                <a:r>
                  <a:rPr lang="en-US" sz="1000">
                    <a:solidFill>
                      <a:srgbClr val="FFFF99"/>
                    </a:solidFill>
                    <a:effectLst>
                      <a:outerShdw blurRad="38100" dist="38100" dir="2700000" algn="tl">
                        <a:srgbClr val="C0C0C0"/>
                      </a:outerShdw>
                    </a:effectLst>
                    <a:sym typeface="Wingdings" pitchFamily="2" charset="2"/>
                  </a:rPr>
                  <a:t></a:t>
                </a:r>
                <a:r>
                  <a:rPr lang="en-US" sz="1000">
                    <a:solidFill>
                      <a:schemeClr val="folHlink"/>
                    </a:solidFill>
                    <a:effectLst>
                      <a:outerShdw blurRad="38100" dist="38100" dir="2700000" algn="tl">
                        <a:srgbClr val="C0C0C0"/>
                      </a:outerShdw>
                    </a:effectLst>
                    <a:sym typeface="Wingdings" pitchFamily="2" charset="2"/>
                  </a:rPr>
                  <a:t></a:t>
                </a:r>
                <a:r>
                  <a:rPr lang="en-US" sz="1000">
                    <a:solidFill>
                      <a:srgbClr val="FFFF99"/>
                    </a:solidFill>
                    <a:effectLst>
                      <a:outerShdw blurRad="38100" dist="38100" dir="2700000" algn="tl">
                        <a:srgbClr val="C0C0C0"/>
                      </a:outerShdw>
                    </a:effectLst>
                    <a:sym typeface="Wingdings" pitchFamily="2" charset="2"/>
                  </a:rPr>
                  <a:t></a:t>
                </a:r>
                <a:r>
                  <a:rPr lang="en-US" sz="1000">
                    <a:solidFill>
                      <a:srgbClr val="FFFF00"/>
                    </a:solidFill>
                    <a:effectLst>
                      <a:outerShdw blurRad="38100" dist="38100" dir="2700000" algn="tl">
                        <a:srgbClr val="C0C0C0"/>
                      </a:outerShdw>
                    </a:effectLst>
                    <a:sym typeface="Wingdings" pitchFamily="2" charset="2"/>
                  </a:rPr>
                  <a:t></a:t>
                </a:r>
                <a:r>
                  <a:rPr lang="en-US" sz="1000">
                    <a:solidFill>
                      <a:srgbClr val="FF99FF"/>
                    </a:solidFill>
                    <a:effectLst>
                      <a:outerShdw blurRad="38100" dist="38100" dir="2700000" algn="tl">
                        <a:srgbClr val="C0C0C0"/>
                      </a:outerShdw>
                    </a:effectLst>
                    <a:sym typeface="Wingdings" pitchFamily="2" charset="2"/>
                  </a:rPr>
                  <a:t></a:t>
                </a:r>
                <a:r>
                  <a:rPr lang="en-US" sz="1000">
                    <a:solidFill>
                      <a:srgbClr val="FFFF99"/>
                    </a:solidFill>
                    <a:effectLst>
                      <a:outerShdw blurRad="38100" dist="38100" dir="2700000" algn="tl">
                        <a:srgbClr val="C0C0C0"/>
                      </a:outerShdw>
                    </a:effectLst>
                    <a:sym typeface="Wingdings" pitchFamily="2" charset="2"/>
                  </a:rPr>
                  <a:t></a:t>
                </a:r>
                <a:r>
                  <a:rPr lang="en-US" sz="1000">
                    <a:solidFill>
                      <a:srgbClr val="FF99FF"/>
                    </a:solidFill>
                    <a:effectLst>
                      <a:outerShdw blurRad="38100" dist="38100" dir="2700000" algn="tl">
                        <a:srgbClr val="C0C0C0"/>
                      </a:outerShdw>
                    </a:effectLst>
                    <a:sym typeface="Wingdings" pitchFamily="2" charset="2"/>
                  </a:rPr>
                  <a:t></a:t>
                </a:r>
                <a:r>
                  <a:rPr lang="en-US" sz="1000">
                    <a:solidFill>
                      <a:srgbClr val="FFFF99"/>
                    </a:solidFill>
                    <a:effectLst>
                      <a:outerShdw blurRad="38100" dist="38100" dir="2700000" algn="tl">
                        <a:srgbClr val="C0C0C0"/>
                      </a:outerShdw>
                    </a:effectLst>
                    <a:sym typeface="Wingdings" pitchFamily="2" charset="2"/>
                  </a:rPr>
                  <a:t></a:t>
                </a:r>
                <a:r>
                  <a:rPr lang="en-US" sz="1000">
                    <a:solidFill>
                      <a:srgbClr val="FFFF99"/>
                    </a:solidFill>
                    <a:effectLst>
                      <a:outerShdw blurRad="38100" dist="38100" dir="2700000" algn="tl">
                        <a:srgbClr val="C0C0C0"/>
                      </a:outerShdw>
                    </a:effectLst>
                  </a:rPr>
                  <a:t> </a:t>
                </a:r>
                <a:r>
                  <a:rPr lang="en-US" sz="1000">
                    <a:solidFill>
                      <a:srgbClr val="FF3300"/>
                    </a:solidFill>
                    <a:effectLst>
                      <a:outerShdw blurRad="38100" dist="38100" dir="2700000" algn="tl">
                        <a:srgbClr val="C0C0C0"/>
                      </a:outerShdw>
                    </a:effectLst>
                    <a:sym typeface="Wingdings" pitchFamily="2" charset="2"/>
                  </a:rPr>
                  <a:t></a:t>
                </a:r>
                <a:r>
                  <a:rPr lang="en-US" sz="1000">
                    <a:solidFill>
                      <a:srgbClr val="FFFF99"/>
                    </a:solidFill>
                    <a:effectLst>
                      <a:outerShdw blurRad="38100" dist="38100" dir="2700000" algn="tl">
                        <a:srgbClr val="C0C0C0"/>
                      </a:outerShdw>
                    </a:effectLst>
                    <a:sym typeface="Wingdings" pitchFamily="2" charset="2"/>
                  </a:rPr>
                  <a:t></a:t>
                </a:r>
                <a:r>
                  <a:rPr lang="en-US" sz="1000">
                    <a:solidFill>
                      <a:srgbClr val="00FF00"/>
                    </a:solidFill>
                    <a:effectLst>
                      <a:outerShdw blurRad="38100" dist="38100" dir="2700000" algn="tl">
                        <a:srgbClr val="C0C0C0"/>
                      </a:outerShdw>
                    </a:effectLst>
                    <a:sym typeface="Wingdings" pitchFamily="2" charset="2"/>
                  </a:rPr>
                  <a:t></a:t>
                </a:r>
                <a:r>
                  <a:rPr lang="en-US" sz="1000">
                    <a:solidFill>
                      <a:srgbClr val="FFFF99"/>
                    </a:solidFill>
                    <a:effectLst>
                      <a:outerShdw blurRad="38100" dist="38100" dir="2700000" algn="tl">
                        <a:srgbClr val="C0C0C0"/>
                      </a:outerShdw>
                    </a:effectLst>
                    <a:sym typeface="Wingdings" pitchFamily="2" charset="2"/>
                  </a:rPr>
                  <a:t></a:t>
                </a:r>
                <a:r>
                  <a:rPr lang="en-US" sz="1000">
                    <a:solidFill>
                      <a:srgbClr val="FF9900"/>
                    </a:solidFill>
                    <a:effectLst>
                      <a:outerShdw blurRad="38100" dist="38100" dir="2700000" algn="tl">
                        <a:srgbClr val="C0C0C0"/>
                      </a:outerShdw>
                    </a:effectLst>
                    <a:sym typeface="Wingdings" pitchFamily="2" charset="2"/>
                  </a:rPr>
                  <a:t></a:t>
                </a:r>
                <a:r>
                  <a:rPr lang="en-US" sz="1000">
                    <a:solidFill>
                      <a:srgbClr val="FFFF99"/>
                    </a:solidFill>
                    <a:effectLst>
                      <a:outerShdw blurRad="38100" dist="38100" dir="2700000" algn="tl">
                        <a:srgbClr val="C0C0C0"/>
                      </a:outerShdw>
                    </a:effectLst>
                    <a:sym typeface="Wingdings" pitchFamily="2" charset="2"/>
                  </a:rPr>
                  <a:t></a:t>
                </a:r>
                <a:r>
                  <a:rPr lang="en-US" sz="1000">
                    <a:solidFill>
                      <a:srgbClr val="FF9900"/>
                    </a:solidFill>
                    <a:effectLst>
                      <a:outerShdw blurRad="38100" dist="38100" dir="2700000" algn="tl">
                        <a:srgbClr val="C0C0C0"/>
                      </a:outerShdw>
                    </a:effectLst>
                    <a:sym typeface="Wingdings" pitchFamily="2" charset="2"/>
                  </a:rPr>
                  <a:t></a:t>
                </a:r>
                <a:r>
                  <a:rPr lang="en-US" sz="1000">
                    <a:solidFill>
                      <a:srgbClr val="FFFF99"/>
                    </a:solidFill>
                    <a:effectLst>
                      <a:outerShdw blurRad="38100" dist="38100" dir="2700000" algn="tl">
                        <a:srgbClr val="C0C0C0"/>
                      </a:outerShdw>
                    </a:effectLst>
                    <a:sym typeface="Wingdings" pitchFamily="2" charset="2"/>
                  </a:rPr>
                  <a:t></a:t>
                </a:r>
                <a:r>
                  <a:rPr lang="en-US" sz="1000">
                    <a:solidFill>
                      <a:srgbClr val="CCFFCC"/>
                    </a:solidFill>
                    <a:effectLst>
                      <a:outerShdw blurRad="38100" dist="38100" dir="2700000" algn="tl">
                        <a:srgbClr val="C0C0C0"/>
                      </a:outerShdw>
                    </a:effectLst>
                    <a:sym typeface="Wingdings" pitchFamily="2" charset="2"/>
                  </a:rPr>
                  <a:t></a:t>
                </a:r>
                <a:r>
                  <a:rPr lang="en-US" sz="1000">
                    <a:solidFill>
                      <a:srgbClr val="FFFF99"/>
                    </a:solidFill>
                    <a:effectLst>
                      <a:outerShdw blurRad="38100" dist="38100" dir="2700000" algn="tl">
                        <a:srgbClr val="C0C0C0"/>
                      </a:outerShdw>
                    </a:effectLst>
                    <a:sym typeface="Wingdings" pitchFamily="2" charset="2"/>
                  </a:rPr>
                  <a:t></a:t>
                </a:r>
                <a:r>
                  <a:rPr lang="en-US" sz="1000">
                    <a:solidFill>
                      <a:schemeClr val="folHlink"/>
                    </a:solidFill>
                    <a:effectLst>
                      <a:outerShdw blurRad="38100" dist="38100" dir="2700000" algn="tl">
                        <a:srgbClr val="C0C0C0"/>
                      </a:outerShdw>
                    </a:effectLst>
                    <a:sym typeface="Wingdings" pitchFamily="2" charset="2"/>
                  </a:rPr>
                  <a:t></a:t>
                </a:r>
                <a:r>
                  <a:rPr lang="en-US" sz="1000">
                    <a:solidFill>
                      <a:srgbClr val="FFFF99"/>
                    </a:solidFill>
                    <a:effectLst>
                      <a:outerShdw blurRad="38100" dist="38100" dir="2700000" algn="tl">
                        <a:srgbClr val="C0C0C0"/>
                      </a:outerShdw>
                    </a:effectLst>
                    <a:sym typeface="Wingdings" pitchFamily="2" charset="2"/>
                  </a:rPr>
                  <a:t></a:t>
                </a:r>
                <a:r>
                  <a:rPr lang="en-US" sz="1000">
                    <a:solidFill>
                      <a:srgbClr val="FFFF00"/>
                    </a:solidFill>
                    <a:effectLst>
                      <a:outerShdw blurRad="38100" dist="38100" dir="2700000" algn="tl">
                        <a:srgbClr val="C0C0C0"/>
                      </a:outerShdw>
                    </a:effectLst>
                    <a:sym typeface="Wingdings" pitchFamily="2" charset="2"/>
                  </a:rPr>
                  <a:t></a:t>
                </a:r>
                <a:r>
                  <a:rPr lang="en-US" sz="1000">
                    <a:solidFill>
                      <a:srgbClr val="FF99FF"/>
                    </a:solidFill>
                    <a:effectLst>
                      <a:outerShdw blurRad="38100" dist="38100" dir="2700000" algn="tl">
                        <a:srgbClr val="C0C0C0"/>
                      </a:outerShdw>
                    </a:effectLst>
                    <a:sym typeface="Wingdings" pitchFamily="2" charset="2"/>
                  </a:rPr>
                  <a:t></a:t>
                </a:r>
                <a:r>
                  <a:rPr lang="en-US" sz="1000">
                    <a:solidFill>
                      <a:srgbClr val="FFFF99"/>
                    </a:solidFill>
                    <a:effectLst>
                      <a:outerShdw blurRad="38100" dist="38100" dir="2700000" algn="tl">
                        <a:srgbClr val="C0C0C0"/>
                      </a:outerShdw>
                    </a:effectLst>
                    <a:sym typeface="Wingdings" pitchFamily="2" charset="2"/>
                  </a:rPr>
                  <a:t></a:t>
                </a:r>
                <a:r>
                  <a:rPr lang="en-US" sz="1000">
                    <a:solidFill>
                      <a:srgbClr val="FF99FF"/>
                    </a:solidFill>
                    <a:effectLst>
                      <a:outerShdw blurRad="38100" dist="38100" dir="2700000" algn="tl">
                        <a:srgbClr val="C0C0C0"/>
                      </a:outerShdw>
                    </a:effectLst>
                    <a:sym typeface="Wingdings" pitchFamily="2" charset="2"/>
                  </a:rPr>
                  <a:t></a:t>
                </a:r>
                <a:r>
                  <a:rPr lang="en-US" sz="1000">
                    <a:solidFill>
                      <a:srgbClr val="FFFF99"/>
                    </a:solidFill>
                    <a:effectLst>
                      <a:outerShdw blurRad="38100" dist="38100" dir="2700000" algn="tl">
                        <a:srgbClr val="C0C0C0"/>
                      </a:outerShdw>
                    </a:effectLst>
                    <a:sym typeface="Wingdings" pitchFamily="2" charset="2"/>
                  </a:rPr>
                  <a:t></a:t>
                </a:r>
                <a:r>
                  <a:rPr lang="en-US" sz="1000">
                    <a:solidFill>
                      <a:srgbClr val="FF9900"/>
                    </a:solidFill>
                    <a:effectLst>
                      <a:outerShdw blurRad="38100" dist="38100" dir="2700000" algn="tl">
                        <a:srgbClr val="C0C0C0"/>
                      </a:outerShdw>
                    </a:effectLst>
                    <a:sym typeface="Wingdings" pitchFamily="2" charset="2"/>
                  </a:rPr>
                  <a:t></a:t>
                </a:r>
                <a:r>
                  <a:rPr lang="en-US" sz="1000">
                    <a:solidFill>
                      <a:srgbClr val="FFFF99"/>
                    </a:solidFill>
                    <a:effectLst>
                      <a:outerShdw blurRad="38100" dist="38100" dir="2700000" algn="tl">
                        <a:srgbClr val="C0C0C0"/>
                      </a:outerShdw>
                    </a:effectLst>
                    <a:sym typeface="Wingdings" pitchFamily="2" charset="2"/>
                  </a:rPr>
                  <a:t></a:t>
                </a:r>
                <a:r>
                  <a:rPr lang="en-US" sz="1000">
                    <a:solidFill>
                      <a:srgbClr val="CCFFCC"/>
                    </a:solidFill>
                    <a:effectLst>
                      <a:outerShdw blurRad="38100" dist="38100" dir="2700000" algn="tl">
                        <a:srgbClr val="C0C0C0"/>
                      </a:outerShdw>
                    </a:effectLst>
                    <a:sym typeface="Wingdings" pitchFamily="2" charset="2"/>
                  </a:rPr>
                  <a:t></a:t>
                </a:r>
                <a:r>
                  <a:rPr lang="en-US" sz="1000">
                    <a:solidFill>
                      <a:srgbClr val="FFFF99"/>
                    </a:solidFill>
                    <a:effectLst>
                      <a:outerShdw blurRad="38100" dist="38100" dir="2700000" algn="tl">
                        <a:srgbClr val="C0C0C0"/>
                      </a:outerShdw>
                    </a:effectLst>
                    <a:sym typeface="Wingdings" pitchFamily="2" charset="2"/>
                  </a:rPr>
                  <a:t></a:t>
                </a:r>
                <a:r>
                  <a:rPr lang="en-US" sz="1000">
                    <a:solidFill>
                      <a:schemeClr val="folHlink"/>
                    </a:solidFill>
                    <a:effectLst>
                      <a:outerShdw blurRad="38100" dist="38100" dir="2700000" algn="tl">
                        <a:srgbClr val="C0C0C0"/>
                      </a:outerShdw>
                    </a:effectLst>
                    <a:sym typeface="Wingdings" pitchFamily="2" charset="2"/>
                  </a:rPr>
                  <a:t></a:t>
                </a:r>
                <a:r>
                  <a:rPr lang="en-US" sz="1000">
                    <a:solidFill>
                      <a:srgbClr val="FFFF99"/>
                    </a:solidFill>
                    <a:effectLst>
                      <a:outerShdw blurRad="38100" dist="38100" dir="2700000" algn="tl">
                        <a:srgbClr val="C0C0C0"/>
                      </a:outerShdw>
                    </a:effectLst>
                    <a:sym typeface="Wingdings" pitchFamily="2" charset="2"/>
                  </a:rPr>
                  <a:t></a:t>
                </a:r>
                <a:r>
                  <a:rPr lang="en-US" sz="1000">
                    <a:solidFill>
                      <a:srgbClr val="FFFF00"/>
                    </a:solidFill>
                    <a:effectLst>
                      <a:outerShdw blurRad="38100" dist="38100" dir="2700000" algn="tl">
                        <a:srgbClr val="C0C0C0"/>
                      </a:outerShdw>
                    </a:effectLst>
                    <a:sym typeface="Wingdings" pitchFamily="2" charset="2"/>
                  </a:rPr>
                  <a:t></a:t>
                </a:r>
                <a:r>
                  <a:rPr lang="en-US" sz="1000">
                    <a:solidFill>
                      <a:srgbClr val="FF99FF"/>
                    </a:solidFill>
                    <a:effectLst>
                      <a:outerShdw blurRad="38100" dist="38100" dir="2700000" algn="tl">
                        <a:srgbClr val="C0C0C0"/>
                      </a:outerShdw>
                    </a:effectLst>
                    <a:sym typeface="Wingdings" pitchFamily="2" charset="2"/>
                  </a:rPr>
                  <a:t></a:t>
                </a:r>
                <a:r>
                  <a:rPr lang="en-US" sz="1000">
                    <a:solidFill>
                      <a:srgbClr val="FFFF99"/>
                    </a:solidFill>
                    <a:effectLst>
                      <a:outerShdw blurRad="38100" dist="38100" dir="2700000" algn="tl">
                        <a:srgbClr val="C0C0C0"/>
                      </a:outerShdw>
                    </a:effectLst>
                    <a:sym typeface="Wingdings" pitchFamily="2" charset="2"/>
                  </a:rPr>
                  <a:t></a:t>
                </a:r>
                <a:r>
                  <a:rPr lang="en-US" sz="1000">
                    <a:solidFill>
                      <a:srgbClr val="FF99FF"/>
                    </a:solidFill>
                    <a:effectLst>
                      <a:outerShdw blurRad="38100" dist="38100" dir="2700000" algn="tl">
                        <a:srgbClr val="C0C0C0"/>
                      </a:outerShdw>
                    </a:effectLst>
                    <a:sym typeface="Wingdings" pitchFamily="2" charset="2"/>
                  </a:rPr>
                  <a:t></a:t>
                </a:r>
                <a:endParaRPr lang="en-US" sz="1000">
                  <a:solidFill>
                    <a:srgbClr val="FFFF99"/>
                  </a:solidFill>
                  <a:effectLst>
                    <a:outerShdw blurRad="38100" dist="38100" dir="2700000" algn="tl">
                      <a:srgbClr val="C0C0C0"/>
                    </a:outerShdw>
                  </a:effectLst>
                </a:endParaRPr>
              </a:p>
            </p:txBody>
          </p:sp>
        </p:grpSp>
        <p:pic>
          <p:nvPicPr>
            <p:cNvPr id="45069" name="Picture 13" descr="TRAIDAT"/>
            <p:cNvPicPr>
              <a:picLocks noChangeAspect="1" noChangeArrowheads="1" noCrop="1"/>
            </p:cNvPicPr>
            <p:nvPr/>
          </p:nvPicPr>
          <p:blipFill>
            <a:blip r:embed="rId2"/>
            <a:srcRect/>
            <a:stretch>
              <a:fillRect/>
            </a:stretch>
          </p:blipFill>
          <p:spPr bwMode="auto">
            <a:xfrm>
              <a:off x="5280" y="58"/>
              <a:ext cx="432" cy="374"/>
            </a:xfrm>
            <a:prstGeom prst="rect">
              <a:avLst/>
            </a:prstGeom>
            <a:noFill/>
          </p:spPr>
        </p:pic>
        <p:pic>
          <p:nvPicPr>
            <p:cNvPr id="45070" name="Picture 14" descr="ringwrlmed2_b"/>
            <p:cNvPicPr>
              <a:picLocks noChangeAspect="1" noChangeArrowheads="1" noCrop="1"/>
            </p:cNvPicPr>
            <p:nvPr/>
          </p:nvPicPr>
          <p:blipFill>
            <a:blip r:embed="rId3"/>
            <a:srcRect/>
            <a:stretch>
              <a:fillRect/>
            </a:stretch>
          </p:blipFill>
          <p:spPr bwMode="auto">
            <a:xfrm>
              <a:off x="0" y="0"/>
              <a:ext cx="516" cy="516"/>
            </a:xfrm>
            <a:prstGeom prst="rect">
              <a:avLst/>
            </a:prstGeom>
            <a:noFill/>
          </p:spPr>
        </p:pic>
      </p:grpSp>
      <p:sp>
        <p:nvSpPr>
          <p:cNvPr id="45059" name="Rectangle 3"/>
          <p:cNvSpPr>
            <a:spLocks noGrp="1" noChangeArrowheads="1"/>
          </p:cNvSpPr>
          <p:nvPr>
            <p:ph type="body" idx="1"/>
          </p:nvPr>
        </p:nvSpPr>
        <p:spPr>
          <a:xfrm>
            <a:off x="76200" y="1143000"/>
            <a:ext cx="8991600" cy="1219200"/>
          </a:xfrm>
          <a:solidFill>
            <a:srgbClr val="660033"/>
          </a:solidFill>
          <a:ln w="38100">
            <a:solidFill>
              <a:srgbClr val="FF0000"/>
            </a:solidFill>
          </a:ln>
        </p:spPr>
        <p:txBody>
          <a:bodyPr/>
          <a:lstStyle/>
          <a:p>
            <a:pPr algn="ctr">
              <a:buFontTx/>
              <a:buNone/>
            </a:pPr>
            <a:r>
              <a:rPr lang="en-US" sz="2400" b="1" i="1" dirty="0" err="1">
                <a:solidFill>
                  <a:schemeClr val="bg1"/>
                </a:solidFill>
                <a:latin typeface=".VnTimeH" pitchFamily="34" charset="0"/>
              </a:rPr>
              <a:t>Bµi</a:t>
            </a:r>
            <a:r>
              <a:rPr lang="en-US" sz="2400" b="1" i="1" dirty="0">
                <a:solidFill>
                  <a:schemeClr val="bg1"/>
                </a:solidFill>
                <a:latin typeface=".VnTimeH" pitchFamily="34" charset="0"/>
              </a:rPr>
              <a:t> 1</a:t>
            </a:r>
            <a:r>
              <a:rPr lang="en-US" sz="2400" dirty="0">
                <a:solidFill>
                  <a:schemeClr val="bg1"/>
                </a:solidFill>
                <a:latin typeface=".VnTime" pitchFamily="34" charset="0"/>
              </a:rPr>
              <a:t> </a:t>
            </a:r>
            <a:r>
              <a:rPr lang="en-US" sz="4000" dirty="0">
                <a:solidFill>
                  <a:schemeClr val="bg1"/>
                </a:solidFill>
                <a:latin typeface=".VnTime" pitchFamily="34" charset="0"/>
              </a:rPr>
              <a:t> </a:t>
            </a:r>
            <a:r>
              <a:rPr lang="en-US" sz="2400" dirty="0" err="1">
                <a:solidFill>
                  <a:srgbClr val="00FF00"/>
                </a:solidFill>
                <a:latin typeface=".VnArabiaH" pitchFamily="34" charset="0"/>
              </a:rPr>
              <a:t>Sù</a:t>
            </a:r>
            <a:r>
              <a:rPr lang="en-US" sz="2400" dirty="0">
                <a:solidFill>
                  <a:srgbClr val="00FF00"/>
                </a:solidFill>
                <a:latin typeface=".VnArabiaH" pitchFamily="34" charset="0"/>
              </a:rPr>
              <a:t> </a:t>
            </a:r>
            <a:r>
              <a:rPr lang="en-US" sz="2400" dirty="0" err="1">
                <a:solidFill>
                  <a:srgbClr val="00FF00"/>
                </a:solidFill>
                <a:latin typeface=".VnArabiaH" pitchFamily="34" charset="0"/>
              </a:rPr>
              <a:t>phô</a:t>
            </a:r>
            <a:r>
              <a:rPr lang="en-US" sz="2400" dirty="0">
                <a:solidFill>
                  <a:srgbClr val="00FF00"/>
                </a:solidFill>
                <a:latin typeface=".VnArabiaH" pitchFamily="34" charset="0"/>
              </a:rPr>
              <a:t> </a:t>
            </a:r>
            <a:r>
              <a:rPr lang="en-US" sz="2400" dirty="0" err="1">
                <a:solidFill>
                  <a:srgbClr val="00FF00"/>
                </a:solidFill>
                <a:latin typeface=".VnArabiaH" pitchFamily="34" charset="0"/>
              </a:rPr>
              <a:t>thuéc</a:t>
            </a:r>
            <a:r>
              <a:rPr lang="en-US" sz="2400" dirty="0">
                <a:solidFill>
                  <a:srgbClr val="00FF00"/>
                </a:solidFill>
                <a:latin typeface=".VnArabiaH" pitchFamily="34" charset="0"/>
              </a:rPr>
              <a:t> </a:t>
            </a:r>
            <a:r>
              <a:rPr lang="en-US" sz="2400" dirty="0" err="1">
                <a:solidFill>
                  <a:srgbClr val="00FF00"/>
                </a:solidFill>
                <a:latin typeface=".VnArabiaH" pitchFamily="34" charset="0"/>
              </a:rPr>
              <a:t>cña</a:t>
            </a:r>
            <a:r>
              <a:rPr lang="en-US" sz="2400" dirty="0">
                <a:solidFill>
                  <a:srgbClr val="00FF00"/>
                </a:solidFill>
                <a:latin typeface=".VnArabiaH" pitchFamily="34" charset="0"/>
              </a:rPr>
              <a:t> </a:t>
            </a:r>
            <a:r>
              <a:rPr lang="en-US" sz="2400" dirty="0" err="1">
                <a:solidFill>
                  <a:srgbClr val="00FF00"/>
                </a:solidFill>
                <a:latin typeface=".VnArabiaH" pitchFamily="34" charset="0"/>
              </a:rPr>
              <a:t>c­Ưêng</a:t>
            </a:r>
            <a:r>
              <a:rPr lang="en-US" sz="2400" dirty="0">
                <a:solidFill>
                  <a:srgbClr val="00FF00"/>
                </a:solidFill>
                <a:latin typeface=".VnArabiaH" pitchFamily="34" charset="0"/>
              </a:rPr>
              <a:t> ®é </a:t>
            </a:r>
            <a:r>
              <a:rPr lang="en-US" sz="2400" dirty="0" err="1">
                <a:solidFill>
                  <a:schemeClr val="bg1"/>
                </a:solidFill>
                <a:latin typeface=".VnArabiaH" pitchFamily="34" charset="0"/>
              </a:rPr>
              <a:t>dßng</a:t>
            </a:r>
            <a:r>
              <a:rPr lang="en-US" sz="2400" dirty="0">
                <a:solidFill>
                  <a:schemeClr val="bg1"/>
                </a:solidFill>
                <a:latin typeface=".VnArabiaH" pitchFamily="34" charset="0"/>
              </a:rPr>
              <a:t> ®</a:t>
            </a:r>
            <a:r>
              <a:rPr lang="en-US" sz="2400" dirty="0" err="1">
                <a:solidFill>
                  <a:schemeClr val="bg1"/>
                </a:solidFill>
                <a:latin typeface=".VnArabiaH" pitchFamily="34" charset="0"/>
              </a:rPr>
              <a:t>iÖn</a:t>
            </a:r>
            <a:r>
              <a:rPr lang="en-US" sz="2400" dirty="0">
                <a:solidFill>
                  <a:schemeClr val="bg1"/>
                </a:solidFill>
                <a:latin typeface=".VnArabiaH" pitchFamily="34" charset="0"/>
              </a:rPr>
              <a:t> </a:t>
            </a:r>
            <a:r>
              <a:rPr lang="en-US" sz="2400" dirty="0" err="1">
                <a:solidFill>
                  <a:schemeClr val="bg1"/>
                </a:solidFill>
                <a:latin typeface=".VnArabiaH" pitchFamily="34" charset="0"/>
              </a:rPr>
              <a:t>vµo</a:t>
            </a:r>
            <a:r>
              <a:rPr lang="en-US" sz="2400" dirty="0">
                <a:solidFill>
                  <a:schemeClr val="bg1"/>
                </a:solidFill>
                <a:latin typeface=".VnArabiaH" pitchFamily="34" charset="0"/>
              </a:rPr>
              <a:t> </a:t>
            </a:r>
            <a:r>
              <a:rPr lang="en-US" sz="2400" dirty="0" err="1">
                <a:solidFill>
                  <a:schemeClr val="bg1"/>
                </a:solidFill>
                <a:latin typeface=".VnArabiaH" pitchFamily="34" charset="0"/>
              </a:rPr>
              <a:t>hiÖu</a:t>
            </a:r>
            <a:r>
              <a:rPr lang="en-US" sz="2400" dirty="0">
                <a:solidFill>
                  <a:schemeClr val="bg1"/>
                </a:solidFill>
                <a:latin typeface=".VnArabiaH" pitchFamily="34" charset="0"/>
              </a:rPr>
              <a:t> ®</a:t>
            </a:r>
            <a:r>
              <a:rPr lang="en-US" sz="2400" dirty="0" err="1">
                <a:solidFill>
                  <a:schemeClr val="bg1"/>
                </a:solidFill>
                <a:latin typeface=".VnArabiaH" pitchFamily="34" charset="0"/>
              </a:rPr>
              <a:t>iÖn</a:t>
            </a:r>
            <a:r>
              <a:rPr lang="en-US" sz="2400" dirty="0">
                <a:solidFill>
                  <a:schemeClr val="bg1"/>
                </a:solidFill>
                <a:latin typeface=".VnArabiaH" pitchFamily="34" charset="0"/>
              </a:rPr>
              <a:t> </a:t>
            </a:r>
            <a:r>
              <a:rPr lang="en-US" sz="2400" dirty="0" err="1">
                <a:solidFill>
                  <a:schemeClr val="bg1"/>
                </a:solidFill>
                <a:latin typeface=".VnArabiaH" pitchFamily="34" charset="0"/>
              </a:rPr>
              <a:t>thÕ</a:t>
            </a:r>
            <a:r>
              <a:rPr lang="en-US" sz="2400" dirty="0">
                <a:solidFill>
                  <a:schemeClr val="bg1"/>
                </a:solidFill>
                <a:latin typeface=".VnArabiaH" pitchFamily="34" charset="0"/>
              </a:rPr>
              <a:t> </a:t>
            </a:r>
            <a:r>
              <a:rPr lang="en-US" sz="2400" dirty="0" err="1">
                <a:solidFill>
                  <a:srgbClr val="FFFF00"/>
                </a:solidFill>
                <a:latin typeface=".VnArabiaH" pitchFamily="34" charset="0"/>
              </a:rPr>
              <a:t>gi÷a</a:t>
            </a:r>
            <a:r>
              <a:rPr lang="en-US" sz="2400" dirty="0">
                <a:solidFill>
                  <a:srgbClr val="FFFF00"/>
                </a:solidFill>
                <a:latin typeface=".VnArabiaH" pitchFamily="34" charset="0"/>
              </a:rPr>
              <a:t> </a:t>
            </a:r>
            <a:r>
              <a:rPr lang="en-US" sz="2400" dirty="0" err="1">
                <a:solidFill>
                  <a:srgbClr val="FFFF00"/>
                </a:solidFill>
                <a:latin typeface=".VnArabiaH" pitchFamily="34" charset="0"/>
              </a:rPr>
              <a:t>hai</a:t>
            </a:r>
            <a:r>
              <a:rPr lang="en-US" sz="2400" dirty="0">
                <a:solidFill>
                  <a:srgbClr val="FFFF00"/>
                </a:solidFill>
                <a:latin typeface=".VnArabiaH" pitchFamily="34" charset="0"/>
              </a:rPr>
              <a:t> ®</a:t>
            </a:r>
            <a:r>
              <a:rPr lang="en-US" sz="2400" dirty="0" err="1">
                <a:solidFill>
                  <a:srgbClr val="FFFF00"/>
                </a:solidFill>
                <a:latin typeface=".VnArabiaH" pitchFamily="34" charset="0"/>
              </a:rPr>
              <a:t>Çu</a:t>
            </a:r>
            <a:r>
              <a:rPr lang="en-US" sz="2400" dirty="0">
                <a:solidFill>
                  <a:srgbClr val="FFFF00"/>
                </a:solidFill>
                <a:latin typeface=".VnArabiaH" pitchFamily="34" charset="0"/>
              </a:rPr>
              <a:t> </a:t>
            </a:r>
            <a:r>
              <a:rPr lang="en-US" sz="2400" dirty="0" err="1">
                <a:solidFill>
                  <a:srgbClr val="FFFF00"/>
                </a:solidFill>
                <a:latin typeface=".VnArabiaH" pitchFamily="34" charset="0"/>
              </a:rPr>
              <a:t>d©y</a:t>
            </a:r>
            <a:r>
              <a:rPr lang="en-US" sz="2400" dirty="0">
                <a:solidFill>
                  <a:srgbClr val="FFFF00"/>
                </a:solidFill>
                <a:latin typeface=".VnArabiaH" pitchFamily="34" charset="0"/>
              </a:rPr>
              <a:t> </a:t>
            </a:r>
            <a:r>
              <a:rPr lang="en-US" sz="2400" dirty="0" err="1">
                <a:solidFill>
                  <a:srgbClr val="FFFF00"/>
                </a:solidFill>
                <a:latin typeface=".VnArabiaH" pitchFamily="34" charset="0"/>
              </a:rPr>
              <a:t>dÉn</a:t>
            </a:r>
            <a:r>
              <a:rPr lang="en-US" sz="2400" b="1" dirty="0">
                <a:latin typeface=".VnArabiaH" pitchFamily="34" charset="0"/>
              </a:rPr>
              <a:t> </a:t>
            </a:r>
          </a:p>
        </p:txBody>
      </p:sp>
      <p:sp>
        <p:nvSpPr>
          <p:cNvPr id="45072" name="Text Box 16" descr="Canvas"/>
          <p:cNvSpPr txBox="1">
            <a:spLocks noChangeArrowheads="1"/>
          </p:cNvSpPr>
          <p:nvPr/>
        </p:nvSpPr>
        <p:spPr bwMode="auto">
          <a:xfrm>
            <a:off x="990600" y="0"/>
            <a:ext cx="7543800" cy="990600"/>
          </a:xfrm>
          <a:prstGeom prst="rect">
            <a:avLst/>
          </a:prstGeom>
          <a:blipFill dpi="0" rotWithShape="1">
            <a:blip r:embed="rId4"/>
            <a:srcRect/>
            <a:tile tx="0" ty="0" sx="100000" sy="100000" flip="none" algn="tl"/>
          </a:blipFill>
          <a:ln w="57150">
            <a:solidFill>
              <a:srgbClr val="663300"/>
            </a:solidFill>
            <a:miter lim="800000"/>
            <a:headEnd/>
            <a:tailEnd/>
          </a:ln>
          <a:effectLst/>
        </p:spPr>
        <p:txBody>
          <a:bodyPr anchor="b"/>
          <a:lstStyle/>
          <a:p>
            <a:pPr algn="ctr" eaLnBrk="0" hangingPunct="0">
              <a:spcBef>
                <a:spcPct val="50000"/>
              </a:spcBef>
            </a:pPr>
            <a:endParaRPr lang="vi-VN" sz="4400">
              <a:solidFill>
                <a:srgbClr val="CC0000"/>
              </a:solidFill>
              <a:latin typeface=".VnTime" pitchFamily="34" charset="0"/>
            </a:endParaRPr>
          </a:p>
        </p:txBody>
      </p:sp>
      <p:pic>
        <p:nvPicPr>
          <p:cNvPr id="45073" name="Picture 17" descr="273"/>
          <p:cNvPicPr>
            <a:picLocks noChangeAspect="1" noChangeArrowheads="1" noCrop="1"/>
          </p:cNvPicPr>
          <p:nvPr/>
        </p:nvPicPr>
        <p:blipFill>
          <a:blip r:embed="rId5" cstate="print"/>
          <a:srcRect/>
          <a:stretch>
            <a:fillRect/>
          </a:stretch>
        </p:blipFill>
        <p:spPr bwMode="auto">
          <a:xfrm>
            <a:off x="7772400" y="228600"/>
            <a:ext cx="304800" cy="673100"/>
          </a:xfrm>
          <a:prstGeom prst="rect">
            <a:avLst/>
          </a:prstGeom>
          <a:noFill/>
        </p:spPr>
      </p:pic>
      <p:pic>
        <p:nvPicPr>
          <p:cNvPr id="45074" name="Picture 18" descr="hoala"/>
          <p:cNvPicPr>
            <a:picLocks noChangeAspect="1" noChangeArrowheads="1"/>
          </p:cNvPicPr>
          <p:nvPr/>
        </p:nvPicPr>
        <p:blipFill>
          <a:blip r:embed="rId6"/>
          <a:srcRect/>
          <a:stretch>
            <a:fillRect/>
          </a:stretch>
        </p:blipFill>
        <p:spPr bwMode="auto">
          <a:xfrm>
            <a:off x="2133600" y="711200"/>
            <a:ext cx="4724400" cy="244475"/>
          </a:xfrm>
          <a:prstGeom prst="rect">
            <a:avLst/>
          </a:prstGeom>
          <a:noFill/>
        </p:spPr>
      </p:pic>
      <p:pic>
        <p:nvPicPr>
          <p:cNvPr id="45075" name="Picture 19" descr="Picture5"/>
          <p:cNvPicPr>
            <a:picLocks noChangeAspect="1" noChangeArrowheads="1"/>
          </p:cNvPicPr>
          <p:nvPr/>
        </p:nvPicPr>
        <p:blipFill>
          <a:blip r:embed="rId7"/>
          <a:srcRect/>
          <a:stretch>
            <a:fillRect/>
          </a:stretch>
        </p:blipFill>
        <p:spPr bwMode="auto">
          <a:xfrm>
            <a:off x="1066800" y="42863"/>
            <a:ext cx="762000" cy="746125"/>
          </a:xfrm>
          <a:prstGeom prst="rect">
            <a:avLst/>
          </a:prstGeom>
          <a:noFill/>
        </p:spPr>
      </p:pic>
      <p:pic>
        <p:nvPicPr>
          <p:cNvPr id="45082" name="Picture 26" descr="n3"/>
          <p:cNvPicPr>
            <a:picLocks noChangeAspect="1" noChangeArrowheads="1"/>
          </p:cNvPicPr>
          <p:nvPr/>
        </p:nvPicPr>
        <p:blipFill>
          <a:blip r:embed="rId8"/>
          <a:srcRect/>
          <a:stretch>
            <a:fillRect/>
          </a:stretch>
        </p:blipFill>
        <p:spPr bwMode="auto">
          <a:xfrm>
            <a:off x="685800" y="6477000"/>
            <a:ext cx="7924800" cy="381000"/>
          </a:xfrm>
          <a:prstGeom prst="rect">
            <a:avLst/>
          </a:prstGeom>
          <a:noFill/>
        </p:spPr>
      </p:pic>
      <p:pic>
        <p:nvPicPr>
          <p:cNvPr id="45084" name="Picture 28" descr="hoala"/>
          <p:cNvPicPr>
            <a:picLocks noChangeAspect="1" noChangeArrowheads="1"/>
          </p:cNvPicPr>
          <p:nvPr/>
        </p:nvPicPr>
        <p:blipFill>
          <a:blip r:embed="rId9"/>
          <a:srcRect/>
          <a:stretch>
            <a:fillRect/>
          </a:stretch>
        </p:blipFill>
        <p:spPr bwMode="auto">
          <a:xfrm>
            <a:off x="0" y="3048000"/>
            <a:ext cx="381000" cy="3810000"/>
          </a:xfrm>
          <a:prstGeom prst="rect">
            <a:avLst/>
          </a:prstGeom>
          <a:noFill/>
        </p:spPr>
      </p:pic>
      <p:pic>
        <p:nvPicPr>
          <p:cNvPr id="45092" name="Picture 36" descr="hoala"/>
          <p:cNvPicPr>
            <a:picLocks noChangeAspect="1" noChangeArrowheads="1"/>
          </p:cNvPicPr>
          <p:nvPr/>
        </p:nvPicPr>
        <p:blipFill>
          <a:blip r:embed="rId9"/>
          <a:srcRect/>
          <a:stretch>
            <a:fillRect/>
          </a:stretch>
        </p:blipFill>
        <p:spPr bwMode="auto">
          <a:xfrm>
            <a:off x="8763000" y="3048000"/>
            <a:ext cx="381000" cy="3810000"/>
          </a:xfrm>
          <a:prstGeom prst="rect">
            <a:avLst/>
          </a:prstGeom>
          <a:noFill/>
        </p:spPr>
      </p:pic>
      <p:pic>
        <p:nvPicPr>
          <p:cNvPr id="45093" name="Picture 37" descr="EARTH"/>
          <p:cNvPicPr>
            <a:picLocks noChangeAspect="1" noChangeArrowheads="1" noCrop="1"/>
          </p:cNvPicPr>
          <p:nvPr/>
        </p:nvPicPr>
        <p:blipFill>
          <a:blip r:embed="rId10"/>
          <a:srcRect/>
          <a:stretch>
            <a:fillRect/>
          </a:stretch>
        </p:blipFill>
        <p:spPr bwMode="auto">
          <a:xfrm>
            <a:off x="7620000" y="2667000"/>
            <a:ext cx="838200" cy="792163"/>
          </a:xfrm>
          <a:prstGeom prst="rect">
            <a:avLst/>
          </a:prstGeom>
          <a:noFill/>
          <a:ln w="9525">
            <a:noFill/>
            <a:miter lim="800000"/>
            <a:headEnd/>
            <a:tailEnd/>
          </a:ln>
        </p:spPr>
      </p:pic>
      <p:pic>
        <p:nvPicPr>
          <p:cNvPr id="45178" name="Picture 122" descr="EARTH"/>
          <p:cNvPicPr>
            <a:picLocks noChangeAspect="1" noChangeArrowheads="1" noCrop="1"/>
          </p:cNvPicPr>
          <p:nvPr/>
        </p:nvPicPr>
        <p:blipFill>
          <a:blip r:embed="rId10"/>
          <a:srcRect/>
          <a:stretch>
            <a:fillRect/>
          </a:stretch>
        </p:blipFill>
        <p:spPr bwMode="auto">
          <a:xfrm>
            <a:off x="381000" y="2667000"/>
            <a:ext cx="838200" cy="792163"/>
          </a:xfrm>
          <a:prstGeom prst="rect">
            <a:avLst/>
          </a:prstGeom>
          <a:noFill/>
          <a:ln w="9525">
            <a:noFill/>
            <a:miter lim="800000"/>
            <a:headEnd/>
            <a:tailEnd/>
          </a:ln>
        </p:spPr>
      </p:pic>
      <p:pic>
        <p:nvPicPr>
          <p:cNvPr id="45179" name="Picture 123" descr="images[75]"/>
          <p:cNvPicPr>
            <a:picLocks noChangeAspect="1" noChangeArrowheads="1"/>
          </p:cNvPicPr>
          <p:nvPr/>
        </p:nvPicPr>
        <p:blipFill>
          <a:blip r:embed="rId11"/>
          <a:srcRect/>
          <a:stretch>
            <a:fillRect/>
          </a:stretch>
        </p:blipFill>
        <p:spPr bwMode="auto">
          <a:xfrm>
            <a:off x="1587500" y="114300"/>
            <a:ext cx="914400" cy="838200"/>
          </a:xfrm>
          <a:prstGeom prst="rect">
            <a:avLst/>
          </a:prstGeom>
          <a:noFill/>
        </p:spPr>
      </p:pic>
      <p:pic>
        <p:nvPicPr>
          <p:cNvPr id="45180" name="Picture 124" descr="images[73]"/>
          <p:cNvPicPr>
            <a:picLocks noChangeAspect="1" noChangeArrowheads="1"/>
          </p:cNvPicPr>
          <p:nvPr/>
        </p:nvPicPr>
        <p:blipFill>
          <a:blip r:embed="rId12"/>
          <a:srcRect/>
          <a:stretch>
            <a:fillRect/>
          </a:stretch>
        </p:blipFill>
        <p:spPr bwMode="auto">
          <a:xfrm>
            <a:off x="6858000" y="114300"/>
            <a:ext cx="847725" cy="838200"/>
          </a:xfrm>
          <a:prstGeom prst="rect">
            <a:avLst/>
          </a:prstGeom>
          <a:noFill/>
        </p:spPr>
      </p:pic>
      <p:grpSp>
        <p:nvGrpSpPr>
          <p:cNvPr id="45343" name="Group 287"/>
          <p:cNvGrpSpPr>
            <a:grpSpLocks/>
          </p:cNvGrpSpPr>
          <p:nvPr/>
        </p:nvGrpSpPr>
        <p:grpSpPr bwMode="auto">
          <a:xfrm>
            <a:off x="3081338" y="5357813"/>
            <a:ext cx="708025" cy="652462"/>
            <a:chOff x="3120" y="1968"/>
            <a:chExt cx="576" cy="400"/>
          </a:xfrm>
        </p:grpSpPr>
        <p:sp>
          <p:nvSpPr>
            <p:cNvPr id="45344" name="Line 288"/>
            <p:cNvSpPr>
              <a:spLocks noChangeShapeType="1"/>
            </p:cNvSpPr>
            <p:nvPr/>
          </p:nvSpPr>
          <p:spPr bwMode="auto">
            <a:xfrm flipV="1">
              <a:off x="3408" y="1968"/>
              <a:ext cx="288" cy="192"/>
            </a:xfrm>
            <a:prstGeom prst="line">
              <a:avLst/>
            </a:prstGeom>
            <a:noFill/>
            <a:ln w="57150">
              <a:solidFill>
                <a:srgbClr val="660033"/>
              </a:solidFill>
              <a:round/>
              <a:headEnd type="oval" w="med" len="med"/>
              <a:tailEnd type="oval" w="med" len="med"/>
            </a:ln>
            <a:effectLst/>
          </p:spPr>
          <p:txBody>
            <a:bodyPr/>
            <a:lstStyle/>
            <a:p>
              <a:endParaRPr lang="en-US"/>
            </a:p>
          </p:txBody>
        </p:sp>
        <p:sp>
          <p:nvSpPr>
            <p:cNvPr id="45345" name="Line 289"/>
            <p:cNvSpPr>
              <a:spLocks noChangeShapeType="1"/>
            </p:cNvSpPr>
            <p:nvPr/>
          </p:nvSpPr>
          <p:spPr bwMode="auto">
            <a:xfrm flipV="1">
              <a:off x="3120" y="2176"/>
              <a:ext cx="288" cy="192"/>
            </a:xfrm>
            <a:prstGeom prst="line">
              <a:avLst/>
            </a:prstGeom>
            <a:noFill/>
            <a:ln w="57150">
              <a:solidFill>
                <a:schemeClr val="bg1"/>
              </a:solidFill>
              <a:round/>
              <a:headEnd/>
              <a:tailEnd/>
            </a:ln>
            <a:effectLst/>
          </p:spPr>
          <p:txBody>
            <a:bodyPr/>
            <a:lstStyle/>
            <a:p>
              <a:endParaRPr lang="en-US"/>
            </a:p>
          </p:txBody>
        </p:sp>
      </p:grpSp>
      <p:sp>
        <p:nvSpPr>
          <p:cNvPr id="45338" name="Line 282"/>
          <p:cNvSpPr>
            <a:spLocks noChangeShapeType="1"/>
          </p:cNvSpPr>
          <p:nvPr/>
        </p:nvSpPr>
        <p:spPr bwMode="auto">
          <a:xfrm>
            <a:off x="3632200" y="2595563"/>
            <a:ext cx="0" cy="2414587"/>
          </a:xfrm>
          <a:prstGeom prst="line">
            <a:avLst/>
          </a:prstGeom>
          <a:noFill/>
          <a:ln w="57150">
            <a:solidFill>
              <a:srgbClr val="660033"/>
            </a:solidFill>
            <a:round/>
            <a:headEnd/>
            <a:tailEnd/>
          </a:ln>
          <a:effectLst/>
        </p:spPr>
        <p:txBody>
          <a:bodyPr/>
          <a:lstStyle/>
          <a:p>
            <a:endParaRPr lang="en-US"/>
          </a:p>
        </p:txBody>
      </p:sp>
      <p:sp>
        <p:nvSpPr>
          <p:cNvPr id="45339" name="Line 283"/>
          <p:cNvSpPr>
            <a:spLocks noChangeShapeType="1"/>
          </p:cNvSpPr>
          <p:nvPr/>
        </p:nvSpPr>
        <p:spPr bwMode="auto">
          <a:xfrm flipH="1">
            <a:off x="8763000" y="2595563"/>
            <a:ext cx="0" cy="3065462"/>
          </a:xfrm>
          <a:prstGeom prst="line">
            <a:avLst/>
          </a:prstGeom>
          <a:noFill/>
          <a:ln w="57150">
            <a:solidFill>
              <a:srgbClr val="660033"/>
            </a:solidFill>
            <a:round/>
            <a:headEnd/>
            <a:tailEnd/>
          </a:ln>
          <a:effectLst/>
        </p:spPr>
        <p:txBody>
          <a:bodyPr/>
          <a:lstStyle/>
          <a:p>
            <a:endParaRPr lang="en-US"/>
          </a:p>
        </p:txBody>
      </p:sp>
      <p:sp>
        <p:nvSpPr>
          <p:cNvPr id="45351" name="Line 295"/>
          <p:cNvSpPr>
            <a:spLocks noChangeShapeType="1"/>
          </p:cNvSpPr>
          <p:nvPr/>
        </p:nvSpPr>
        <p:spPr bwMode="auto">
          <a:xfrm>
            <a:off x="3606800" y="2595563"/>
            <a:ext cx="909638" cy="0"/>
          </a:xfrm>
          <a:prstGeom prst="line">
            <a:avLst/>
          </a:prstGeom>
          <a:noFill/>
          <a:ln w="57150">
            <a:solidFill>
              <a:srgbClr val="660033"/>
            </a:solidFill>
            <a:round/>
            <a:headEnd/>
            <a:tailEnd type="oval" w="med" len="med"/>
          </a:ln>
          <a:effectLst/>
        </p:spPr>
        <p:txBody>
          <a:bodyPr/>
          <a:lstStyle/>
          <a:p>
            <a:endParaRPr lang="en-US"/>
          </a:p>
        </p:txBody>
      </p:sp>
      <p:sp>
        <p:nvSpPr>
          <p:cNvPr id="45352" name="Line 296"/>
          <p:cNvSpPr>
            <a:spLocks noChangeShapeType="1"/>
          </p:cNvSpPr>
          <p:nvPr/>
        </p:nvSpPr>
        <p:spPr bwMode="auto">
          <a:xfrm>
            <a:off x="6521450" y="2595563"/>
            <a:ext cx="2241550" cy="0"/>
          </a:xfrm>
          <a:prstGeom prst="line">
            <a:avLst/>
          </a:prstGeom>
          <a:noFill/>
          <a:ln w="57150">
            <a:solidFill>
              <a:srgbClr val="660033"/>
            </a:solidFill>
            <a:round/>
            <a:headEnd type="oval" w="med" len="med"/>
            <a:tailEnd/>
          </a:ln>
          <a:effectLst/>
        </p:spPr>
        <p:txBody>
          <a:bodyPr/>
          <a:lstStyle/>
          <a:p>
            <a:endParaRPr lang="en-US"/>
          </a:p>
        </p:txBody>
      </p:sp>
      <p:sp>
        <p:nvSpPr>
          <p:cNvPr id="45354" name="Line 298"/>
          <p:cNvSpPr>
            <a:spLocks noChangeShapeType="1"/>
          </p:cNvSpPr>
          <p:nvPr/>
        </p:nvSpPr>
        <p:spPr bwMode="auto">
          <a:xfrm>
            <a:off x="4056063" y="2595563"/>
            <a:ext cx="0" cy="2347912"/>
          </a:xfrm>
          <a:prstGeom prst="line">
            <a:avLst/>
          </a:prstGeom>
          <a:noFill/>
          <a:ln w="57150">
            <a:solidFill>
              <a:srgbClr val="660033"/>
            </a:solidFill>
            <a:round/>
            <a:headEnd/>
            <a:tailEnd/>
          </a:ln>
          <a:effectLst/>
        </p:spPr>
        <p:txBody>
          <a:bodyPr/>
          <a:lstStyle/>
          <a:p>
            <a:endParaRPr lang="en-US"/>
          </a:p>
        </p:txBody>
      </p:sp>
      <p:sp>
        <p:nvSpPr>
          <p:cNvPr id="45355" name="Line 299"/>
          <p:cNvSpPr>
            <a:spLocks noChangeShapeType="1"/>
          </p:cNvSpPr>
          <p:nvPr/>
        </p:nvSpPr>
        <p:spPr bwMode="auto">
          <a:xfrm>
            <a:off x="6894513" y="2595563"/>
            <a:ext cx="0" cy="2347912"/>
          </a:xfrm>
          <a:prstGeom prst="line">
            <a:avLst/>
          </a:prstGeom>
          <a:noFill/>
          <a:ln w="57150">
            <a:solidFill>
              <a:srgbClr val="660033"/>
            </a:solidFill>
            <a:round/>
            <a:headEnd/>
            <a:tailEnd/>
          </a:ln>
          <a:effectLst/>
        </p:spPr>
        <p:txBody>
          <a:bodyPr/>
          <a:lstStyle/>
          <a:p>
            <a:endParaRPr lang="en-US"/>
          </a:p>
        </p:txBody>
      </p:sp>
      <p:sp>
        <p:nvSpPr>
          <p:cNvPr id="45336" name="Line 280"/>
          <p:cNvSpPr>
            <a:spLocks noChangeShapeType="1"/>
          </p:cNvSpPr>
          <p:nvPr/>
        </p:nvSpPr>
        <p:spPr bwMode="auto">
          <a:xfrm>
            <a:off x="1341438" y="5661025"/>
            <a:ext cx="2092325" cy="0"/>
          </a:xfrm>
          <a:prstGeom prst="line">
            <a:avLst/>
          </a:prstGeom>
          <a:noFill/>
          <a:ln w="57150">
            <a:solidFill>
              <a:srgbClr val="660033"/>
            </a:solidFill>
            <a:round/>
            <a:headEnd/>
            <a:tailEnd type="oval" w="med" len="med"/>
          </a:ln>
          <a:effectLst/>
        </p:spPr>
        <p:txBody>
          <a:bodyPr/>
          <a:lstStyle/>
          <a:p>
            <a:endParaRPr lang="en-US"/>
          </a:p>
        </p:txBody>
      </p:sp>
      <p:sp>
        <p:nvSpPr>
          <p:cNvPr id="45337" name="Line 281"/>
          <p:cNvSpPr>
            <a:spLocks noChangeShapeType="1"/>
          </p:cNvSpPr>
          <p:nvPr/>
        </p:nvSpPr>
        <p:spPr bwMode="auto">
          <a:xfrm>
            <a:off x="7267575" y="5661025"/>
            <a:ext cx="1495425" cy="0"/>
          </a:xfrm>
          <a:prstGeom prst="line">
            <a:avLst/>
          </a:prstGeom>
          <a:noFill/>
          <a:ln w="57150">
            <a:solidFill>
              <a:srgbClr val="660033"/>
            </a:solidFill>
            <a:round/>
            <a:headEnd type="oval" w="med" len="med"/>
            <a:tailEnd/>
          </a:ln>
          <a:effectLst/>
        </p:spPr>
        <p:txBody>
          <a:bodyPr/>
          <a:lstStyle/>
          <a:p>
            <a:endParaRPr lang="en-US"/>
          </a:p>
        </p:txBody>
      </p:sp>
      <p:sp>
        <p:nvSpPr>
          <p:cNvPr id="45340" name="Text Box 284"/>
          <p:cNvSpPr txBox="1">
            <a:spLocks noChangeArrowheads="1"/>
          </p:cNvSpPr>
          <p:nvPr/>
        </p:nvSpPr>
        <p:spPr bwMode="auto">
          <a:xfrm>
            <a:off x="4802188" y="5270500"/>
            <a:ext cx="598487" cy="366713"/>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A</a:t>
            </a:r>
          </a:p>
        </p:txBody>
      </p:sp>
      <p:sp>
        <p:nvSpPr>
          <p:cNvPr id="45341" name="Text Box 285"/>
          <p:cNvSpPr txBox="1">
            <a:spLocks noChangeArrowheads="1"/>
          </p:cNvSpPr>
          <p:nvPr/>
        </p:nvSpPr>
        <p:spPr bwMode="auto">
          <a:xfrm>
            <a:off x="7170738" y="5270500"/>
            <a:ext cx="595312" cy="366713"/>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B</a:t>
            </a:r>
          </a:p>
        </p:txBody>
      </p:sp>
      <p:sp>
        <p:nvSpPr>
          <p:cNvPr id="45342" name="Line 286"/>
          <p:cNvSpPr>
            <a:spLocks noChangeShapeType="1"/>
          </p:cNvSpPr>
          <p:nvPr/>
        </p:nvSpPr>
        <p:spPr bwMode="auto">
          <a:xfrm rot="1070359" flipV="1">
            <a:off x="3757613" y="2922588"/>
            <a:ext cx="484187" cy="11112"/>
          </a:xfrm>
          <a:prstGeom prst="line">
            <a:avLst/>
          </a:prstGeom>
          <a:noFill/>
          <a:ln w="28575">
            <a:solidFill>
              <a:schemeClr val="bg1"/>
            </a:solidFill>
            <a:round/>
            <a:headEnd type="stealth" w="sm" len="lg"/>
            <a:tailEnd type="stealth" w="sm" len="lg"/>
          </a:ln>
          <a:effectLst/>
        </p:spPr>
        <p:txBody>
          <a:bodyPr/>
          <a:lstStyle/>
          <a:p>
            <a:endParaRPr lang="en-US"/>
          </a:p>
        </p:txBody>
      </p:sp>
      <p:sp>
        <p:nvSpPr>
          <p:cNvPr id="45346" name="Line 290"/>
          <p:cNvSpPr>
            <a:spLocks noChangeShapeType="1"/>
          </p:cNvSpPr>
          <p:nvPr/>
        </p:nvSpPr>
        <p:spPr bwMode="auto">
          <a:xfrm flipH="1" flipV="1">
            <a:off x="3757613" y="2987675"/>
            <a:ext cx="298450" cy="155575"/>
          </a:xfrm>
          <a:prstGeom prst="line">
            <a:avLst/>
          </a:prstGeom>
          <a:noFill/>
          <a:ln w="9525">
            <a:solidFill>
              <a:schemeClr val="bg1"/>
            </a:solidFill>
            <a:round/>
            <a:headEnd/>
            <a:tailEnd type="triangle" w="med" len="med"/>
          </a:ln>
          <a:effectLst/>
        </p:spPr>
        <p:txBody>
          <a:bodyPr/>
          <a:lstStyle/>
          <a:p>
            <a:endParaRPr lang="en-US"/>
          </a:p>
        </p:txBody>
      </p:sp>
      <p:grpSp>
        <p:nvGrpSpPr>
          <p:cNvPr id="45488" name="Group 432"/>
          <p:cNvGrpSpPr>
            <a:grpSpLocks/>
          </p:cNvGrpSpPr>
          <p:nvPr/>
        </p:nvGrpSpPr>
        <p:grpSpPr bwMode="auto">
          <a:xfrm>
            <a:off x="1066800" y="3508375"/>
            <a:ext cx="2241550" cy="1689100"/>
            <a:chOff x="672" y="2210"/>
            <a:chExt cx="1412" cy="1064"/>
          </a:xfrm>
        </p:grpSpPr>
        <p:sp>
          <p:nvSpPr>
            <p:cNvPr id="45295" name="Rectangle 239"/>
            <p:cNvSpPr>
              <a:spLocks noChangeArrowheads="1"/>
            </p:cNvSpPr>
            <p:nvPr/>
          </p:nvSpPr>
          <p:spPr bwMode="auto">
            <a:xfrm>
              <a:off x="703" y="2210"/>
              <a:ext cx="1359" cy="1021"/>
            </a:xfrm>
            <a:prstGeom prst="rect">
              <a:avLst/>
            </a:prstGeom>
            <a:solidFill>
              <a:srgbClr val="FFFF00"/>
            </a:solidFill>
            <a:ln w="57150" cmpd="thickThin">
              <a:solidFill>
                <a:srgbClr val="663300"/>
              </a:solidFill>
              <a:miter lim="800000"/>
              <a:headEnd/>
              <a:tailEnd/>
            </a:ln>
            <a:effectLst/>
          </p:spPr>
          <p:txBody>
            <a:bodyPr wrap="none" anchor="ctr"/>
            <a:lstStyle/>
            <a:p>
              <a:endParaRPr lang="en-US"/>
            </a:p>
          </p:txBody>
        </p:sp>
        <p:sp>
          <p:nvSpPr>
            <p:cNvPr id="45296" name="AutoShape 240"/>
            <p:cNvSpPr>
              <a:spLocks noChangeArrowheads="1"/>
            </p:cNvSpPr>
            <p:nvPr/>
          </p:nvSpPr>
          <p:spPr bwMode="auto">
            <a:xfrm>
              <a:off x="792" y="3089"/>
              <a:ext cx="128" cy="108"/>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a:effectLst/>
          </p:spPr>
          <p:txBody>
            <a:bodyPr wrap="none" anchor="ctr"/>
            <a:lstStyle/>
            <a:p>
              <a:endParaRPr lang="en-US"/>
            </a:p>
          </p:txBody>
        </p:sp>
        <p:sp>
          <p:nvSpPr>
            <p:cNvPr id="45297" name="Rectangle 241"/>
            <p:cNvSpPr>
              <a:spLocks noChangeArrowheads="1"/>
            </p:cNvSpPr>
            <p:nvPr/>
          </p:nvSpPr>
          <p:spPr bwMode="auto">
            <a:xfrm>
              <a:off x="672" y="2210"/>
              <a:ext cx="1359" cy="1021"/>
            </a:xfrm>
            <a:prstGeom prst="rect">
              <a:avLst/>
            </a:prstGeom>
            <a:solidFill>
              <a:schemeClr val="tx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endParaRPr lang="en-US"/>
            </a:p>
          </p:txBody>
        </p:sp>
        <p:sp>
          <p:nvSpPr>
            <p:cNvPr id="45298" name="Rectangle 242"/>
            <p:cNvSpPr>
              <a:spLocks noChangeArrowheads="1"/>
            </p:cNvSpPr>
            <p:nvPr/>
          </p:nvSpPr>
          <p:spPr bwMode="auto">
            <a:xfrm>
              <a:off x="672" y="2210"/>
              <a:ext cx="1412" cy="1021"/>
            </a:xfrm>
            <a:prstGeom prst="rect">
              <a:avLst/>
            </a:prstGeom>
            <a:solidFill>
              <a:srgbClr val="FFFFCC"/>
            </a:solidFill>
            <a:ln w="57150" cmpd="thickThin">
              <a:solidFill>
                <a:srgbClr val="663300"/>
              </a:solidFill>
              <a:miter lim="800000"/>
              <a:headEnd/>
              <a:tailEnd/>
            </a:ln>
            <a:effectLst/>
          </p:spPr>
          <p:txBody>
            <a:bodyPr wrap="none" anchor="ctr"/>
            <a:lstStyle/>
            <a:p>
              <a:endParaRPr lang="en-US"/>
            </a:p>
          </p:txBody>
        </p:sp>
        <p:sp>
          <p:nvSpPr>
            <p:cNvPr id="45299" name="Oval 243"/>
            <p:cNvSpPr>
              <a:spLocks noChangeArrowheads="1"/>
            </p:cNvSpPr>
            <p:nvPr/>
          </p:nvSpPr>
          <p:spPr bwMode="auto">
            <a:xfrm>
              <a:off x="813" y="2292"/>
              <a:ext cx="1057" cy="881"/>
            </a:xfrm>
            <a:prstGeom prst="ellipse">
              <a:avLst/>
            </a:prstGeom>
            <a:solidFill>
              <a:schemeClr val="bg1"/>
            </a:solidFill>
            <a:ln w="12700">
              <a:solidFill>
                <a:schemeClr val="accent2"/>
              </a:solidFill>
              <a:round/>
              <a:headEnd/>
              <a:tailEnd/>
            </a:ln>
            <a:effectLst/>
          </p:spPr>
          <p:txBody>
            <a:bodyPr wrap="none" anchor="ctr"/>
            <a:lstStyle/>
            <a:p>
              <a:endParaRPr lang="en-US"/>
            </a:p>
          </p:txBody>
        </p:sp>
        <p:sp>
          <p:nvSpPr>
            <p:cNvPr id="45300" name="Arc 244"/>
            <p:cNvSpPr>
              <a:spLocks/>
            </p:cNvSpPr>
            <p:nvPr/>
          </p:nvSpPr>
          <p:spPr bwMode="auto">
            <a:xfrm rot="6681726" flipH="1">
              <a:off x="1209" y="2241"/>
              <a:ext cx="362" cy="704"/>
            </a:xfrm>
            <a:custGeom>
              <a:avLst/>
              <a:gdLst>
                <a:gd name="G0" fmla="+- 2653 0 0"/>
                <a:gd name="G1" fmla="+- 17906 0 0"/>
                <a:gd name="G2" fmla="+- 21600 0 0"/>
                <a:gd name="T0" fmla="*/ 14733 w 24253"/>
                <a:gd name="T1" fmla="*/ 0 h 39506"/>
                <a:gd name="T2" fmla="*/ 0 w 24253"/>
                <a:gd name="T3" fmla="*/ 39342 h 39506"/>
                <a:gd name="T4" fmla="*/ 2653 w 24253"/>
                <a:gd name="T5" fmla="*/ 17906 h 39506"/>
              </a:gdLst>
              <a:ahLst/>
              <a:cxnLst>
                <a:cxn ang="0">
                  <a:pos x="T0" y="T1"/>
                </a:cxn>
                <a:cxn ang="0">
                  <a:pos x="T2" y="T3"/>
                </a:cxn>
                <a:cxn ang="0">
                  <a:pos x="T4" y="T5"/>
                </a:cxn>
              </a:cxnLst>
              <a:rect l="0" t="0" r="r" b="b"/>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close/>
                </a:path>
              </a:pathLst>
            </a:custGeom>
            <a:noFill/>
            <a:ln w="3175">
              <a:solidFill>
                <a:srgbClr val="00FFFF"/>
              </a:solidFill>
              <a:round/>
              <a:headEnd/>
              <a:tailEnd/>
            </a:ln>
            <a:effectLst/>
          </p:spPr>
          <p:txBody>
            <a:bodyPr wrap="none" anchor="ctr"/>
            <a:lstStyle/>
            <a:p>
              <a:endParaRPr lang="en-US"/>
            </a:p>
          </p:txBody>
        </p:sp>
        <p:sp>
          <p:nvSpPr>
            <p:cNvPr id="45301" name="Text Box 245"/>
            <p:cNvSpPr txBox="1">
              <a:spLocks noChangeArrowheads="1"/>
            </p:cNvSpPr>
            <p:nvPr/>
          </p:nvSpPr>
          <p:spPr bwMode="auto">
            <a:xfrm rot="19393140">
              <a:off x="982" y="2273"/>
              <a:ext cx="360" cy="212"/>
            </a:xfrm>
            <a:prstGeom prst="rect">
              <a:avLst/>
            </a:prstGeom>
            <a:noFill/>
            <a:ln w="3175">
              <a:noFill/>
              <a:miter lim="800000"/>
              <a:headEnd/>
              <a:tailEnd/>
            </a:ln>
            <a:effectLst/>
          </p:spPr>
          <p:txBody>
            <a:bodyPr>
              <a:spAutoFit/>
            </a:bodyPr>
            <a:lstStyle/>
            <a:p>
              <a:pPr algn="ctr"/>
              <a:r>
                <a:rPr lang="en-US" sz="1600">
                  <a:latin typeface=".VnTime" pitchFamily="34" charset="0"/>
                </a:rPr>
                <a:t>0,5</a:t>
              </a:r>
            </a:p>
          </p:txBody>
        </p:sp>
        <p:sp>
          <p:nvSpPr>
            <p:cNvPr id="45302" name="Line 246"/>
            <p:cNvSpPr>
              <a:spLocks noChangeShapeType="1"/>
            </p:cNvSpPr>
            <p:nvPr/>
          </p:nvSpPr>
          <p:spPr bwMode="auto">
            <a:xfrm rot="300000">
              <a:off x="1396" y="2413"/>
              <a:ext cx="0" cy="34"/>
            </a:xfrm>
            <a:prstGeom prst="line">
              <a:avLst/>
            </a:prstGeom>
            <a:noFill/>
            <a:ln w="6350">
              <a:solidFill>
                <a:srgbClr val="0000FF"/>
              </a:solidFill>
              <a:round/>
              <a:headEnd/>
              <a:tailEnd/>
            </a:ln>
            <a:effectLst/>
          </p:spPr>
          <p:txBody>
            <a:bodyPr/>
            <a:lstStyle/>
            <a:p>
              <a:endParaRPr lang="en-US"/>
            </a:p>
          </p:txBody>
        </p:sp>
        <p:sp>
          <p:nvSpPr>
            <p:cNvPr id="45303" name="Line 247"/>
            <p:cNvSpPr>
              <a:spLocks noChangeShapeType="1"/>
            </p:cNvSpPr>
            <p:nvPr/>
          </p:nvSpPr>
          <p:spPr bwMode="auto">
            <a:xfrm rot="900000">
              <a:off x="1459" y="2422"/>
              <a:ext cx="0" cy="35"/>
            </a:xfrm>
            <a:prstGeom prst="line">
              <a:avLst/>
            </a:prstGeom>
            <a:noFill/>
            <a:ln w="6350">
              <a:solidFill>
                <a:srgbClr val="0000FF"/>
              </a:solidFill>
              <a:round/>
              <a:headEnd/>
              <a:tailEnd/>
            </a:ln>
            <a:effectLst/>
          </p:spPr>
          <p:txBody>
            <a:bodyPr/>
            <a:lstStyle/>
            <a:p>
              <a:endParaRPr lang="en-US"/>
            </a:p>
          </p:txBody>
        </p:sp>
        <p:sp>
          <p:nvSpPr>
            <p:cNvPr id="45304" name="Line 248"/>
            <p:cNvSpPr>
              <a:spLocks noChangeShapeType="1"/>
            </p:cNvSpPr>
            <p:nvPr/>
          </p:nvSpPr>
          <p:spPr bwMode="auto">
            <a:xfrm rot="1500000">
              <a:off x="1515" y="2442"/>
              <a:ext cx="0" cy="81"/>
            </a:xfrm>
            <a:prstGeom prst="line">
              <a:avLst/>
            </a:prstGeom>
            <a:noFill/>
            <a:ln w="9525">
              <a:solidFill>
                <a:srgbClr val="FF0000"/>
              </a:solidFill>
              <a:round/>
              <a:headEnd/>
              <a:tailEnd/>
            </a:ln>
            <a:effectLst/>
          </p:spPr>
          <p:txBody>
            <a:bodyPr/>
            <a:lstStyle/>
            <a:p>
              <a:endParaRPr lang="en-US"/>
            </a:p>
          </p:txBody>
        </p:sp>
        <p:sp>
          <p:nvSpPr>
            <p:cNvPr id="45305" name="Line 249"/>
            <p:cNvSpPr>
              <a:spLocks noChangeShapeType="1"/>
            </p:cNvSpPr>
            <p:nvPr/>
          </p:nvSpPr>
          <p:spPr bwMode="auto">
            <a:xfrm rot="2100000">
              <a:off x="1576" y="2473"/>
              <a:ext cx="0" cy="35"/>
            </a:xfrm>
            <a:prstGeom prst="line">
              <a:avLst/>
            </a:prstGeom>
            <a:noFill/>
            <a:ln w="6350">
              <a:solidFill>
                <a:srgbClr val="0000FF"/>
              </a:solidFill>
              <a:round/>
              <a:headEnd/>
              <a:tailEnd/>
            </a:ln>
            <a:effectLst/>
          </p:spPr>
          <p:txBody>
            <a:bodyPr/>
            <a:lstStyle/>
            <a:p>
              <a:endParaRPr lang="en-US"/>
            </a:p>
          </p:txBody>
        </p:sp>
        <p:sp>
          <p:nvSpPr>
            <p:cNvPr id="45306" name="Line 250"/>
            <p:cNvSpPr>
              <a:spLocks noChangeShapeType="1"/>
            </p:cNvSpPr>
            <p:nvPr/>
          </p:nvSpPr>
          <p:spPr bwMode="auto">
            <a:xfrm rot="2700000">
              <a:off x="1627" y="2506"/>
              <a:ext cx="0" cy="44"/>
            </a:xfrm>
            <a:prstGeom prst="line">
              <a:avLst/>
            </a:prstGeom>
            <a:noFill/>
            <a:ln w="6350">
              <a:solidFill>
                <a:srgbClr val="0000FF"/>
              </a:solidFill>
              <a:round/>
              <a:headEnd/>
              <a:tailEnd/>
            </a:ln>
            <a:effectLst/>
          </p:spPr>
          <p:txBody>
            <a:bodyPr/>
            <a:lstStyle/>
            <a:p>
              <a:endParaRPr lang="en-US"/>
            </a:p>
          </p:txBody>
        </p:sp>
        <p:sp>
          <p:nvSpPr>
            <p:cNvPr id="45307" name="Line 251"/>
            <p:cNvSpPr>
              <a:spLocks noChangeShapeType="1"/>
            </p:cNvSpPr>
            <p:nvPr/>
          </p:nvSpPr>
          <p:spPr bwMode="auto">
            <a:xfrm rot="18900000">
              <a:off x="1091" y="2509"/>
              <a:ext cx="0" cy="36"/>
            </a:xfrm>
            <a:prstGeom prst="line">
              <a:avLst/>
            </a:prstGeom>
            <a:noFill/>
            <a:ln w="6350">
              <a:solidFill>
                <a:srgbClr val="0000FF"/>
              </a:solidFill>
              <a:round/>
              <a:headEnd/>
              <a:tailEnd/>
            </a:ln>
            <a:effectLst/>
          </p:spPr>
          <p:txBody>
            <a:bodyPr/>
            <a:lstStyle/>
            <a:p>
              <a:endParaRPr lang="en-US"/>
            </a:p>
          </p:txBody>
        </p:sp>
        <p:sp>
          <p:nvSpPr>
            <p:cNvPr id="45308" name="Line 252"/>
            <p:cNvSpPr>
              <a:spLocks noChangeShapeType="1"/>
            </p:cNvSpPr>
            <p:nvPr/>
          </p:nvSpPr>
          <p:spPr bwMode="auto">
            <a:xfrm rot="19500000">
              <a:off x="1142" y="2475"/>
              <a:ext cx="0" cy="34"/>
            </a:xfrm>
            <a:prstGeom prst="line">
              <a:avLst/>
            </a:prstGeom>
            <a:noFill/>
            <a:ln w="6350">
              <a:solidFill>
                <a:srgbClr val="0000FF"/>
              </a:solidFill>
              <a:round/>
              <a:headEnd/>
              <a:tailEnd/>
            </a:ln>
            <a:effectLst/>
          </p:spPr>
          <p:txBody>
            <a:bodyPr/>
            <a:lstStyle/>
            <a:p>
              <a:endParaRPr lang="en-US"/>
            </a:p>
          </p:txBody>
        </p:sp>
        <p:sp>
          <p:nvSpPr>
            <p:cNvPr id="45309" name="Line 253"/>
            <p:cNvSpPr>
              <a:spLocks noChangeShapeType="1"/>
            </p:cNvSpPr>
            <p:nvPr/>
          </p:nvSpPr>
          <p:spPr bwMode="auto">
            <a:xfrm rot="20100000" flipH="1">
              <a:off x="1202" y="2443"/>
              <a:ext cx="4" cy="50"/>
            </a:xfrm>
            <a:prstGeom prst="line">
              <a:avLst/>
            </a:prstGeom>
            <a:noFill/>
            <a:ln w="9525">
              <a:solidFill>
                <a:srgbClr val="FF0000"/>
              </a:solidFill>
              <a:round/>
              <a:headEnd/>
              <a:tailEnd/>
            </a:ln>
            <a:effectLst/>
          </p:spPr>
          <p:txBody>
            <a:bodyPr/>
            <a:lstStyle/>
            <a:p>
              <a:endParaRPr lang="en-US"/>
            </a:p>
          </p:txBody>
        </p:sp>
        <p:sp>
          <p:nvSpPr>
            <p:cNvPr id="45310" name="Line 254"/>
            <p:cNvSpPr>
              <a:spLocks noChangeShapeType="1"/>
            </p:cNvSpPr>
            <p:nvPr/>
          </p:nvSpPr>
          <p:spPr bwMode="auto">
            <a:xfrm rot="20700000">
              <a:off x="1257" y="2426"/>
              <a:ext cx="0" cy="36"/>
            </a:xfrm>
            <a:prstGeom prst="line">
              <a:avLst/>
            </a:prstGeom>
            <a:noFill/>
            <a:ln w="6350">
              <a:solidFill>
                <a:srgbClr val="0000FF"/>
              </a:solidFill>
              <a:round/>
              <a:headEnd/>
              <a:tailEnd/>
            </a:ln>
            <a:effectLst/>
          </p:spPr>
          <p:txBody>
            <a:bodyPr/>
            <a:lstStyle/>
            <a:p>
              <a:endParaRPr lang="en-US"/>
            </a:p>
          </p:txBody>
        </p:sp>
        <p:sp>
          <p:nvSpPr>
            <p:cNvPr id="45311" name="Line 255"/>
            <p:cNvSpPr>
              <a:spLocks noChangeShapeType="1"/>
            </p:cNvSpPr>
            <p:nvPr/>
          </p:nvSpPr>
          <p:spPr bwMode="auto">
            <a:xfrm rot="21300000">
              <a:off x="1325" y="2414"/>
              <a:ext cx="0" cy="35"/>
            </a:xfrm>
            <a:prstGeom prst="line">
              <a:avLst/>
            </a:prstGeom>
            <a:noFill/>
            <a:ln w="6350">
              <a:solidFill>
                <a:srgbClr val="0000FF"/>
              </a:solidFill>
              <a:round/>
              <a:headEnd/>
              <a:tailEnd/>
            </a:ln>
            <a:effectLst/>
          </p:spPr>
          <p:txBody>
            <a:bodyPr/>
            <a:lstStyle/>
            <a:p>
              <a:endParaRPr lang="en-US"/>
            </a:p>
          </p:txBody>
        </p:sp>
        <p:sp>
          <p:nvSpPr>
            <p:cNvPr id="45312" name="Line 256"/>
            <p:cNvSpPr>
              <a:spLocks noChangeShapeType="1"/>
            </p:cNvSpPr>
            <p:nvPr/>
          </p:nvSpPr>
          <p:spPr bwMode="auto">
            <a:xfrm rot="49500000">
              <a:off x="1028" y="2622"/>
              <a:ext cx="0" cy="106"/>
            </a:xfrm>
            <a:prstGeom prst="line">
              <a:avLst/>
            </a:prstGeom>
            <a:noFill/>
            <a:ln w="9525">
              <a:solidFill>
                <a:srgbClr val="FF0000"/>
              </a:solidFill>
              <a:round/>
              <a:headEnd/>
              <a:tailEnd/>
            </a:ln>
            <a:effectLst/>
          </p:spPr>
          <p:txBody>
            <a:bodyPr/>
            <a:lstStyle/>
            <a:p>
              <a:endParaRPr lang="en-US"/>
            </a:p>
          </p:txBody>
        </p:sp>
        <p:sp>
          <p:nvSpPr>
            <p:cNvPr id="45313" name="Line 257"/>
            <p:cNvSpPr>
              <a:spLocks noChangeShapeType="1"/>
            </p:cNvSpPr>
            <p:nvPr/>
          </p:nvSpPr>
          <p:spPr bwMode="auto">
            <a:xfrm rot="39300000">
              <a:off x="1020" y="2597"/>
              <a:ext cx="0" cy="41"/>
            </a:xfrm>
            <a:prstGeom prst="line">
              <a:avLst/>
            </a:prstGeom>
            <a:noFill/>
            <a:ln w="6350">
              <a:solidFill>
                <a:srgbClr val="0000FF"/>
              </a:solidFill>
              <a:round/>
              <a:headEnd/>
              <a:tailEnd/>
            </a:ln>
            <a:effectLst/>
          </p:spPr>
          <p:txBody>
            <a:bodyPr/>
            <a:lstStyle/>
            <a:p>
              <a:endParaRPr lang="en-US"/>
            </a:p>
          </p:txBody>
        </p:sp>
        <p:sp>
          <p:nvSpPr>
            <p:cNvPr id="45314" name="Line 258"/>
            <p:cNvSpPr>
              <a:spLocks noChangeShapeType="1"/>
            </p:cNvSpPr>
            <p:nvPr/>
          </p:nvSpPr>
          <p:spPr bwMode="auto">
            <a:xfrm rot="39900000">
              <a:off x="1051" y="2548"/>
              <a:ext cx="0" cy="41"/>
            </a:xfrm>
            <a:prstGeom prst="line">
              <a:avLst/>
            </a:prstGeom>
            <a:noFill/>
            <a:ln w="6350">
              <a:solidFill>
                <a:srgbClr val="0000FF"/>
              </a:solidFill>
              <a:round/>
              <a:headEnd/>
              <a:tailEnd/>
            </a:ln>
            <a:effectLst/>
          </p:spPr>
          <p:txBody>
            <a:bodyPr/>
            <a:lstStyle/>
            <a:p>
              <a:endParaRPr lang="en-US"/>
            </a:p>
          </p:txBody>
        </p:sp>
        <p:sp>
          <p:nvSpPr>
            <p:cNvPr id="45315" name="Line 259"/>
            <p:cNvSpPr>
              <a:spLocks noChangeShapeType="1"/>
            </p:cNvSpPr>
            <p:nvPr/>
          </p:nvSpPr>
          <p:spPr bwMode="auto">
            <a:xfrm rot="3300000">
              <a:off x="1664" y="2549"/>
              <a:ext cx="0" cy="41"/>
            </a:xfrm>
            <a:prstGeom prst="line">
              <a:avLst/>
            </a:prstGeom>
            <a:noFill/>
            <a:ln w="6350">
              <a:solidFill>
                <a:srgbClr val="0000FF"/>
              </a:solidFill>
              <a:round/>
              <a:headEnd/>
              <a:tailEnd/>
            </a:ln>
            <a:effectLst/>
          </p:spPr>
          <p:txBody>
            <a:bodyPr/>
            <a:lstStyle/>
            <a:p>
              <a:endParaRPr lang="en-US"/>
            </a:p>
          </p:txBody>
        </p:sp>
        <p:sp>
          <p:nvSpPr>
            <p:cNvPr id="45316" name="Line 260"/>
            <p:cNvSpPr>
              <a:spLocks noChangeShapeType="1"/>
            </p:cNvSpPr>
            <p:nvPr/>
          </p:nvSpPr>
          <p:spPr bwMode="auto">
            <a:xfrm rot="3900000">
              <a:off x="1696" y="2594"/>
              <a:ext cx="0" cy="41"/>
            </a:xfrm>
            <a:prstGeom prst="line">
              <a:avLst/>
            </a:prstGeom>
            <a:noFill/>
            <a:ln w="6350">
              <a:solidFill>
                <a:srgbClr val="0000FF"/>
              </a:solidFill>
              <a:round/>
              <a:headEnd/>
              <a:tailEnd/>
            </a:ln>
            <a:effectLst/>
          </p:spPr>
          <p:txBody>
            <a:bodyPr/>
            <a:lstStyle/>
            <a:p>
              <a:endParaRPr lang="en-US"/>
            </a:p>
          </p:txBody>
        </p:sp>
        <p:sp>
          <p:nvSpPr>
            <p:cNvPr id="45317" name="Line 261"/>
            <p:cNvSpPr>
              <a:spLocks noChangeShapeType="1"/>
            </p:cNvSpPr>
            <p:nvPr/>
          </p:nvSpPr>
          <p:spPr bwMode="auto">
            <a:xfrm rot="4500000">
              <a:off x="1696" y="2628"/>
              <a:ext cx="0" cy="93"/>
            </a:xfrm>
            <a:prstGeom prst="line">
              <a:avLst/>
            </a:prstGeom>
            <a:noFill/>
            <a:ln w="9525">
              <a:solidFill>
                <a:srgbClr val="FF0000"/>
              </a:solidFill>
              <a:round/>
              <a:headEnd/>
              <a:tailEnd/>
            </a:ln>
            <a:effectLst/>
          </p:spPr>
          <p:txBody>
            <a:bodyPr/>
            <a:lstStyle/>
            <a:p>
              <a:endParaRPr lang="en-US"/>
            </a:p>
          </p:txBody>
        </p:sp>
        <p:sp>
          <p:nvSpPr>
            <p:cNvPr id="45318" name="Text Box 262"/>
            <p:cNvSpPr txBox="1">
              <a:spLocks noChangeArrowheads="1"/>
            </p:cNvSpPr>
            <p:nvPr/>
          </p:nvSpPr>
          <p:spPr bwMode="auto">
            <a:xfrm rot="17403252">
              <a:off x="800" y="2559"/>
              <a:ext cx="271" cy="212"/>
            </a:xfrm>
            <a:prstGeom prst="rect">
              <a:avLst/>
            </a:prstGeom>
            <a:noFill/>
            <a:ln w="12700">
              <a:noFill/>
              <a:miter lim="800000"/>
              <a:headEnd/>
              <a:tailEnd/>
            </a:ln>
            <a:effectLst/>
          </p:spPr>
          <p:txBody>
            <a:bodyPr>
              <a:spAutoFit/>
            </a:bodyPr>
            <a:lstStyle/>
            <a:p>
              <a:pPr algn="ctr"/>
              <a:r>
                <a:rPr lang="en-US" sz="1600">
                  <a:latin typeface="Times New Roman" pitchFamily="18" charset="0"/>
                </a:rPr>
                <a:t>0</a:t>
              </a:r>
              <a:endParaRPr lang="en-US" sz="1600"/>
            </a:p>
          </p:txBody>
        </p:sp>
        <p:sp>
          <p:nvSpPr>
            <p:cNvPr id="45319" name="Text Box 263"/>
            <p:cNvSpPr txBox="1">
              <a:spLocks noChangeArrowheads="1"/>
            </p:cNvSpPr>
            <p:nvPr/>
          </p:nvSpPr>
          <p:spPr bwMode="auto">
            <a:xfrm rot="1500000">
              <a:off x="1389" y="2311"/>
              <a:ext cx="334" cy="212"/>
            </a:xfrm>
            <a:prstGeom prst="rect">
              <a:avLst/>
            </a:prstGeom>
            <a:noFill/>
            <a:ln w="12700">
              <a:noFill/>
              <a:miter lim="800000"/>
              <a:headEnd/>
              <a:tailEnd/>
            </a:ln>
            <a:effectLst/>
          </p:spPr>
          <p:txBody>
            <a:bodyPr>
              <a:spAutoFit/>
            </a:bodyPr>
            <a:lstStyle/>
            <a:p>
              <a:pPr algn="ctr"/>
              <a:r>
                <a:rPr lang="en-US" sz="1600"/>
                <a:t>1</a:t>
              </a:r>
            </a:p>
          </p:txBody>
        </p:sp>
        <p:sp>
          <p:nvSpPr>
            <p:cNvPr id="45320" name="Text Box 264"/>
            <p:cNvSpPr txBox="1">
              <a:spLocks noChangeArrowheads="1"/>
            </p:cNvSpPr>
            <p:nvPr/>
          </p:nvSpPr>
          <p:spPr bwMode="auto">
            <a:xfrm rot="4500000">
              <a:off x="1609" y="2547"/>
              <a:ext cx="410" cy="212"/>
            </a:xfrm>
            <a:prstGeom prst="rect">
              <a:avLst/>
            </a:prstGeom>
            <a:noFill/>
            <a:ln w="12700">
              <a:noFill/>
              <a:miter lim="800000"/>
              <a:headEnd/>
              <a:tailEnd/>
            </a:ln>
            <a:effectLst/>
          </p:spPr>
          <p:txBody>
            <a:bodyPr>
              <a:spAutoFit/>
            </a:bodyPr>
            <a:lstStyle/>
            <a:p>
              <a:pPr algn="ctr"/>
              <a:r>
                <a:rPr lang="en-US" sz="1600"/>
                <a:t>1,5</a:t>
              </a:r>
            </a:p>
          </p:txBody>
        </p:sp>
        <p:sp>
          <p:nvSpPr>
            <p:cNvPr id="45321" name="Text Box 265"/>
            <p:cNvSpPr txBox="1">
              <a:spLocks noChangeArrowheads="1"/>
            </p:cNvSpPr>
            <p:nvPr/>
          </p:nvSpPr>
          <p:spPr bwMode="auto">
            <a:xfrm>
              <a:off x="1067" y="2542"/>
              <a:ext cx="574" cy="231"/>
            </a:xfrm>
            <a:prstGeom prst="rect">
              <a:avLst/>
            </a:prstGeom>
            <a:noFill/>
            <a:ln w="9525">
              <a:noFill/>
              <a:miter lim="800000"/>
              <a:headEnd/>
              <a:tailEnd/>
            </a:ln>
            <a:effectLst/>
          </p:spPr>
          <p:txBody>
            <a:bodyPr>
              <a:spAutoFit/>
            </a:bodyPr>
            <a:lstStyle/>
            <a:p>
              <a:pPr algn="ctr"/>
              <a:r>
                <a:rPr lang="en-US"/>
                <a:t>A</a:t>
              </a:r>
            </a:p>
          </p:txBody>
        </p:sp>
        <p:sp>
          <p:nvSpPr>
            <p:cNvPr id="45322" name="AutoShape 266"/>
            <p:cNvSpPr>
              <a:spLocks noChangeArrowheads="1"/>
            </p:cNvSpPr>
            <p:nvPr/>
          </p:nvSpPr>
          <p:spPr bwMode="auto">
            <a:xfrm rot="10800000">
              <a:off x="913" y="2405"/>
              <a:ext cx="887" cy="695"/>
            </a:xfrm>
            <a:custGeom>
              <a:avLst/>
              <a:gdLst>
                <a:gd name="G0" fmla="+- 1811 0 0"/>
                <a:gd name="G1" fmla="+- -11364493 0 0"/>
                <a:gd name="G2" fmla="+- 0 0 -11364493"/>
                <a:gd name="T0" fmla="*/ 0 256 1"/>
                <a:gd name="T1" fmla="*/ 180 256 1"/>
                <a:gd name="G3" fmla="+- -11364493 T0 T1"/>
                <a:gd name="T2" fmla="*/ 0 256 1"/>
                <a:gd name="T3" fmla="*/ 90 256 1"/>
                <a:gd name="G4" fmla="+- -11364493 T2 T3"/>
                <a:gd name="G5" fmla="*/ G4 2 1"/>
                <a:gd name="T4" fmla="*/ 90 256 1"/>
                <a:gd name="T5" fmla="*/ 0 256 1"/>
                <a:gd name="G6" fmla="+- -11364493 T4 T5"/>
                <a:gd name="G7" fmla="*/ G6 2 1"/>
                <a:gd name="G8" fmla="abs -1136449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811"/>
                <a:gd name="G18" fmla="*/ 1811 1 2"/>
                <a:gd name="G19" fmla="+- G18 5400 0"/>
                <a:gd name="G20" fmla="cos G19 -11364493"/>
                <a:gd name="G21" fmla="sin G19 -11364493"/>
                <a:gd name="G22" fmla="+- G20 10800 0"/>
                <a:gd name="G23" fmla="+- G21 10800 0"/>
                <a:gd name="G24" fmla="+- 10800 0 G20"/>
                <a:gd name="G25" fmla="+- 1811 10800 0"/>
                <a:gd name="G26" fmla="?: G9 G17 G25"/>
                <a:gd name="G27" fmla="?: G9 0 21600"/>
                <a:gd name="G28" fmla="cos 10800 -11364493"/>
                <a:gd name="G29" fmla="sin 10800 -11364493"/>
                <a:gd name="G30" fmla="sin 1811 -11364493"/>
                <a:gd name="G31" fmla="+- G28 10800 0"/>
                <a:gd name="G32" fmla="+- G29 10800 0"/>
                <a:gd name="G33" fmla="+- G30 10800 0"/>
                <a:gd name="G34" fmla="?: G4 0 G31"/>
                <a:gd name="G35" fmla="?: -11364493 G34 0"/>
                <a:gd name="G36" fmla="?: G6 G35 G31"/>
                <a:gd name="G37" fmla="+- 21600 0 G36"/>
                <a:gd name="G38" fmla="?: G4 0 G33"/>
                <a:gd name="G39" fmla="?: -11364493 G38 G32"/>
                <a:gd name="G40" fmla="?: G6 G39 0"/>
                <a:gd name="G41" fmla="?: G4 G32 21600"/>
                <a:gd name="G42" fmla="?: G6 G41 G33"/>
                <a:gd name="T12" fmla="*/ 10800 w 21600"/>
                <a:gd name="T13" fmla="*/ 0 h 21600"/>
                <a:gd name="T14" fmla="*/ 4535 w 21600"/>
                <a:gd name="T15" fmla="*/ 10076 h 21600"/>
                <a:gd name="T16" fmla="*/ 10800 w 21600"/>
                <a:gd name="T17" fmla="*/ 8989 h 21600"/>
                <a:gd name="T18" fmla="*/ 17065 w 21600"/>
                <a:gd name="T19" fmla="*/ 1007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close/>
                </a:path>
              </a:pathLst>
            </a:custGeom>
            <a:solidFill>
              <a:srgbClr val="FFFFCC"/>
            </a:solidFill>
            <a:ln w="3175" algn="ctr">
              <a:noFill/>
              <a:miter lim="800000"/>
              <a:headEnd/>
              <a:tailEnd/>
            </a:ln>
            <a:effectLst/>
          </p:spPr>
          <p:txBody>
            <a:bodyPr wrap="none" anchor="ctr"/>
            <a:lstStyle/>
            <a:p>
              <a:endParaRPr lang="en-US"/>
            </a:p>
          </p:txBody>
        </p:sp>
        <p:sp>
          <p:nvSpPr>
            <p:cNvPr id="45323" name="Rectangle 267"/>
            <p:cNvSpPr>
              <a:spLocks noChangeArrowheads="1"/>
            </p:cNvSpPr>
            <p:nvPr/>
          </p:nvSpPr>
          <p:spPr bwMode="auto">
            <a:xfrm>
              <a:off x="703" y="2799"/>
              <a:ext cx="1334" cy="411"/>
            </a:xfrm>
            <a:prstGeom prst="rect">
              <a:avLst/>
            </a:prstGeom>
            <a:gradFill rotWithShape="1">
              <a:gsLst>
                <a:gs pos="0">
                  <a:schemeClr val="accent1">
                    <a:gamma/>
                    <a:shade val="46275"/>
                    <a:invGamma/>
                  </a:schemeClr>
                </a:gs>
                <a:gs pos="100000">
                  <a:schemeClr val="accent1"/>
                </a:gs>
              </a:gsLst>
              <a:lin ang="5400000" scaled="1"/>
            </a:gradFill>
            <a:ln w="57150" cmpd="thickThin">
              <a:noFill/>
              <a:miter lim="800000"/>
              <a:headEnd/>
              <a:tailEnd/>
            </a:ln>
            <a:effectLst/>
          </p:spPr>
          <p:txBody>
            <a:bodyPr wrap="none" anchor="ctr"/>
            <a:lstStyle/>
            <a:p>
              <a:endParaRPr lang="en-US"/>
            </a:p>
          </p:txBody>
        </p:sp>
        <p:sp>
          <p:nvSpPr>
            <p:cNvPr id="45324" name="AutoShape 268"/>
            <p:cNvSpPr>
              <a:spLocks noChangeArrowheads="1"/>
            </p:cNvSpPr>
            <p:nvPr/>
          </p:nvSpPr>
          <p:spPr bwMode="auto">
            <a:xfrm>
              <a:off x="1326" y="2864"/>
              <a:ext cx="55" cy="46"/>
            </a:xfrm>
            <a:custGeom>
              <a:avLst/>
              <a:gdLst>
                <a:gd name="G0" fmla="+- 432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close/>
                  <a:moveTo>
                    <a:pt x="4952" y="8006"/>
                  </a:moveTo>
                  <a:cubicBezTo>
                    <a:pt x="4536" y="8879"/>
                    <a:pt x="4320" y="9833"/>
                    <a:pt x="4320" y="10799"/>
                  </a:cubicBezTo>
                  <a:cubicBezTo>
                    <a:pt x="4320" y="14378"/>
                    <a:pt x="7221" y="17280"/>
                    <a:pt x="10800" y="17280"/>
                  </a:cubicBezTo>
                  <a:cubicBezTo>
                    <a:pt x="11766" y="17280"/>
                    <a:pt x="12720" y="17063"/>
                    <a:pt x="13593" y="16647"/>
                  </a:cubicBezTo>
                  <a:close/>
                </a:path>
              </a:pathLst>
            </a:custGeom>
            <a:solidFill>
              <a:srgbClr val="FF3300"/>
            </a:solidFill>
            <a:ln w="9525">
              <a:solidFill>
                <a:schemeClr val="tx1"/>
              </a:solidFill>
              <a:miter lim="800000"/>
              <a:headEnd/>
              <a:tailEnd/>
            </a:ln>
            <a:effectLst/>
          </p:spPr>
          <p:txBody>
            <a:bodyPr wrap="none" anchor="ctr"/>
            <a:lstStyle/>
            <a:p>
              <a:endParaRPr lang="en-US"/>
            </a:p>
          </p:txBody>
        </p:sp>
        <p:grpSp>
          <p:nvGrpSpPr>
            <p:cNvPr id="45325" name="Group 269"/>
            <p:cNvGrpSpPr>
              <a:grpSpLocks/>
            </p:cNvGrpSpPr>
            <p:nvPr/>
          </p:nvGrpSpPr>
          <p:grpSpPr bwMode="auto">
            <a:xfrm>
              <a:off x="1306" y="2850"/>
              <a:ext cx="95" cy="38"/>
              <a:chOff x="2838" y="2415"/>
              <a:chExt cx="86" cy="40"/>
            </a:xfrm>
          </p:grpSpPr>
          <p:sp>
            <p:nvSpPr>
              <p:cNvPr id="45326" name="Arc 270"/>
              <p:cNvSpPr>
                <a:spLocks/>
              </p:cNvSpPr>
              <p:nvPr/>
            </p:nvSpPr>
            <p:spPr bwMode="auto">
              <a:xfrm flipV="1">
                <a:off x="2841" y="2415"/>
                <a:ext cx="80" cy="40"/>
              </a:xfrm>
              <a:custGeom>
                <a:avLst/>
                <a:gdLst>
                  <a:gd name="G0" fmla="+- 20850 0 0"/>
                  <a:gd name="G1" fmla="+- 0 0 0"/>
                  <a:gd name="G2" fmla="+- 21600 0 0"/>
                  <a:gd name="T0" fmla="*/ 42223 w 42223"/>
                  <a:gd name="T1" fmla="*/ 3121 h 21600"/>
                  <a:gd name="T2" fmla="*/ 0 w 42223"/>
                  <a:gd name="T3" fmla="*/ 5642 h 21600"/>
                  <a:gd name="T4" fmla="*/ 20850 w 42223"/>
                  <a:gd name="T5" fmla="*/ 0 h 21600"/>
                </a:gdLst>
                <a:ahLst/>
                <a:cxnLst>
                  <a:cxn ang="0">
                    <a:pos x="T0" y="T1"/>
                  </a:cxn>
                  <a:cxn ang="0">
                    <a:pos x="T2" y="T3"/>
                  </a:cxn>
                  <a:cxn ang="0">
                    <a:pos x="T4" y="T5"/>
                  </a:cxn>
                </a:cxnLst>
                <a:rect l="0" t="0" r="r" b="b"/>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close/>
                  </a:path>
                </a:pathLst>
              </a:custGeom>
              <a:noFill/>
              <a:ln w="6350">
                <a:solidFill>
                  <a:srgbClr val="0000FF"/>
                </a:solidFill>
                <a:round/>
                <a:headEnd/>
                <a:tailEnd/>
              </a:ln>
              <a:effectLst/>
            </p:spPr>
            <p:txBody>
              <a:bodyPr wrap="none" anchor="ctr"/>
              <a:lstStyle/>
              <a:p>
                <a:endParaRPr lang="en-US"/>
              </a:p>
            </p:txBody>
          </p:sp>
          <p:sp>
            <p:nvSpPr>
              <p:cNvPr id="45327" name="Freeform 271"/>
              <p:cNvSpPr>
                <a:spLocks/>
              </p:cNvSpPr>
              <p:nvPr/>
            </p:nvSpPr>
            <p:spPr bwMode="auto">
              <a:xfrm>
                <a:off x="2838" y="2438"/>
                <a:ext cx="12" cy="12"/>
              </a:xfrm>
              <a:custGeom>
                <a:avLst/>
                <a:gdLst/>
                <a:ahLst/>
                <a:cxnLst>
                  <a:cxn ang="0">
                    <a:pos x="0" y="0"/>
                  </a:cxn>
                  <a:cxn ang="0">
                    <a:pos x="0" y="48"/>
                  </a:cxn>
                  <a:cxn ang="0">
                    <a:pos x="48" y="0"/>
                  </a:cxn>
                </a:cxnLst>
                <a:rect l="0" t="0" r="r" b="b"/>
                <a:pathLst>
                  <a:path w="48" h="48">
                    <a:moveTo>
                      <a:pt x="0" y="0"/>
                    </a:moveTo>
                    <a:lnTo>
                      <a:pt x="0" y="48"/>
                    </a:lnTo>
                    <a:lnTo>
                      <a:pt x="48" y="0"/>
                    </a:lnTo>
                  </a:path>
                </a:pathLst>
              </a:custGeom>
              <a:noFill/>
              <a:ln w="6350" cmpd="sng">
                <a:solidFill>
                  <a:srgbClr val="0000FF"/>
                </a:solidFill>
                <a:round/>
                <a:headEnd/>
                <a:tailEnd/>
              </a:ln>
              <a:effectLst/>
            </p:spPr>
            <p:txBody>
              <a:bodyPr/>
              <a:lstStyle/>
              <a:p>
                <a:endParaRPr lang="en-US"/>
              </a:p>
            </p:txBody>
          </p:sp>
          <p:sp>
            <p:nvSpPr>
              <p:cNvPr id="45328" name="Freeform 272"/>
              <p:cNvSpPr>
                <a:spLocks/>
              </p:cNvSpPr>
              <p:nvPr/>
            </p:nvSpPr>
            <p:spPr bwMode="auto">
              <a:xfrm>
                <a:off x="2912" y="2442"/>
                <a:ext cx="12" cy="12"/>
              </a:xfrm>
              <a:custGeom>
                <a:avLst/>
                <a:gdLst/>
                <a:ahLst/>
                <a:cxnLst>
                  <a:cxn ang="0">
                    <a:pos x="0" y="0"/>
                  </a:cxn>
                  <a:cxn ang="0">
                    <a:pos x="48" y="48"/>
                  </a:cxn>
                  <a:cxn ang="0">
                    <a:pos x="48" y="0"/>
                  </a:cxn>
                </a:cxnLst>
                <a:rect l="0" t="0" r="r" b="b"/>
                <a:pathLst>
                  <a:path w="48" h="48">
                    <a:moveTo>
                      <a:pt x="0" y="0"/>
                    </a:moveTo>
                    <a:lnTo>
                      <a:pt x="48" y="48"/>
                    </a:lnTo>
                    <a:lnTo>
                      <a:pt x="48" y="0"/>
                    </a:lnTo>
                  </a:path>
                </a:pathLst>
              </a:custGeom>
              <a:noFill/>
              <a:ln w="6350" cmpd="sng">
                <a:solidFill>
                  <a:srgbClr val="0000FF"/>
                </a:solidFill>
                <a:round/>
                <a:headEnd/>
                <a:tailEnd/>
              </a:ln>
              <a:effectLst/>
            </p:spPr>
            <p:txBody>
              <a:bodyPr/>
              <a:lstStyle/>
              <a:p>
                <a:endParaRPr lang="en-US"/>
              </a:p>
            </p:txBody>
          </p:sp>
        </p:grpSp>
        <p:sp>
          <p:nvSpPr>
            <p:cNvPr id="45329" name="Oval 273"/>
            <p:cNvSpPr>
              <a:spLocks noChangeArrowheads="1"/>
            </p:cNvSpPr>
            <p:nvPr/>
          </p:nvSpPr>
          <p:spPr bwMode="auto">
            <a:xfrm>
              <a:off x="1330" y="2736"/>
              <a:ext cx="47" cy="39"/>
            </a:xfrm>
            <a:prstGeom prst="ellipse">
              <a:avLst/>
            </a:prstGeom>
            <a:solidFill>
              <a:srgbClr val="0000FF"/>
            </a:solidFill>
            <a:ln w="6350">
              <a:solidFill>
                <a:srgbClr val="009900"/>
              </a:solidFill>
              <a:round/>
              <a:headEnd/>
              <a:tailEnd/>
            </a:ln>
            <a:effectLst/>
          </p:spPr>
          <p:txBody>
            <a:bodyPr wrap="none" anchor="ctr"/>
            <a:lstStyle/>
            <a:p>
              <a:pPr algn="ctr"/>
              <a:endParaRPr lang="vi-VN"/>
            </a:p>
          </p:txBody>
        </p:sp>
        <p:sp>
          <p:nvSpPr>
            <p:cNvPr id="45330" name="Oval 274"/>
            <p:cNvSpPr>
              <a:spLocks noChangeArrowheads="1"/>
            </p:cNvSpPr>
            <p:nvPr/>
          </p:nvSpPr>
          <p:spPr bwMode="auto">
            <a:xfrm>
              <a:off x="792" y="3089"/>
              <a:ext cx="121" cy="99"/>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45331" name="Oval 275"/>
            <p:cNvSpPr>
              <a:spLocks noChangeArrowheads="1"/>
            </p:cNvSpPr>
            <p:nvPr/>
          </p:nvSpPr>
          <p:spPr bwMode="auto">
            <a:xfrm>
              <a:off x="1756" y="3089"/>
              <a:ext cx="121" cy="99"/>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45332" name="Text Box 276"/>
            <p:cNvSpPr txBox="1">
              <a:spLocks noChangeArrowheads="1"/>
            </p:cNvSpPr>
            <p:nvPr/>
          </p:nvSpPr>
          <p:spPr bwMode="auto">
            <a:xfrm>
              <a:off x="813" y="2949"/>
              <a:ext cx="330" cy="288"/>
            </a:xfrm>
            <a:prstGeom prst="rect">
              <a:avLst/>
            </a:prstGeom>
            <a:noFill/>
            <a:ln w="9525">
              <a:noFill/>
              <a:miter lim="800000"/>
              <a:headEnd/>
              <a:tailEnd/>
            </a:ln>
            <a:effectLst/>
          </p:spPr>
          <p:txBody>
            <a:bodyPr>
              <a:spAutoFit/>
            </a:bodyPr>
            <a:lstStyle/>
            <a:p>
              <a:pPr>
                <a:spcBef>
                  <a:spcPct val="50000"/>
                </a:spcBef>
              </a:pPr>
              <a:r>
                <a:rPr lang="en-US" sz="2400"/>
                <a:t>+</a:t>
              </a:r>
            </a:p>
          </p:txBody>
        </p:sp>
        <p:sp>
          <p:nvSpPr>
            <p:cNvPr id="45333" name="Text Box 277"/>
            <p:cNvSpPr txBox="1">
              <a:spLocks noChangeArrowheads="1"/>
            </p:cNvSpPr>
            <p:nvPr/>
          </p:nvSpPr>
          <p:spPr bwMode="auto">
            <a:xfrm>
              <a:off x="1613" y="2908"/>
              <a:ext cx="330" cy="288"/>
            </a:xfrm>
            <a:prstGeom prst="rect">
              <a:avLst/>
            </a:prstGeom>
            <a:noFill/>
            <a:ln w="9525">
              <a:noFill/>
              <a:miter lim="800000"/>
              <a:headEnd/>
              <a:tailEnd/>
            </a:ln>
            <a:effectLst/>
          </p:spPr>
          <p:txBody>
            <a:bodyPr>
              <a:spAutoFit/>
            </a:bodyPr>
            <a:lstStyle/>
            <a:p>
              <a:pPr>
                <a:spcBef>
                  <a:spcPct val="50000"/>
                </a:spcBef>
              </a:pPr>
              <a:r>
                <a:rPr lang="en-US" sz="2400"/>
                <a:t>-</a:t>
              </a:r>
            </a:p>
          </p:txBody>
        </p:sp>
        <p:sp>
          <p:nvSpPr>
            <p:cNvPr id="45334" name="Text Box 278"/>
            <p:cNvSpPr txBox="1">
              <a:spLocks noChangeArrowheads="1"/>
            </p:cNvSpPr>
            <p:nvPr/>
          </p:nvSpPr>
          <p:spPr bwMode="auto">
            <a:xfrm>
              <a:off x="1237" y="2909"/>
              <a:ext cx="376" cy="365"/>
            </a:xfrm>
            <a:prstGeom prst="rect">
              <a:avLst/>
            </a:prstGeom>
            <a:noFill/>
            <a:ln w="9525">
              <a:noFill/>
              <a:miter lim="800000"/>
              <a:headEnd/>
              <a:tailEnd/>
            </a:ln>
            <a:effectLst/>
          </p:spPr>
          <p:txBody>
            <a:bodyPr>
              <a:spAutoFit/>
            </a:bodyPr>
            <a:lstStyle/>
            <a:p>
              <a:pPr>
                <a:spcBef>
                  <a:spcPct val="50000"/>
                </a:spcBef>
              </a:pPr>
              <a:r>
                <a:rPr lang="en-US" sz="3200" b="1">
                  <a:solidFill>
                    <a:srgbClr val="FF0000"/>
                  </a:solidFill>
                  <a:latin typeface=".VnTimeH" pitchFamily="34" charset="0"/>
                </a:rPr>
                <a:t>A</a:t>
              </a:r>
            </a:p>
          </p:txBody>
        </p:sp>
        <p:sp>
          <p:nvSpPr>
            <p:cNvPr id="45335" name="Rectangle 279"/>
            <p:cNvSpPr>
              <a:spLocks noChangeArrowheads="1"/>
            </p:cNvSpPr>
            <p:nvPr/>
          </p:nvSpPr>
          <p:spPr bwMode="auto">
            <a:xfrm>
              <a:off x="703" y="2251"/>
              <a:ext cx="1342" cy="534"/>
            </a:xfrm>
            <a:prstGeom prst="rect">
              <a:avLst/>
            </a:prstGeom>
            <a:noFill/>
            <a:ln w="28575">
              <a:solidFill>
                <a:srgbClr val="0000CC"/>
              </a:solidFill>
              <a:miter lim="800000"/>
              <a:headEnd/>
              <a:tailEnd/>
            </a:ln>
            <a:effectLst/>
          </p:spPr>
          <p:txBody>
            <a:bodyPr wrap="none" anchor="ctr"/>
            <a:lstStyle/>
            <a:p>
              <a:pPr algn="ctr"/>
              <a:endParaRPr lang="vi-VN"/>
            </a:p>
          </p:txBody>
        </p:sp>
        <p:grpSp>
          <p:nvGrpSpPr>
            <p:cNvPr id="45347" name="Group 291"/>
            <p:cNvGrpSpPr>
              <a:grpSpLocks/>
            </p:cNvGrpSpPr>
            <p:nvPr/>
          </p:nvGrpSpPr>
          <p:grpSpPr bwMode="auto">
            <a:xfrm rot="-1062720">
              <a:off x="1048" y="2580"/>
              <a:ext cx="581" cy="343"/>
              <a:chOff x="1680" y="1440"/>
              <a:chExt cx="592" cy="400"/>
            </a:xfrm>
          </p:grpSpPr>
          <p:sp>
            <p:nvSpPr>
              <p:cNvPr id="45348" name="Oval 292"/>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a:effectLst/>
            </p:spPr>
            <p:txBody>
              <a:bodyPr vert="eaVert" wrap="none" anchor="ctr"/>
              <a:lstStyle/>
              <a:p>
                <a:pPr algn="ctr"/>
                <a:endParaRPr lang="vi-VN"/>
              </a:p>
            </p:txBody>
          </p:sp>
          <p:sp>
            <p:nvSpPr>
              <p:cNvPr id="45349" name="Line 293"/>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ffectLst/>
            </p:spPr>
            <p:txBody>
              <a:bodyPr/>
              <a:lstStyle/>
              <a:p>
                <a:endParaRPr lang="en-US"/>
              </a:p>
            </p:txBody>
          </p:sp>
          <p:sp>
            <p:nvSpPr>
              <p:cNvPr id="45350" name="Line 294"/>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a:effectLst/>
            </p:spPr>
            <p:txBody>
              <a:bodyPr/>
              <a:lstStyle/>
              <a:p>
                <a:endParaRPr lang="en-US"/>
              </a:p>
            </p:txBody>
          </p:sp>
        </p:grpSp>
      </p:grpSp>
      <p:sp>
        <p:nvSpPr>
          <p:cNvPr id="45353" name="Line 297"/>
          <p:cNvSpPr>
            <a:spLocks noChangeShapeType="1"/>
          </p:cNvSpPr>
          <p:nvPr/>
        </p:nvSpPr>
        <p:spPr bwMode="auto">
          <a:xfrm>
            <a:off x="4056063" y="5661025"/>
            <a:ext cx="971550" cy="0"/>
          </a:xfrm>
          <a:prstGeom prst="line">
            <a:avLst/>
          </a:prstGeom>
          <a:noFill/>
          <a:ln w="57150">
            <a:solidFill>
              <a:srgbClr val="660033"/>
            </a:solidFill>
            <a:round/>
            <a:headEnd type="oval" w="med" len="med"/>
            <a:tailEnd type="oval" w="med" len="med"/>
          </a:ln>
          <a:effectLst/>
        </p:spPr>
        <p:txBody>
          <a:bodyPr/>
          <a:lstStyle/>
          <a:p>
            <a:endParaRPr lang="en-US"/>
          </a:p>
        </p:txBody>
      </p:sp>
      <p:sp>
        <p:nvSpPr>
          <p:cNvPr id="45356" name="Line 300"/>
          <p:cNvSpPr>
            <a:spLocks noChangeShapeType="1"/>
          </p:cNvSpPr>
          <p:nvPr/>
        </p:nvSpPr>
        <p:spPr bwMode="auto">
          <a:xfrm>
            <a:off x="4030663" y="4943475"/>
            <a:ext cx="598487" cy="0"/>
          </a:xfrm>
          <a:prstGeom prst="line">
            <a:avLst/>
          </a:prstGeom>
          <a:noFill/>
          <a:ln w="57150">
            <a:solidFill>
              <a:srgbClr val="660033"/>
            </a:solidFill>
            <a:round/>
            <a:headEnd/>
            <a:tailEnd/>
          </a:ln>
          <a:effectLst/>
        </p:spPr>
        <p:txBody>
          <a:bodyPr/>
          <a:lstStyle/>
          <a:p>
            <a:endParaRPr lang="en-US"/>
          </a:p>
        </p:txBody>
      </p:sp>
      <p:sp>
        <p:nvSpPr>
          <p:cNvPr id="45357" name="Line 301"/>
          <p:cNvSpPr>
            <a:spLocks noChangeShapeType="1"/>
          </p:cNvSpPr>
          <p:nvPr/>
        </p:nvSpPr>
        <p:spPr bwMode="auto">
          <a:xfrm>
            <a:off x="6297613" y="4932363"/>
            <a:ext cx="596900" cy="0"/>
          </a:xfrm>
          <a:prstGeom prst="line">
            <a:avLst/>
          </a:prstGeom>
          <a:noFill/>
          <a:ln w="57150">
            <a:solidFill>
              <a:srgbClr val="660033"/>
            </a:solidFill>
            <a:round/>
            <a:headEnd/>
            <a:tailEnd/>
          </a:ln>
          <a:effectLst/>
        </p:spPr>
        <p:txBody>
          <a:bodyPr/>
          <a:lstStyle/>
          <a:p>
            <a:endParaRPr lang="en-US"/>
          </a:p>
        </p:txBody>
      </p:sp>
      <p:grpSp>
        <p:nvGrpSpPr>
          <p:cNvPr id="45358" name="Group 302"/>
          <p:cNvGrpSpPr>
            <a:grpSpLocks/>
          </p:cNvGrpSpPr>
          <p:nvPr/>
        </p:nvGrpSpPr>
        <p:grpSpPr bwMode="auto">
          <a:xfrm>
            <a:off x="4354513" y="3508375"/>
            <a:ext cx="2178050" cy="1560513"/>
            <a:chOff x="2592" y="1680"/>
            <a:chExt cx="1400" cy="1148"/>
          </a:xfrm>
        </p:grpSpPr>
        <p:sp>
          <p:nvSpPr>
            <p:cNvPr id="45359" name="Text Box 303"/>
            <p:cNvSpPr txBox="1">
              <a:spLocks noChangeArrowheads="1"/>
            </p:cNvSpPr>
            <p:nvPr/>
          </p:nvSpPr>
          <p:spPr bwMode="auto">
            <a:xfrm>
              <a:off x="3455" y="1775"/>
              <a:ext cx="386" cy="269"/>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K</a:t>
              </a:r>
            </a:p>
          </p:txBody>
        </p:sp>
        <p:sp>
          <p:nvSpPr>
            <p:cNvPr id="45360" name="Oval 304"/>
            <p:cNvSpPr>
              <a:spLocks noChangeArrowheads="1"/>
            </p:cNvSpPr>
            <p:nvPr/>
          </p:nvSpPr>
          <p:spPr bwMode="auto">
            <a:xfrm rot="-4329641">
              <a:off x="2992" y="2336"/>
              <a:ext cx="66" cy="64"/>
            </a:xfrm>
            <a:prstGeom prst="ellipse">
              <a:avLst/>
            </a:prstGeom>
            <a:solidFill>
              <a:srgbClr val="0000FF"/>
            </a:solidFill>
            <a:ln w="6350">
              <a:solidFill>
                <a:srgbClr val="FF00FF"/>
              </a:solidFill>
              <a:round/>
              <a:headEnd/>
              <a:tailEnd/>
            </a:ln>
            <a:effectLst/>
          </p:spPr>
          <p:txBody>
            <a:bodyPr vert="eaVert" wrap="none" anchor="ctr"/>
            <a:lstStyle/>
            <a:p>
              <a:pPr algn="ctr"/>
              <a:endParaRPr lang="vi-VN"/>
            </a:p>
          </p:txBody>
        </p:sp>
        <p:sp>
          <p:nvSpPr>
            <p:cNvPr id="45361" name="Rectangle 305"/>
            <p:cNvSpPr>
              <a:spLocks noChangeArrowheads="1"/>
            </p:cNvSpPr>
            <p:nvPr/>
          </p:nvSpPr>
          <p:spPr bwMode="auto">
            <a:xfrm>
              <a:off x="2599" y="1680"/>
              <a:ext cx="1393" cy="1142"/>
            </a:xfrm>
            <a:prstGeom prst="rect">
              <a:avLst/>
            </a:prstGeom>
            <a:solidFill>
              <a:schemeClr val="tx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endParaRPr lang="en-US"/>
            </a:p>
          </p:txBody>
        </p:sp>
        <p:sp>
          <p:nvSpPr>
            <p:cNvPr id="45362" name="Rectangle 306"/>
            <p:cNvSpPr>
              <a:spLocks noChangeArrowheads="1"/>
            </p:cNvSpPr>
            <p:nvPr/>
          </p:nvSpPr>
          <p:spPr bwMode="auto">
            <a:xfrm>
              <a:off x="2592" y="1686"/>
              <a:ext cx="1393" cy="1142"/>
            </a:xfrm>
            <a:prstGeom prst="rect">
              <a:avLst/>
            </a:prstGeom>
            <a:solidFill>
              <a:schemeClr val="bg1"/>
            </a:solidFill>
            <a:ln w="57150" cmpd="thickThin">
              <a:solidFill>
                <a:srgbClr val="663300"/>
              </a:solidFill>
              <a:miter lim="800000"/>
              <a:headEnd/>
              <a:tailEnd/>
            </a:ln>
            <a:effectLst/>
          </p:spPr>
          <p:txBody>
            <a:bodyPr wrap="none" anchor="ctr"/>
            <a:lstStyle/>
            <a:p>
              <a:endParaRPr lang="en-US"/>
            </a:p>
          </p:txBody>
        </p:sp>
        <p:sp>
          <p:nvSpPr>
            <p:cNvPr id="45363" name="Rectangle 307"/>
            <p:cNvSpPr>
              <a:spLocks noChangeArrowheads="1"/>
            </p:cNvSpPr>
            <p:nvPr/>
          </p:nvSpPr>
          <p:spPr bwMode="auto">
            <a:xfrm>
              <a:off x="2652" y="1725"/>
              <a:ext cx="1280" cy="646"/>
            </a:xfrm>
            <a:prstGeom prst="rect">
              <a:avLst/>
            </a:prstGeom>
            <a:solidFill>
              <a:schemeClr val="bg1">
                <a:alpha val="38000"/>
              </a:schemeClr>
            </a:solidFill>
            <a:ln w="19050">
              <a:solidFill>
                <a:schemeClr val="tx1"/>
              </a:solidFill>
              <a:miter lim="800000"/>
              <a:headEnd/>
              <a:tailEnd/>
            </a:ln>
            <a:effectLst/>
          </p:spPr>
          <p:txBody>
            <a:bodyPr wrap="none" anchor="ctr"/>
            <a:lstStyle/>
            <a:p>
              <a:endParaRPr lang="en-US"/>
            </a:p>
          </p:txBody>
        </p:sp>
        <p:sp>
          <p:nvSpPr>
            <p:cNvPr id="45364" name="Oval 308"/>
            <p:cNvSpPr>
              <a:spLocks noChangeArrowheads="1"/>
            </p:cNvSpPr>
            <p:nvPr/>
          </p:nvSpPr>
          <p:spPr bwMode="auto">
            <a:xfrm>
              <a:off x="2729" y="1789"/>
              <a:ext cx="1082" cy="985"/>
            </a:xfrm>
            <a:prstGeom prst="ellipse">
              <a:avLst/>
            </a:prstGeom>
            <a:solidFill>
              <a:srgbClr val="FFFFCC"/>
            </a:solidFill>
            <a:ln w="12700">
              <a:solidFill>
                <a:schemeClr val="accent2"/>
              </a:solidFill>
              <a:round/>
              <a:headEnd/>
              <a:tailEnd/>
            </a:ln>
            <a:effectLst/>
          </p:spPr>
          <p:txBody>
            <a:bodyPr wrap="none" anchor="ctr"/>
            <a:lstStyle/>
            <a:p>
              <a:endParaRPr lang="en-US"/>
            </a:p>
          </p:txBody>
        </p:sp>
        <p:sp>
          <p:nvSpPr>
            <p:cNvPr id="45365" name="Text Box 309"/>
            <p:cNvSpPr txBox="1">
              <a:spLocks noChangeArrowheads="1"/>
            </p:cNvSpPr>
            <p:nvPr/>
          </p:nvSpPr>
          <p:spPr bwMode="auto">
            <a:xfrm rot="810395">
              <a:off x="3544" y="1933"/>
              <a:ext cx="253" cy="202"/>
            </a:xfrm>
            <a:prstGeom prst="rect">
              <a:avLst/>
            </a:prstGeom>
            <a:noFill/>
            <a:ln w="6350">
              <a:noFill/>
              <a:miter lim="800000"/>
              <a:headEnd/>
              <a:tailEnd/>
            </a:ln>
            <a:effectLst/>
          </p:spPr>
          <p:txBody>
            <a:bodyPr>
              <a:spAutoFit/>
            </a:bodyPr>
            <a:lstStyle/>
            <a:p>
              <a:pPr algn="ctr"/>
              <a:r>
                <a:rPr lang="en-US" sz="1200">
                  <a:solidFill>
                    <a:srgbClr val="0000FF"/>
                  </a:solidFill>
                  <a:latin typeface="Times New Roman" pitchFamily="18" charset="0"/>
                </a:rPr>
                <a:t>5</a:t>
              </a:r>
              <a:endParaRPr lang="en-US"/>
            </a:p>
          </p:txBody>
        </p:sp>
        <p:sp>
          <p:nvSpPr>
            <p:cNvPr id="45366" name="Oval 310"/>
            <p:cNvSpPr>
              <a:spLocks noChangeArrowheads="1"/>
            </p:cNvSpPr>
            <p:nvPr/>
          </p:nvSpPr>
          <p:spPr bwMode="auto">
            <a:xfrm rot="5400000">
              <a:off x="2748" y="1720"/>
              <a:ext cx="1051" cy="1155"/>
            </a:xfrm>
            <a:prstGeom prst="ellipse">
              <a:avLst/>
            </a:prstGeom>
            <a:noFill/>
            <a:ln w="12700">
              <a:solidFill>
                <a:srgbClr val="003300"/>
              </a:solidFill>
              <a:round/>
              <a:headEnd/>
              <a:tailEnd/>
            </a:ln>
            <a:effectLst/>
          </p:spPr>
          <p:txBody>
            <a:bodyPr wrap="none" anchor="ctr"/>
            <a:lstStyle/>
            <a:p>
              <a:endParaRPr lang="en-US"/>
            </a:p>
          </p:txBody>
        </p:sp>
        <p:sp>
          <p:nvSpPr>
            <p:cNvPr id="45367" name="Arc 311"/>
            <p:cNvSpPr>
              <a:spLocks/>
            </p:cNvSpPr>
            <p:nvPr/>
          </p:nvSpPr>
          <p:spPr bwMode="auto">
            <a:xfrm rot="6681726" flipH="1">
              <a:off x="3121" y="1750"/>
              <a:ext cx="406" cy="723"/>
            </a:xfrm>
            <a:custGeom>
              <a:avLst/>
              <a:gdLst>
                <a:gd name="G0" fmla="+- 2653 0 0"/>
                <a:gd name="G1" fmla="+- 17906 0 0"/>
                <a:gd name="G2" fmla="+- 21600 0 0"/>
                <a:gd name="T0" fmla="*/ 14733 w 24253"/>
                <a:gd name="T1" fmla="*/ 0 h 39506"/>
                <a:gd name="T2" fmla="*/ 0 w 24253"/>
                <a:gd name="T3" fmla="*/ 39342 h 39506"/>
                <a:gd name="T4" fmla="*/ 2653 w 24253"/>
                <a:gd name="T5" fmla="*/ 17906 h 39506"/>
              </a:gdLst>
              <a:ahLst/>
              <a:cxnLst>
                <a:cxn ang="0">
                  <a:pos x="T0" y="T1"/>
                </a:cxn>
                <a:cxn ang="0">
                  <a:pos x="T2" y="T3"/>
                </a:cxn>
                <a:cxn ang="0">
                  <a:pos x="T4" y="T5"/>
                </a:cxn>
              </a:cxnLst>
              <a:rect l="0" t="0" r="r" b="b"/>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close/>
                </a:path>
              </a:pathLst>
            </a:custGeom>
            <a:noFill/>
            <a:ln w="3175">
              <a:solidFill>
                <a:srgbClr val="00FFFF"/>
              </a:solidFill>
              <a:round/>
              <a:headEnd/>
              <a:tailEnd/>
            </a:ln>
            <a:effectLst/>
          </p:spPr>
          <p:txBody>
            <a:bodyPr wrap="none" anchor="ctr"/>
            <a:lstStyle/>
            <a:p>
              <a:endParaRPr lang="en-US"/>
            </a:p>
          </p:txBody>
        </p:sp>
        <p:sp>
          <p:nvSpPr>
            <p:cNvPr id="45368" name="Line 312"/>
            <p:cNvSpPr>
              <a:spLocks noChangeShapeType="1"/>
            </p:cNvSpPr>
            <p:nvPr/>
          </p:nvSpPr>
          <p:spPr bwMode="auto">
            <a:xfrm rot="10800000">
              <a:off x="3293" y="1910"/>
              <a:ext cx="0" cy="96"/>
            </a:xfrm>
            <a:prstGeom prst="line">
              <a:avLst/>
            </a:prstGeom>
            <a:noFill/>
            <a:ln w="9525">
              <a:solidFill>
                <a:srgbClr val="FF0000"/>
              </a:solidFill>
              <a:round/>
              <a:headEnd/>
              <a:tailEnd/>
            </a:ln>
            <a:effectLst/>
          </p:spPr>
          <p:txBody>
            <a:bodyPr/>
            <a:lstStyle/>
            <a:p>
              <a:endParaRPr lang="en-US"/>
            </a:p>
          </p:txBody>
        </p:sp>
        <p:sp>
          <p:nvSpPr>
            <p:cNvPr id="45369" name="Text Box 313"/>
            <p:cNvSpPr txBox="1">
              <a:spLocks noChangeArrowheads="1"/>
            </p:cNvSpPr>
            <p:nvPr/>
          </p:nvSpPr>
          <p:spPr bwMode="auto">
            <a:xfrm rot="-466213">
              <a:off x="3155" y="1747"/>
              <a:ext cx="249" cy="202"/>
            </a:xfrm>
            <a:prstGeom prst="rect">
              <a:avLst/>
            </a:prstGeom>
            <a:noFill/>
            <a:ln w="3175">
              <a:noFill/>
              <a:miter lim="800000"/>
              <a:headEnd/>
              <a:tailEnd/>
            </a:ln>
            <a:effectLst/>
          </p:spPr>
          <p:txBody>
            <a:bodyPr>
              <a:spAutoFit/>
            </a:bodyPr>
            <a:lstStyle/>
            <a:p>
              <a:pPr algn="ctr"/>
              <a:r>
                <a:rPr lang="en-US" sz="1200"/>
                <a:t>3</a:t>
              </a:r>
            </a:p>
          </p:txBody>
        </p:sp>
        <p:sp>
          <p:nvSpPr>
            <p:cNvPr id="45370" name="Text Box 314"/>
            <p:cNvSpPr txBox="1">
              <a:spLocks noChangeArrowheads="1"/>
            </p:cNvSpPr>
            <p:nvPr/>
          </p:nvSpPr>
          <p:spPr bwMode="auto">
            <a:xfrm rot="20100000">
              <a:off x="2919" y="1807"/>
              <a:ext cx="341" cy="202"/>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2</a:t>
              </a:r>
              <a:endParaRPr lang="en-US"/>
            </a:p>
          </p:txBody>
        </p:sp>
        <p:sp>
          <p:nvSpPr>
            <p:cNvPr id="45371" name="Line 315"/>
            <p:cNvSpPr>
              <a:spLocks noChangeShapeType="1"/>
            </p:cNvSpPr>
            <p:nvPr/>
          </p:nvSpPr>
          <p:spPr bwMode="auto">
            <a:xfrm rot="300000">
              <a:off x="3329" y="1910"/>
              <a:ext cx="0" cy="40"/>
            </a:xfrm>
            <a:prstGeom prst="line">
              <a:avLst/>
            </a:prstGeom>
            <a:noFill/>
            <a:ln w="6350">
              <a:solidFill>
                <a:srgbClr val="0000FF"/>
              </a:solidFill>
              <a:round/>
              <a:headEnd/>
              <a:tailEnd/>
            </a:ln>
            <a:effectLst/>
          </p:spPr>
          <p:txBody>
            <a:bodyPr/>
            <a:lstStyle/>
            <a:p>
              <a:endParaRPr lang="en-US"/>
            </a:p>
          </p:txBody>
        </p:sp>
        <p:sp>
          <p:nvSpPr>
            <p:cNvPr id="45372" name="Line 316"/>
            <p:cNvSpPr>
              <a:spLocks noChangeShapeType="1"/>
            </p:cNvSpPr>
            <p:nvPr/>
          </p:nvSpPr>
          <p:spPr bwMode="auto">
            <a:xfrm rot="600000">
              <a:off x="3362" y="1914"/>
              <a:ext cx="0" cy="41"/>
            </a:xfrm>
            <a:prstGeom prst="line">
              <a:avLst/>
            </a:prstGeom>
            <a:noFill/>
            <a:ln w="6350">
              <a:solidFill>
                <a:srgbClr val="0000FF"/>
              </a:solidFill>
              <a:round/>
              <a:headEnd/>
              <a:tailEnd/>
            </a:ln>
            <a:effectLst/>
          </p:spPr>
          <p:txBody>
            <a:bodyPr/>
            <a:lstStyle/>
            <a:p>
              <a:endParaRPr lang="en-US"/>
            </a:p>
          </p:txBody>
        </p:sp>
        <p:sp>
          <p:nvSpPr>
            <p:cNvPr id="45373" name="Line 317"/>
            <p:cNvSpPr>
              <a:spLocks noChangeShapeType="1"/>
            </p:cNvSpPr>
            <p:nvPr/>
          </p:nvSpPr>
          <p:spPr bwMode="auto">
            <a:xfrm rot="900000">
              <a:off x="3395" y="1922"/>
              <a:ext cx="0" cy="39"/>
            </a:xfrm>
            <a:prstGeom prst="line">
              <a:avLst/>
            </a:prstGeom>
            <a:noFill/>
            <a:ln w="6350">
              <a:solidFill>
                <a:srgbClr val="0000FF"/>
              </a:solidFill>
              <a:round/>
              <a:headEnd/>
              <a:tailEnd/>
            </a:ln>
            <a:effectLst/>
          </p:spPr>
          <p:txBody>
            <a:bodyPr/>
            <a:lstStyle/>
            <a:p>
              <a:endParaRPr lang="en-US"/>
            </a:p>
          </p:txBody>
        </p:sp>
        <p:sp>
          <p:nvSpPr>
            <p:cNvPr id="45374" name="Line 318"/>
            <p:cNvSpPr>
              <a:spLocks noChangeShapeType="1"/>
            </p:cNvSpPr>
            <p:nvPr/>
          </p:nvSpPr>
          <p:spPr bwMode="auto">
            <a:xfrm rot="1200000">
              <a:off x="3427" y="1932"/>
              <a:ext cx="0" cy="41"/>
            </a:xfrm>
            <a:prstGeom prst="line">
              <a:avLst/>
            </a:prstGeom>
            <a:noFill/>
            <a:ln w="6350">
              <a:solidFill>
                <a:srgbClr val="0000FF"/>
              </a:solidFill>
              <a:round/>
              <a:headEnd/>
              <a:tailEnd/>
            </a:ln>
            <a:effectLst/>
          </p:spPr>
          <p:txBody>
            <a:bodyPr/>
            <a:lstStyle/>
            <a:p>
              <a:endParaRPr lang="en-US"/>
            </a:p>
          </p:txBody>
        </p:sp>
        <p:sp>
          <p:nvSpPr>
            <p:cNvPr id="45375" name="Line 319"/>
            <p:cNvSpPr>
              <a:spLocks noChangeShapeType="1"/>
            </p:cNvSpPr>
            <p:nvPr/>
          </p:nvSpPr>
          <p:spPr bwMode="auto">
            <a:xfrm rot="1500000">
              <a:off x="3452" y="1944"/>
              <a:ext cx="0" cy="89"/>
            </a:xfrm>
            <a:prstGeom prst="line">
              <a:avLst/>
            </a:prstGeom>
            <a:noFill/>
            <a:ln w="9525">
              <a:solidFill>
                <a:srgbClr val="FF0000"/>
              </a:solidFill>
              <a:round/>
              <a:headEnd/>
              <a:tailEnd/>
            </a:ln>
            <a:effectLst/>
          </p:spPr>
          <p:txBody>
            <a:bodyPr/>
            <a:lstStyle/>
            <a:p>
              <a:endParaRPr lang="en-US"/>
            </a:p>
          </p:txBody>
        </p:sp>
        <p:sp>
          <p:nvSpPr>
            <p:cNvPr id="45376" name="Line 320"/>
            <p:cNvSpPr>
              <a:spLocks noChangeShapeType="1"/>
            </p:cNvSpPr>
            <p:nvPr/>
          </p:nvSpPr>
          <p:spPr bwMode="auto">
            <a:xfrm rot="1800000">
              <a:off x="3488" y="1962"/>
              <a:ext cx="0" cy="41"/>
            </a:xfrm>
            <a:prstGeom prst="line">
              <a:avLst/>
            </a:prstGeom>
            <a:noFill/>
            <a:ln w="6350">
              <a:solidFill>
                <a:srgbClr val="0000FF"/>
              </a:solidFill>
              <a:round/>
              <a:headEnd/>
              <a:tailEnd/>
            </a:ln>
            <a:effectLst/>
          </p:spPr>
          <p:txBody>
            <a:bodyPr/>
            <a:lstStyle/>
            <a:p>
              <a:endParaRPr lang="en-US"/>
            </a:p>
          </p:txBody>
        </p:sp>
        <p:sp>
          <p:nvSpPr>
            <p:cNvPr id="45377" name="Line 321"/>
            <p:cNvSpPr>
              <a:spLocks noChangeShapeType="1"/>
            </p:cNvSpPr>
            <p:nvPr/>
          </p:nvSpPr>
          <p:spPr bwMode="auto">
            <a:xfrm rot="2100000">
              <a:off x="3513" y="1978"/>
              <a:ext cx="0" cy="39"/>
            </a:xfrm>
            <a:prstGeom prst="line">
              <a:avLst/>
            </a:prstGeom>
            <a:noFill/>
            <a:ln w="6350">
              <a:solidFill>
                <a:srgbClr val="0000FF"/>
              </a:solidFill>
              <a:round/>
              <a:headEnd/>
              <a:tailEnd/>
            </a:ln>
            <a:effectLst/>
          </p:spPr>
          <p:txBody>
            <a:bodyPr/>
            <a:lstStyle/>
            <a:p>
              <a:endParaRPr lang="en-US"/>
            </a:p>
          </p:txBody>
        </p:sp>
        <p:sp>
          <p:nvSpPr>
            <p:cNvPr id="45378" name="Line 322"/>
            <p:cNvSpPr>
              <a:spLocks noChangeShapeType="1"/>
            </p:cNvSpPr>
            <p:nvPr/>
          </p:nvSpPr>
          <p:spPr bwMode="auto">
            <a:xfrm rot="2400000">
              <a:off x="3542" y="1997"/>
              <a:ext cx="0" cy="39"/>
            </a:xfrm>
            <a:prstGeom prst="line">
              <a:avLst/>
            </a:prstGeom>
            <a:noFill/>
            <a:ln w="6350">
              <a:solidFill>
                <a:srgbClr val="0000FF"/>
              </a:solidFill>
              <a:round/>
              <a:headEnd/>
              <a:tailEnd/>
            </a:ln>
            <a:effectLst/>
          </p:spPr>
          <p:txBody>
            <a:bodyPr/>
            <a:lstStyle/>
            <a:p>
              <a:endParaRPr lang="en-US"/>
            </a:p>
          </p:txBody>
        </p:sp>
        <p:sp>
          <p:nvSpPr>
            <p:cNvPr id="45379" name="Line 323"/>
            <p:cNvSpPr>
              <a:spLocks noChangeShapeType="1"/>
            </p:cNvSpPr>
            <p:nvPr/>
          </p:nvSpPr>
          <p:spPr bwMode="auto">
            <a:xfrm rot="2700000">
              <a:off x="3565" y="2018"/>
              <a:ext cx="0" cy="44"/>
            </a:xfrm>
            <a:prstGeom prst="line">
              <a:avLst/>
            </a:prstGeom>
            <a:noFill/>
            <a:ln w="6350">
              <a:solidFill>
                <a:srgbClr val="0000FF"/>
              </a:solidFill>
              <a:round/>
              <a:headEnd/>
              <a:tailEnd/>
            </a:ln>
            <a:effectLst/>
          </p:spPr>
          <p:txBody>
            <a:bodyPr/>
            <a:lstStyle/>
            <a:p>
              <a:endParaRPr lang="en-US"/>
            </a:p>
          </p:txBody>
        </p:sp>
        <p:sp>
          <p:nvSpPr>
            <p:cNvPr id="45380" name="Line 324"/>
            <p:cNvSpPr>
              <a:spLocks noChangeShapeType="1"/>
            </p:cNvSpPr>
            <p:nvPr/>
          </p:nvSpPr>
          <p:spPr bwMode="auto">
            <a:xfrm rot="3000000">
              <a:off x="3570" y="2029"/>
              <a:ext cx="0" cy="98"/>
            </a:xfrm>
            <a:prstGeom prst="line">
              <a:avLst/>
            </a:prstGeom>
            <a:noFill/>
            <a:ln w="9525">
              <a:solidFill>
                <a:srgbClr val="FF0000"/>
              </a:solidFill>
              <a:round/>
              <a:headEnd/>
              <a:tailEnd/>
            </a:ln>
            <a:effectLst/>
          </p:spPr>
          <p:txBody>
            <a:bodyPr/>
            <a:lstStyle/>
            <a:p>
              <a:endParaRPr lang="en-US"/>
            </a:p>
          </p:txBody>
        </p:sp>
        <p:sp>
          <p:nvSpPr>
            <p:cNvPr id="45381" name="Line 325"/>
            <p:cNvSpPr>
              <a:spLocks noChangeShapeType="1"/>
            </p:cNvSpPr>
            <p:nvPr/>
          </p:nvSpPr>
          <p:spPr bwMode="auto">
            <a:xfrm rot="29400000">
              <a:off x="3017" y="2027"/>
              <a:ext cx="0" cy="106"/>
            </a:xfrm>
            <a:prstGeom prst="line">
              <a:avLst/>
            </a:prstGeom>
            <a:noFill/>
            <a:ln w="9525">
              <a:solidFill>
                <a:srgbClr val="FF0000"/>
              </a:solidFill>
              <a:round/>
              <a:headEnd/>
              <a:tailEnd/>
            </a:ln>
            <a:effectLst/>
          </p:spPr>
          <p:txBody>
            <a:bodyPr/>
            <a:lstStyle/>
            <a:p>
              <a:endParaRPr lang="en-US"/>
            </a:p>
          </p:txBody>
        </p:sp>
        <p:sp>
          <p:nvSpPr>
            <p:cNvPr id="45382" name="Line 326"/>
            <p:cNvSpPr>
              <a:spLocks noChangeShapeType="1"/>
            </p:cNvSpPr>
            <p:nvPr/>
          </p:nvSpPr>
          <p:spPr bwMode="auto">
            <a:xfrm rot="18900000">
              <a:off x="3017" y="2018"/>
              <a:ext cx="0" cy="40"/>
            </a:xfrm>
            <a:prstGeom prst="line">
              <a:avLst/>
            </a:prstGeom>
            <a:noFill/>
            <a:ln w="6350">
              <a:solidFill>
                <a:srgbClr val="0000FF"/>
              </a:solidFill>
              <a:round/>
              <a:headEnd/>
              <a:tailEnd/>
            </a:ln>
            <a:effectLst/>
          </p:spPr>
          <p:txBody>
            <a:bodyPr/>
            <a:lstStyle/>
            <a:p>
              <a:endParaRPr lang="en-US"/>
            </a:p>
          </p:txBody>
        </p:sp>
        <p:sp>
          <p:nvSpPr>
            <p:cNvPr id="45383" name="Line 327"/>
            <p:cNvSpPr>
              <a:spLocks noChangeShapeType="1"/>
            </p:cNvSpPr>
            <p:nvPr/>
          </p:nvSpPr>
          <p:spPr bwMode="auto">
            <a:xfrm rot="19200000">
              <a:off x="3040" y="1999"/>
              <a:ext cx="0" cy="38"/>
            </a:xfrm>
            <a:prstGeom prst="line">
              <a:avLst/>
            </a:prstGeom>
            <a:noFill/>
            <a:ln w="6350">
              <a:solidFill>
                <a:srgbClr val="0000FF"/>
              </a:solidFill>
              <a:round/>
              <a:headEnd/>
              <a:tailEnd/>
            </a:ln>
            <a:effectLst/>
          </p:spPr>
          <p:txBody>
            <a:bodyPr/>
            <a:lstStyle/>
            <a:p>
              <a:endParaRPr lang="en-US"/>
            </a:p>
          </p:txBody>
        </p:sp>
        <p:sp>
          <p:nvSpPr>
            <p:cNvPr id="45384" name="Line 328"/>
            <p:cNvSpPr>
              <a:spLocks noChangeShapeType="1"/>
            </p:cNvSpPr>
            <p:nvPr/>
          </p:nvSpPr>
          <p:spPr bwMode="auto">
            <a:xfrm rot="19500000">
              <a:off x="3069" y="1979"/>
              <a:ext cx="0" cy="39"/>
            </a:xfrm>
            <a:prstGeom prst="line">
              <a:avLst/>
            </a:prstGeom>
            <a:noFill/>
            <a:ln w="6350">
              <a:solidFill>
                <a:srgbClr val="0000FF"/>
              </a:solidFill>
              <a:round/>
              <a:headEnd/>
              <a:tailEnd/>
            </a:ln>
            <a:effectLst/>
          </p:spPr>
          <p:txBody>
            <a:bodyPr/>
            <a:lstStyle/>
            <a:p>
              <a:endParaRPr lang="en-US"/>
            </a:p>
          </p:txBody>
        </p:sp>
        <p:sp>
          <p:nvSpPr>
            <p:cNvPr id="45385" name="Line 329"/>
            <p:cNvSpPr>
              <a:spLocks noChangeShapeType="1"/>
            </p:cNvSpPr>
            <p:nvPr/>
          </p:nvSpPr>
          <p:spPr bwMode="auto">
            <a:xfrm rot="19800000">
              <a:off x="3095" y="1961"/>
              <a:ext cx="0" cy="39"/>
            </a:xfrm>
            <a:prstGeom prst="line">
              <a:avLst/>
            </a:prstGeom>
            <a:noFill/>
            <a:ln w="6350">
              <a:solidFill>
                <a:srgbClr val="0000FF"/>
              </a:solidFill>
              <a:round/>
              <a:headEnd/>
              <a:tailEnd/>
            </a:ln>
            <a:effectLst/>
          </p:spPr>
          <p:txBody>
            <a:bodyPr/>
            <a:lstStyle/>
            <a:p>
              <a:endParaRPr lang="en-US"/>
            </a:p>
          </p:txBody>
        </p:sp>
        <p:sp>
          <p:nvSpPr>
            <p:cNvPr id="45386" name="Line 330"/>
            <p:cNvSpPr>
              <a:spLocks noChangeShapeType="1"/>
            </p:cNvSpPr>
            <p:nvPr/>
          </p:nvSpPr>
          <p:spPr bwMode="auto">
            <a:xfrm rot="20100000">
              <a:off x="3139" y="1943"/>
              <a:ext cx="0" cy="88"/>
            </a:xfrm>
            <a:prstGeom prst="line">
              <a:avLst/>
            </a:prstGeom>
            <a:noFill/>
            <a:ln w="9525">
              <a:solidFill>
                <a:srgbClr val="FF0000"/>
              </a:solidFill>
              <a:round/>
              <a:headEnd/>
              <a:tailEnd/>
            </a:ln>
            <a:effectLst/>
          </p:spPr>
          <p:txBody>
            <a:bodyPr/>
            <a:lstStyle/>
            <a:p>
              <a:endParaRPr lang="en-US"/>
            </a:p>
          </p:txBody>
        </p:sp>
        <p:sp>
          <p:nvSpPr>
            <p:cNvPr id="45387" name="Line 331"/>
            <p:cNvSpPr>
              <a:spLocks noChangeShapeType="1"/>
            </p:cNvSpPr>
            <p:nvPr/>
          </p:nvSpPr>
          <p:spPr bwMode="auto">
            <a:xfrm rot="20400000">
              <a:off x="3159" y="1932"/>
              <a:ext cx="0" cy="41"/>
            </a:xfrm>
            <a:prstGeom prst="line">
              <a:avLst/>
            </a:prstGeom>
            <a:noFill/>
            <a:ln w="6350">
              <a:solidFill>
                <a:srgbClr val="0000FF"/>
              </a:solidFill>
              <a:round/>
              <a:headEnd/>
              <a:tailEnd/>
            </a:ln>
            <a:effectLst/>
          </p:spPr>
          <p:txBody>
            <a:bodyPr/>
            <a:lstStyle/>
            <a:p>
              <a:endParaRPr lang="en-US"/>
            </a:p>
          </p:txBody>
        </p:sp>
        <p:sp>
          <p:nvSpPr>
            <p:cNvPr id="45388" name="Line 332"/>
            <p:cNvSpPr>
              <a:spLocks noChangeShapeType="1"/>
            </p:cNvSpPr>
            <p:nvPr/>
          </p:nvSpPr>
          <p:spPr bwMode="auto">
            <a:xfrm rot="20700000">
              <a:off x="3187" y="1925"/>
              <a:ext cx="0" cy="40"/>
            </a:xfrm>
            <a:prstGeom prst="line">
              <a:avLst/>
            </a:prstGeom>
            <a:noFill/>
            <a:ln w="6350">
              <a:solidFill>
                <a:srgbClr val="0000FF"/>
              </a:solidFill>
              <a:round/>
              <a:headEnd/>
              <a:tailEnd/>
            </a:ln>
            <a:effectLst/>
          </p:spPr>
          <p:txBody>
            <a:bodyPr/>
            <a:lstStyle/>
            <a:p>
              <a:endParaRPr lang="en-US"/>
            </a:p>
          </p:txBody>
        </p:sp>
        <p:sp>
          <p:nvSpPr>
            <p:cNvPr id="45389" name="Line 333"/>
            <p:cNvSpPr>
              <a:spLocks noChangeShapeType="1"/>
            </p:cNvSpPr>
            <p:nvPr/>
          </p:nvSpPr>
          <p:spPr bwMode="auto">
            <a:xfrm rot="21000000">
              <a:off x="3221" y="1918"/>
              <a:ext cx="0" cy="39"/>
            </a:xfrm>
            <a:prstGeom prst="line">
              <a:avLst/>
            </a:prstGeom>
            <a:noFill/>
            <a:ln w="6350">
              <a:solidFill>
                <a:srgbClr val="0000FF"/>
              </a:solidFill>
              <a:round/>
              <a:headEnd/>
              <a:tailEnd/>
            </a:ln>
            <a:effectLst/>
          </p:spPr>
          <p:txBody>
            <a:bodyPr/>
            <a:lstStyle/>
            <a:p>
              <a:endParaRPr lang="en-US"/>
            </a:p>
          </p:txBody>
        </p:sp>
        <p:sp>
          <p:nvSpPr>
            <p:cNvPr id="45390" name="Line 334"/>
            <p:cNvSpPr>
              <a:spLocks noChangeShapeType="1"/>
            </p:cNvSpPr>
            <p:nvPr/>
          </p:nvSpPr>
          <p:spPr bwMode="auto">
            <a:xfrm rot="21300000">
              <a:off x="3256" y="1912"/>
              <a:ext cx="0" cy="39"/>
            </a:xfrm>
            <a:prstGeom prst="line">
              <a:avLst/>
            </a:prstGeom>
            <a:noFill/>
            <a:ln w="6350">
              <a:solidFill>
                <a:srgbClr val="0000FF"/>
              </a:solidFill>
              <a:round/>
              <a:headEnd/>
              <a:tailEnd/>
            </a:ln>
            <a:effectLst/>
          </p:spPr>
          <p:txBody>
            <a:bodyPr/>
            <a:lstStyle/>
            <a:p>
              <a:endParaRPr lang="en-US"/>
            </a:p>
          </p:txBody>
        </p:sp>
        <p:sp>
          <p:nvSpPr>
            <p:cNvPr id="45391" name="Line 335"/>
            <p:cNvSpPr>
              <a:spLocks noChangeShapeType="1"/>
            </p:cNvSpPr>
            <p:nvPr/>
          </p:nvSpPr>
          <p:spPr bwMode="auto">
            <a:xfrm rot="49500000">
              <a:off x="2952" y="2150"/>
              <a:ext cx="0" cy="107"/>
            </a:xfrm>
            <a:prstGeom prst="line">
              <a:avLst/>
            </a:prstGeom>
            <a:noFill/>
            <a:ln w="9525">
              <a:solidFill>
                <a:srgbClr val="FF0000"/>
              </a:solidFill>
              <a:round/>
              <a:headEnd/>
              <a:tailEnd/>
            </a:ln>
            <a:effectLst/>
          </p:spPr>
          <p:txBody>
            <a:bodyPr/>
            <a:lstStyle/>
            <a:p>
              <a:endParaRPr lang="en-US"/>
            </a:p>
          </p:txBody>
        </p:sp>
        <p:sp>
          <p:nvSpPr>
            <p:cNvPr id="45392" name="Line 336"/>
            <p:cNvSpPr>
              <a:spLocks noChangeShapeType="1"/>
            </p:cNvSpPr>
            <p:nvPr/>
          </p:nvSpPr>
          <p:spPr bwMode="auto">
            <a:xfrm rot="39000000">
              <a:off x="2931" y="2146"/>
              <a:ext cx="0" cy="42"/>
            </a:xfrm>
            <a:prstGeom prst="line">
              <a:avLst/>
            </a:prstGeom>
            <a:noFill/>
            <a:ln w="6350">
              <a:solidFill>
                <a:srgbClr val="0000FF"/>
              </a:solidFill>
              <a:round/>
              <a:headEnd/>
              <a:tailEnd/>
            </a:ln>
            <a:effectLst/>
          </p:spPr>
          <p:txBody>
            <a:bodyPr/>
            <a:lstStyle/>
            <a:p>
              <a:endParaRPr lang="en-US"/>
            </a:p>
          </p:txBody>
        </p:sp>
        <p:sp>
          <p:nvSpPr>
            <p:cNvPr id="45393" name="Line 337"/>
            <p:cNvSpPr>
              <a:spLocks noChangeShapeType="1"/>
            </p:cNvSpPr>
            <p:nvPr/>
          </p:nvSpPr>
          <p:spPr bwMode="auto">
            <a:xfrm rot="39300000">
              <a:off x="2943" y="2118"/>
              <a:ext cx="0" cy="43"/>
            </a:xfrm>
            <a:prstGeom prst="line">
              <a:avLst/>
            </a:prstGeom>
            <a:noFill/>
            <a:ln w="6350">
              <a:solidFill>
                <a:srgbClr val="0000FF"/>
              </a:solidFill>
              <a:round/>
              <a:headEnd/>
              <a:tailEnd/>
            </a:ln>
            <a:effectLst/>
          </p:spPr>
          <p:txBody>
            <a:bodyPr/>
            <a:lstStyle/>
            <a:p>
              <a:endParaRPr lang="en-US"/>
            </a:p>
          </p:txBody>
        </p:sp>
        <p:sp>
          <p:nvSpPr>
            <p:cNvPr id="45394" name="Line 338"/>
            <p:cNvSpPr>
              <a:spLocks noChangeShapeType="1"/>
            </p:cNvSpPr>
            <p:nvPr/>
          </p:nvSpPr>
          <p:spPr bwMode="auto">
            <a:xfrm rot="39600000">
              <a:off x="2959" y="2094"/>
              <a:ext cx="0" cy="42"/>
            </a:xfrm>
            <a:prstGeom prst="line">
              <a:avLst/>
            </a:prstGeom>
            <a:noFill/>
            <a:ln w="6350">
              <a:solidFill>
                <a:srgbClr val="0000FF"/>
              </a:solidFill>
              <a:round/>
              <a:headEnd/>
              <a:tailEnd/>
            </a:ln>
            <a:effectLst/>
          </p:spPr>
          <p:txBody>
            <a:bodyPr/>
            <a:lstStyle/>
            <a:p>
              <a:endParaRPr lang="en-US"/>
            </a:p>
          </p:txBody>
        </p:sp>
        <p:sp>
          <p:nvSpPr>
            <p:cNvPr id="45395" name="Line 339"/>
            <p:cNvSpPr>
              <a:spLocks noChangeShapeType="1"/>
            </p:cNvSpPr>
            <p:nvPr/>
          </p:nvSpPr>
          <p:spPr bwMode="auto">
            <a:xfrm rot="39900000">
              <a:off x="2975" y="2064"/>
              <a:ext cx="0" cy="42"/>
            </a:xfrm>
            <a:prstGeom prst="line">
              <a:avLst/>
            </a:prstGeom>
            <a:noFill/>
            <a:ln w="6350">
              <a:solidFill>
                <a:srgbClr val="0000FF"/>
              </a:solidFill>
              <a:round/>
              <a:headEnd/>
              <a:tailEnd/>
            </a:ln>
            <a:effectLst/>
          </p:spPr>
          <p:txBody>
            <a:bodyPr/>
            <a:lstStyle/>
            <a:p>
              <a:endParaRPr lang="en-US"/>
            </a:p>
          </p:txBody>
        </p:sp>
        <p:sp>
          <p:nvSpPr>
            <p:cNvPr id="45396" name="Line 340"/>
            <p:cNvSpPr>
              <a:spLocks noChangeShapeType="1"/>
            </p:cNvSpPr>
            <p:nvPr/>
          </p:nvSpPr>
          <p:spPr bwMode="auto">
            <a:xfrm rot="3300000">
              <a:off x="3604" y="2067"/>
              <a:ext cx="0" cy="42"/>
            </a:xfrm>
            <a:prstGeom prst="line">
              <a:avLst/>
            </a:prstGeom>
            <a:noFill/>
            <a:ln w="6350">
              <a:solidFill>
                <a:srgbClr val="0000FF"/>
              </a:solidFill>
              <a:round/>
              <a:headEnd/>
              <a:tailEnd/>
            </a:ln>
            <a:effectLst/>
          </p:spPr>
          <p:txBody>
            <a:bodyPr/>
            <a:lstStyle/>
            <a:p>
              <a:endParaRPr lang="en-US"/>
            </a:p>
          </p:txBody>
        </p:sp>
        <p:sp>
          <p:nvSpPr>
            <p:cNvPr id="45397" name="Line 341"/>
            <p:cNvSpPr>
              <a:spLocks noChangeShapeType="1"/>
            </p:cNvSpPr>
            <p:nvPr/>
          </p:nvSpPr>
          <p:spPr bwMode="auto">
            <a:xfrm rot="3600000">
              <a:off x="3618" y="2088"/>
              <a:ext cx="0" cy="44"/>
            </a:xfrm>
            <a:prstGeom prst="line">
              <a:avLst/>
            </a:prstGeom>
            <a:noFill/>
            <a:ln w="6350">
              <a:solidFill>
                <a:srgbClr val="0000FF"/>
              </a:solidFill>
              <a:round/>
              <a:headEnd/>
              <a:tailEnd/>
            </a:ln>
            <a:effectLst/>
          </p:spPr>
          <p:txBody>
            <a:bodyPr/>
            <a:lstStyle/>
            <a:p>
              <a:endParaRPr lang="en-US"/>
            </a:p>
          </p:txBody>
        </p:sp>
        <p:sp>
          <p:nvSpPr>
            <p:cNvPr id="45398" name="Line 342"/>
            <p:cNvSpPr>
              <a:spLocks noChangeShapeType="1"/>
            </p:cNvSpPr>
            <p:nvPr/>
          </p:nvSpPr>
          <p:spPr bwMode="auto">
            <a:xfrm rot="3900000">
              <a:off x="3637" y="2116"/>
              <a:ext cx="0" cy="42"/>
            </a:xfrm>
            <a:prstGeom prst="line">
              <a:avLst/>
            </a:prstGeom>
            <a:noFill/>
            <a:ln w="6350">
              <a:solidFill>
                <a:srgbClr val="0000FF"/>
              </a:solidFill>
              <a:round/>
              <a:headEnd/>
              <a:tailEnd/>
            </a:ln>
            <a:effectLst/>
          </p:spPr>
          <p:txBody>
            <a:bodyPr/>
            <a:lstStyle/>
            <a:p>
              <a:endParaRPr lang="en-US"/>
            </a:p>
          </p:txBody>
        </p:sp>
        <p:sp>
          <p:nvSpPr>
            <p:cNvPr id="45399" name="Line 343"/>
            <p:cNvSpPr>
              <a:spLocks noChangeShapeType="1"/>
            </p:cNvSpPr>
            <p:nvPr/>
          </p:nvSpPr>
          <p:spPr bwMode="auto">
            <a:xfrm rot="4200000">
              <a:off x="3649" y="2146"/>
              <a:ext cx="0" cy="42"/>
            </a:xfrm>
            <a:prstGeom prst="line">
              <a:avLst/>
            </a:prstGeom>
            <a:noFill/>
            <a:ln w="6350">
              <a:solidFill>
                <a:srgbClr val="0000FF"/>
              </a:solidFill>
              <a:round/>
              <a:headEnd/>
              <a:tailEnd/>
            </a:ln>
            <a:effectLst/>
          </p:spPr>
          <p:txBody>
            <a:bodyPr/>
            <a:lstStyle/>
            <a:p>
              <a:endParaRPr lang="en-US"/>
            </a:p>
          </p:txBody>
        </p:sp>
        <p:sp>
          <p:nvSpPr>
            <p:cNvPr id="45400" name="Line 344"/>
            <p:cNvSpPr>
              <a:spLocks noChangeShapeType="1"/>
            </p:cNvSpPr>
            <p:nvPr/>
          </p:nvSpPr>
          <p:spPr bwMode="auto">
            <a:xfrm rot="4500000">
              <a:off x="3636" y="2155"/>
              <a:ext cx="0" cy="98"/>
            </a:xfrm>
            <a:prstGeom prst="line">
              <a:avLst/>
            </a:prstGeom>
            <a:noFill/>
            <a:ln w="9525">
              <a:solidFill>
                <a:srgbClr val="FF0000"/>
              </a:solidFill>
              <a:round/>
              <a:headEnd/>
              <a:tailEnd/>
            </a:ln>
            <a:effectLst/>
          </p:spPr>
          <p:txBody>
            <a:bodyPr/>
            <a:lstStyle/>
            <a:p>
              <a:endParaRPr lang="en-US"/>
            </a:p>
          </p:txBody>
        </p:sp>
        <p:sp>
          <p:nvSpPr>
            <p:cNvPr id="45401" name="Text Box 345"/>
            <p:cNvSpPr txBox="1">
              <a:spLocks noChangeArrowheads="1"/>
            </p:cNvSpPr>
            <p:nvPr/>
          </p:nvSpPr>
          <p:spPr bwMode="auto">
            <a:xfrm>
              <a:off x="2673" y="2089"/>
              <a:ext cx="345" cy="202"/>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0</a:t>
              </a:r>
              <a:endParaRPr lang="en-US"/>
            </a:p>
          </p:txBody>
        </p:sp>
        <p:sp>
          <p:nvSpPr>
            <p:cNvPr id="45402" name="Text Box 346"/>
            <p:cNvSpPr txBox="1">
              <a:spLocks noChangeArrowheads="1"/>
            </p:cNvSpPr>
            <p:nvPr/>
          </p:nvSpPr>
          <p:spPr bwMode="auto">
            <a:xfrm rot="-2443161">
              <a:off x="2759" y="1932"/>
              <a:ext cx="343" cy="202"/>
            </a:xfrm>
            <a:prstGeom prst="rect">
              <a:avLst/>
            </a:prstGeom>
            <a:noFill/>
            <a:ln w="12700">
              <a:noFill/>
              <a:miter lim="800000"/>
              <a:headEnd/>
              <a:tailEnd/>
            </a:ln>
            <a:effectLst/>
          </p:spPr>
          <p:txBody>
            <a:bodyPr>
              <a:spAutoFit/>
            </a:bodyPr>
            <a:lstStyle/>
            <a:p>
              <a:pPr algn="ctr"/>
              <a:r>
                <a:rPr lang="en-US" sz="1200"/>
                <a:t>1</a:t>
              </a:r>
            </a:p>
          </p:txBody>
        </p:sp>
        <p:sp>
          <p:nvSpPr>
            <p:cNvPr id="45403" name="Text Box 347"/>
            <p:cNvSpPr txBox="1">
              <a:spLocks noChangeArrowheads="1"/>
            </p:cNvSpPr>
            <p:nvPr/>
          </p:nvSpPr>
          <p:spPr bwMode="auto">
            <a:xfrm rot="3000000">
              <a:off x="3389" y="1799"/>
              <a:ext cx="307" cy="177"/>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4</a:t>
              </a:r>
              <a:endParaRPr lang="en-US"/>
            </a:p>
          </p:txBody>
        </p:sp>
        <p:sp>
          <p:nvSpPr>
            <p:cNvPr id="45404" name="Text Box 348"/>
            <p:cNvSpPr txBox="1">
              <a:spLocks noChangeArrowheads="1"/>
            </p:cNvSpPr>
            <p:nvPr/>
          </p:nvSpPr>
          <p:spPr bwMode="auto">
            <a:xfrm rot="4500000">
              <a:off x="3604" y="2099"/>
              <a:ext cx="310" cy="176"/>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6</a:t>
              </a:r>
              <a:endParaRPr lang="en-US"/>
            </a:p>
          </p:txBody>
        </p:sp>
        <p:sp>
          <p:nvSpPr>
            <p:cNvPr id="45405" name="Text Box 349"/>
            <p:cNvSpPr txBox="1">
              <a:spLocks noChangeArrowheads="1"/>
            </p:cNvSpPr>
            <p:nvPr/>
          </p:nvSpPr>
          <p:spPr bwMode="auto">
            <a:xfrm>
              <a:off x="2997" y="2051"/>
              <a:ext cx="590" cy="270"/>
            </a:xfrm>
            <a:prstGeom prst="rect">
              <a:avLst/>
            </a:prstGeom>
            <a:noFill/>
            <a:ln w="9525">
              <a:noFill/>
              <a:miter lim="800000"/>
              <a:headEnd/>
              <a:tailEnd/>
            </a:ln>
            <a:effectLst/>
          </p:spPr>
          <p:txBody>
            <a:bodyPr>
              <a:spAutoFit/>
            </a:bodyPr>
            <a:lstStyle/>
            <a:p>
              <a:pPr algn="ctr"/>
              <a:r>
                <a:rPr lang="en-US"/>
                <a:t>V</a:t>
              </a:r>
            </a:p>
          </p:txBody>
        </p:sp>
        <p:sp>
          <p:nvSpPr>
            <p:cNvPr id="45406" name="AutoShape 350"/>
            <p:cNvSpPr>
              <a:spLocks noChangeArrowheads="1"/>
            </p:cNvSpPr>
            <p:nvPr/>
          </p:nvSpPr>
          <p:spPr bwMode="auto">
            <a:xfrm rot="10800000">
              <a:off x="2841" y="1895"/>
              <a:ext cx="910" cy="776"/>
            </a:xfrm>
            <a:custGeom>
              <a:avLst/>
              <a:gdLst>
                <a:gd name="G0" fmla="+- 1811 0 0"/>
                <a:gd name="G1" fmla="+- -11364493 0 0"/>
                <a:gd name="G2" fmla="+- 0 0 -11364493"/>
                <a:gd name="T0" fmla="*/ 0 256 1"/>
                <a:gd name="T1" fmla="*/ 180 256 1"/>
                <a:gd name="G3" fmla="+- -11364493 T0 T1"/>
                <a:gd name="T2" fmla="*/ 0 256 1"/>
                <a:gd name="T3" fmla="*/ 90 256 1"/>
                <a:gd name="G4" fmla="+- -11364493 T2 T3"/>
                <a:gd name="G5" fmla="*/ G4 2 1"/>
                <a:gd name="T4" fmla="*/ 90 256 1"/>
                <a:gd name="T5" fmla="*/ 0 256 1"/>
                <a:gd name="G6" fmla="+- -11364493 T4 T5"/>
                <a:gd name="G7" fmla="*/ G6 2 1"/>
                <a:gd name="G8" fmla="abs -1136449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811"/>
                <a:gd name="G18" fmla="*/ 1811 1 2"/>
                <a:gd name="G19" fmla="+- G18 5400 0"/>
                <a:gd name="G20" fmla="cos G19 -11364493"/>
                <a:gd name="G21" fmla="sin G19 -11364493"/>
                <a:gd name="G22" fmla="+- G20 10800 0"/>
                <a:gd name="G23" fmla="+- G21 10800 0"/>
                <a:gd name="G24" fmla="+- 10800 0 G20"/>
                <a:gd name="G25" fmla="+- 1811 10800 0"/>
                <a:gd name="G26" fmla="?: G9 G17 G25"/>
                <a:gd name="G27" fmla="?: G9 0 21600"/>
                <a:gd name="G28" fmla="cos 10800 -11364493"/>
                <a:gd name="G29" fmla="sin 10800 -11364493"/>
                <a:gd name="G30" fmla="sin 1811 -11364493"/>
                <a:gd name="G31" fmla="+- G28 10800 0"/>
                <a:gd name="G32" fmla="+- G29 10800 0"/>
                <a:gd name="G33" fmla="+- G30 10800 0"/>
                <a:gd name="G34" fmla="?: G4 0 G31"/>
                <a:gd name="G35" fmla="?: -11364493 G34 0"/>
                <a:gd name="G36" fmla="?: G6 G35 G31"/>
                <a:gd name="G37" fmla="+- 21600 0 G36"/>
                <a:gd name="G38" fmla="?: G4 0 G33"/>
                <a:gd name="G39" fmla="?: -11364493 G38 G32"/>
                <a:gd name="G40" fmla="?: G6 G39 0"/>
                <a:gd name="G41" fmla="?: G4 G32 21600"/>
                <a:gd name="G42" fmla="?: G6 G41 G33"/>
                <a:gd name="T12" fmla="*/ 10800 w 21600"/>
                <a:gd name="T13" fmla="*/ 0 h 21600"/>
                <a:gd name="T14" fmla="*/ 4535 w 21600"/>
                <a:gd name="T15" fmla="*/ 10076 h 21600"/>
                <a:gd name="T16" fmla="*/ 10800 w 21600"/>
                <a:gd name="T17" fmla="*/ 8989 h 21600"/>
                <a:gd name="T18" fmla="*/ 17065 w 21600"/>
                <a:gd name="T19" fmla="*/ 1007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close/>
                </a:path>
              </a:pathLst>
            </a:custGeom>
            <a:solidFill>
              <a:srgbClr val="FFFFCC"/>
            </a:solidFill>
            <a:ln w="3175" algn="ctr">
              <a:noFill/>
              <a:miter lim="800000"/>
              <a:headEnd/>
              <a:tailEnd/>
            </a:ln>
            <a:effectLst/>
          </p:spPr>
          <p:txBody>
            <a:bodyPr wrap="none" anchor="ctr"/>
            <a:lstStyle/>
            <a:p>
              <a:endParaRPr lang="en-US"/>
            </a:p>
          </p:txBody>
        </p:sp>
        <p:sp>
          <p:nvSpPr>
            <p:cNvPr id="45407" name="Rectangle 351"/>
            <p:cNvSpPr>
              <a:spLocks noChangeArrowheads="1"/>
            </p:cNvSpPr>
            <p:nvPr/>
          </p:nvSpPr>
          <p:spPr bwMode="auto">
            <a:xfrm>
              <a:off x="2620" y="2336"/>
              <a:ext cx="1283" cy="481"/>
            </a:xfrm>
            <a:prstGeom prst="rect">
              <a:avLst/>
            </a:prstGeom>
            <a:solidFill>
              <a:schemeClr val="bg1"/>
            </a:solidFill>
            <a:ln w="57150" cmpd="thickThin">
              <a:noFill/>
              <a:miter lim="800000"/>
              <a:headEnd/>
              <a:tailEnd/>
            </a:ln>
            <a:effectLst/>
          </p:spPr>
          <p:txBody>
            <a:bodyPr wrap="none" anchor="ctr"/>
            <a:lstStyle/>
            <a:p>
              <a:endParaRPr lang="en-US"/>
            </a:p>
          </p:txBody>
        </p:sp>
        <p:sp>
          <p:nvSpPr>
            <p:cNvPr id="45408" name="Rectangle 352"/>
            <p:cNvSpPr>
              <a:spLocks noChangeArrowheads="1"/>
            </p:cNvSpPr>
            <p:nvPr/>
          </p:nvSpPr>
          <p:spPr bwMode="auto">
            <a:xfrm>
              <a:off x="2655" y="1728"/>
              <a:ext cx="1273" cy="645"/>
            </a:xfrm>
            <a:prstGeom prst="rect">
              <a:avLst/>
            </a:prstGeom>
            <a:noFill/>
            <a:ln w="28575">
              <a:solidFill>
                <a:srgbClr val="0000FF"/>
              </a:solidFill>
              <a:miter lim="800000"/>
              <a:headEnd/>
              <a:tailEnd/>
            </a:ln>
            <a:effectLst/>
          </p:spPr>
          <p:txBody>
            <a:bodyPr wrap="none" anchor="ctr"/>
            <a:lstStyle/>
            <a:p>
              <a:pPr algn="ctr"/>
              <a:endParaRPr lang="vi-VN"/>
            </a:p>
          </p:txBody>
        </p:sp>
        <p:sp>
          <p:nvSpPr>
            <p:cNvPr id="45409" name="Rectangle 353"/>
            <p:cNvSpPr>
              <a:spLocks noChangeArrowheads="1"/>
            </p:cNvSpPr>
            <p:nvPr/>
          </p:nvSpPr>
          <p:spPr bwMode="auto">
            <a:xfrm>
              <a:off x="2592" y="1686"/>
              <a:ext cx="1393" cy="1142"/>
            </a:xfrm>
            <a:prstGeom prst="rect">
              <a:avLst/>
            </a:prstGeom>
            <a:noFill/>
            <a:ln w="57150" cmpd="thickThin">
              <a:solidFill>
                <a:srgbClr val="663300"/>
              </a:solidFill>
              <a:miter lim="800000"/>
              <a:headEnd/>
              <a:tailEnd/>
            </a:ln>
            <a:effectLst/>
          </p:spPr>
          <p:txBody>
            <a:bodyPr wrap="none" anchor="ctr"/>
            <a:lstStyle/>
            <a:p>
              <a:endParaRPr lang="en-US"/>
            </a:p>
          </p:txBody>
        </p:sp>
        <p:sp>
          <p:nvSpPr>
            <p:cNvPr id="45410" name="AutoShape 354"/>
            <p:cNvSpPr>
              <a:spLocks noChangeArrowheads="1"/>
            </p:cNvSpPr>
            <p:nvPr/>
          </p:nvSpPr>
          <p:spPr bwMode="auto">
            <a:xfrm>
              <a:off x="3263" y="2411"/>
              <a:ext cx="57" cy="52"/>
            </a:xfrm>
            <a:custGeom>
              <a:avLst/>
              <a:gdLst>
                <a:gd name="G0" fmla="+- 432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close/>
                  <a:moveTo>
                    <a:pt x="4952" y="8006"/>
                  </a:moveTo>
                  <a:cubicBezTo>
                    <a:pt x="4536" y="8879"/>
                    <a:pt x="4320" y="9833"/>
                    <a:pt x="4320" y="10799"/>
                  </a:cubicBezTo>
                  <a:cubicBezTo>
                    <a:pt x="4320" y="14378"/>
                    <a:pt x="7221" y="17280"/>
                    <a:pt x="10800" y="17280"/>
                  </a:cubicBezTo>
                  <a:cubicBezTo>
                    <a:pt x="11766" y="17280"/>
                    <a:pt x="12720" y="17063"/>
                    <a:pt x="13593" y="16647"/>
                  </a:cubicBezTo>
                  <a:close/>
                </a:path>
              </a:pathLst>
            </a:custGeom>
            <a:solidFill>
              <a:srgbClr val="FF3300"/>
            </a:solidFill>
            <a:ln w="9525">
              <a:solidFill>
                <a:schemeClr val="tx1"/>
              </a:solidFill>
              <a:miter lim="800000"/>
              <a:headEnd/>
              <a:tailEnd/>
            </a:ln>
            <a:effectLst/>
          </p:spPr>
          <p:txBody>
            <a:bodyPr wrap="none" anchor="ctr"/>
            <a:lstStyle/>
            <a:p>
              <a:endParaRPr lang="en-US"/>
            </a:p>
          </p:txBody>
        </p:sp>
        <p:sp>
          <p:nvSpPr>
            <p:cNvPr id="45411" name="Arc 355"/>
            <p:cNvSpPr>
              <a:spLocks/>
            </p:cNvSpPr>
            <p:nvPr/>
          </p:nvSpPr>
          <p:spPr bwMode="auto">
            <a:xfrm flipV="1">
              <a:off x="3246" y="2396"/>
              <a:ext cx="91" cy="41"/>
            </a:xfrm>
            <a:custGeom>
              <a:avLst/>
              <a:gdLst>
                <a:gd name="G0" fmla="+- 20850 0 0"/>
                <a:gd name="G1" fmla="+- 0 0 0"/>
                <a:gd name="G2" fmla="+- 21600 0 0"/>
                <a:gd name="T0" fmla="*/ 42223 w 42223"/>
                <a:gd name="T1" fmla="*/ 3121 h 21600"/>
                <a:gd name="T2" fmla="*/ 0 w 42223"/>
                <a:gd name="T3" fmla="*/ 5642 h 21600"/>
                <a:gd name="T4" fmla="*/ 20850 w 42223"/>
                <a:gd name="T5" fmla="*/ 0 h 21600"/>
              </a:gdLst>
              <a:ahLst/>
              <a:cxnLst>
                <a:cxn ang="0">
                  <a:pos x="T0" y="T1"/>
                </a:cxn>
                <a:cxn ang="0">
                  <a:pos x="T2" y="T3"/>
                </a:cxn>
                <a:cxn ang="0">
                  <a:pos x="T4" y="T5"/>
                </a:cxn>
              </a:cxnLst>
              <a:rect l="0" t="0" r="r" b="b"/>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close/>
                </a:path>
              </a:pathLst>
            </a:custGeom>
            <a:noFill/>
            <a:ln w="6350">
              <a:solidFill>
                <a:srgbClr val="0000FF"/>
              </a:solidFill>
              <a:round/>
              <a:headEnd/>
              <a:tailEnd/>
            </a:ln>
            <a:effectLst/>
          </p:spPr>
          <p:txBody>
            <a:bodyPr wrap="none" anchor="ctr"/>
            <a:lstStyle/>
            <a:p>
              <a:endParaRPr lang="en-US"/>
            </a:p>
          </p:txBody>
        </p:sp>
        <p:sp>
          <p:nvSpPr>
            <p:cNvPr id="45412" name="Freeform 356"/>
            <p:cNvSpPr>
              <a:spLocks/>
            </p:cNvSpPr>
            <p:nvPr/>
          </p:nvSpPr>
          <p:spPr bwMode="auto">
            <a:xfrm>
              <a:off x="3243" y="2419"/>
              <a:ext cx="13" cy="13"/>
            </a:xfrm>
            <a:custGeom>
              <a:avLst/>
              <a:gdLst/>
              <a:ahLst/>
              <a:cxnLst>
                <a:cxn ang="0">
                  <a:pos x="0" y="0"/>
                </a:cxn>
                <a:cxn ang="0">
                  <a:pos x="0" y="48"/>
                </a:cxn>
                <a:cxn ang="0">
                  <a:pos x="48" y="0"/>
                </a:cxn>
              </a:cxnLst>
              <a:rect l="0" t="0" r="r" b="b"/>
              <a:pathLst>
                <a:path w="48" h="48">
                  <a:moveTo>
                    <a:pt x="0" y="0"/>
                  </a:moveTo>
                  <a:lnTo>
                    <a:pt x="0" y="48"/>
                  </a:lnTo>
                  <a:lnTo>
                    <a:pt x="48" y="0"/>
                  </a:lnTo>
                </a:path>
              </a:pathLst>
            </a:custGeom>
            <a:noFill/>
            <a:ln w="6350" cmpd="sng">
              <a:solidFill>
                <a:srgbClr val="0000FF"/>
              </a:solidFill>
              <a:round/>
              <a:headEnd/>
              <a:tailEnd/>
            </a:ln>
            <a:effectLst/>
          </p:spPr>
          <p:txBody>
            <a:bodyPr/>
            <a:lstStyle/>
            <a:p>
              <a:endParaRPr lang="en-US"/>
            </a:p>
          </p:txBody>
        </p:sp>
        <p:sp>
          <p:nvSpPr>
            <p:cNvPr id="45413" name="Freeform 357"/>
            <p:cNvSpPr>
              <a:spLocks/>
            </p:cNvSpPr>
            <p:nvPr/>
          </p:nvSpPr>
          <p:spPr bwMode="auto">
            <a:xfrm>
              <a:off x="3327" y="2424"/>
              <a:ext cx="14" cy="12"/>
            </a:xfrm>
            <a:custGeom>
              <a:avLst/>
              <a:gdLst/>
              <a:ahLst/>
              <a:cxnLst>
                <a:cxn ang="0">
                  <a:pos x="0" y="0"/>
                </a:cxn>
                <a:cxn ang="0">
                  <a:pos x="48" y="48"/>
                </a:cxn>
                <a:cxn ang="0">
                  <a:pos x="48" y="0"/>
                </a:cxn>
              </a:cxnLst>
              <a:rect l="0" t="0" r="r" b="b"/>
              <a:pathLst>
                <a:path w="48" h="48">
                  <a:moveTo>
                    <a:pt x="0" y="0"/>
                  </a:moveTo>
                  <a:lnTo>
                    <a:pt x="48" y="48"/>
                  </a:lnTo>
                  <a:lnTo>
                    <a:pt x="48" y="0"/>
                  </a:lnTo>
                </a:path>
              </a:pathLst>
            </a:custGeom>
            <a:noFill/>
            <a:ln w="6350" cmpd="sng">
              <a:solidFill>
                <a:srgbClr val="0000FF"/>
              </a:solidFill>
              <a:round/>
              <a:headEnd/>
              <a:tailEnd/>
            </a:ln>
            <a:effectLst/>
          </p:spPr>
          <p:txBody>
            <a:bodyPr/>
            <a:lstStyle/>
            <a:p>
              <a:endParaRPr lang="en-US"/>
            </a:p>
          </p:txBody>
        </p:sp>
        <p:sp>
          <p:nvSpPr>
            <p:cNvPr id="45414" name="AutoShape 358"/>
            <p:cNvSpPr>
              <a:spLocks noChangeArrowheads="1"/>
            </p:cNvSpPr>
            <p:nvPr/>
          </p:nvSpPr>
          <p:spPr bwMode="auto">
            <a:xfrm>
              <a:off x="2680" y="2655"/>
              <a:ext cx="132" cy="12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FF"/>
              </a:solidFill>
              <a:round/>
              <a:headEnd/>
              <a:tailEnd/>
            </a:ln>
            <a:effectLst/>
          </p:spPr>
          <p:txBody>
            <a:bodyPr wrap="none" anchor="ctr"/>
            <a:lstStyle/>
            <a:p>
              <a:endParaRPr lang="en-US"/>
            </a:p>
          </p:txBody>
        </p:sp>
        <p:sp>
          <p:nvSpPr>
            <p:cNvPr id="45415" name="Oval 359"/>
            <p:cNvSpPr>
              <a:spLocks noChangeArrowheads="1"/>
            </p:cNvSpPr>
            <p:nvPr/>
          </p:nvSpPr>
          <p:spPr bwMode="auto">
            <a:xfrm>
              <a:off x="2672" y="2648"/>
              <a:ext cx="144" cy="138"/>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45416" name="Oval 360"/>
            <p:cNvSpPr>
              <a:spLocks noChangeArrowheads="1"/>
            </p:cNvSpPr>
            <p:nvPr/>
          </p:nvSpPr>
          <p:spPr bwMode="auto">
            <a:xfrm>
              <a:off x="3752" y="2648"/>
              <a:ext cx="144" cy="13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45417" name="Text Box 361"/>
            <p:cNvSpPr txBox="1">
              <a:spLocks noChangeArrowheads="1"/>
            </p:cNvSpPr>
            <p:nvPr/>
          </p:nvSpPr>
          <p:spPr bwMode="auto">
            <a:xfrm>
              <a:off x="3600" y="2447"/>
              <a:ext cx="339" cy="337"/>
            </a:xfrm>
            <a:prstGeom prst="rect">
              <a:avLst/>
            </a:prstGeom>
            <a:noFill/>
            <a:ln w="9525">
              <a:noFill/>
              <a:miter lim="800000"/>
              <a:headEnd/>
              <a:tailEnd/>
            </a:ln>
            <a:effectLst/>
          </p:spPr>
          <p:txBody>
            <a:bodyPr>
              <a:spAutoFit/>
            </a:bodyPr>
            <a:lstStyle/>
            <a:p>
              <a:pPr>
                <a:spcBef>
                  <a:spcPct val="50000"/>
                </a:spcBef>
              </a:pPr>
              <a:r>
                <a:rPr lang="en-US" sz="2400"/>
                <a:t>-</a:t>
              </a:r>
            </a:p>
          </p:txBody>
        </p:sp>
        <p:sp>
          <p:nvSpPr>
            <p:cNvPr id="45418" name="Text Box 362"/>
            <p:cNvSpPr txBox="1">
              <a:spLocks noChangeArrowheads="1"/>
            </p:cNvSpPr>
            <p:nvPr/>
          </p:nvSpPr>
          <p:spPr bwMode="auto">
            <a:xfrm>
              <a:off x="2737" y="2448"/>
              <a:ext cx="335" cy="337"/>
            </a:xfrm>
            <a:prstGeom prst="rect">
              <a:avLst/>
            </a:prstGeom>
            <a:noFill/>
            <a:ln w="9525">
              <a:noFill/>
              <a:miter lim="800000"/>
              <a:headEnd/>
              <a:tailEnd/>
            </a:ln>
            <a:effectLst/>
          </p:spPr>
          <p:txBody>
            <a:bodyPr>
              <a:spAutoFit/>
            </a:bodyPr>
            <a:lstStyle/>
            <a:p>
              <a:pPr>
                <a:spcBef>
                  <a:spcPct val="50000"/>
                </a:spcBef>
              </a:pPr>
              <a:r>
                <a:rPr lang="en-US" sz="2400"/>
                <a:t>+</a:t>
              </a:r>
            </a:p>
          </p:txBody>
        </p:sp>
      </p:grpSp>
      <p:grpSp>
        <p:nvGrpSpPr>
          <p:cNvPr id="45419" name="Group 363"/>
          <p:cNvGrpSpPr>
            <a:grpSpLocks/>
          </p:cNvGrpSpPr>
          <p:nvPr/>
        </p:nvGrpSpPr>
        <p:grpSpPr bwMode="auto">
          <a:xfrm rot="-1062720">
            <a:off x="4951413" y="4086225"/>
            <a:ext cx="922337" cy="542925"/>
            <a:chOff x="1680" y="1440"/>
            <a:chExt cx="592" cy="400"/>
          </a:xfrm>
        </p:grpSpPr>
        <p:sp>
          <p:nvSpPr>
            <p:cNvPr id="45420" name="Oval 364"/>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a:effectLst/>
          </p:spPr>
          <p:txBody>
            <a:bodyPr vert="eaVert" wrap="none" anchor="ctr"/>
            <a:lstStyle/>
            <a:p>
              <a:pPr algn="ctr"/>
              <a:endParaRPr lang="vi-VN"/>
            </a:p>
          </p:txBody>
        </p:sp>
        <p:sp>
          <p:nvSpPr>
            <p:cNvPr id="45421" name="Line 365"/>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ffectLst/>
          </p:spPr>
          <p:txBody>
            <a:bodyPr/>
            <a:lstStyle/>
            <a:p>
              <a:endParaRPr lang="en-US"/>
            </a:p>
          </p:txBody>
        </p:sp>
        <p:sp>
          <p:nvSpPr>
            <p:cNvPr id="45422" name="Line 366"/>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a:effectLst/>
          </p:spPr>
          <p:txBody>
            <a:bodyPr/>
            <a:lstStyle/>
            <a:p>
              <a:endParaRPr lang="en-US"/>
            </a:p>
          </p:txBody>
        </p:sp>
      </p:grpSp>
      <p:sp>
        <p:nvSpPr>
          <p:cNvPr id="45423" name="Text Box 367"/>
          <p:cNvSpPr txBox="1">
            <a:spLocks noChangeArrowheads="1"/>
          </p:cNvSpPr>
          <p:nvPr/>
        </p:nvSpPr>
        <p:spPr bwMode="auto">
          <a:xfrm>
            <a:off x="3200400" y="5181600"/>
            <a:ext cx="598488" cy="366713"/>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K</a:t>
            </a:r>
          </a:p>
        </p:txBody>
      </p:sp>
      <p:sp>
        <p:nvSpPr>
          <p:cNvPr id="45424" name="Text Box 368"/>
          <p:cNvSpPr txBox="1">
            <a:spLocks noChangeArrowheads="1"/>
          </p:cNvSpPr>
          <p:nvPr/>
        </p:nvSpPr>
        <p:spPr bwMode="auto">
          <a:xfrm>
            <a:off x="5176838" y="4554538"/>
            <a:ext cx="596900" cy="579437"/>
          </a:xfrm>
          <a:prstGeom prst="rect">
            <a:avLst/>
          </a:prstGeom>
          <a:noFill/>
          <a:ln w="9525">
            <a:noFill/>
            <a:miter lim="800000"/>
            <a:headEnd/>
            <a:tailEnd/>
          </a:ln>
          <a:effectLst/>
        </p:spPr>
        <p:txBody>
          <a:bodyPr>
            <a:spAutoFit/>
          </a:bodyPr>
          <a:lstStyle/>
          <a:p>
            <a:pPr>
              <a:spcBef>
                <a:spcPct val="50000"/>
              </a:spcBef>
            </a:pPr>
            <a:r>
              <a:rPr lang="en-US" sz="3200" b="1">
                <a:solidFill>
                  <a:srgbClr val="FF0000"/>
                </a:solidFill>
                <a:latin typeface=".VnTimeH" pitchFamily="34" charset="0"/>
              </a:rPr>
              <a:t>V</a:t>
            </a:r>
          </a:p>
        </p:txBody>
      </p:sp>
      <p:sp>
        <p:nvSpPr>
          <p:cNvPr id="45425" name="Line 369"/>
          <p:cNvSpPr>
            <a:spLocks noChangeShapeType="1"/>
          </p:cNvSpPr>
          <p:nvPr/>
        </p:nvSpPr>
        <p:spPr bwMode="auto">
          <a:xfrm>
            <a:off x="1365250" y="5010150"/>
            <a:ext cx="0" cy="650875"/>
          </a:xfrm>
          <a:prstGeom prst="line">
            <a:avLst/>
          </a:prstGeom>
          <a:noFill/>
          <a:ln w="57150">
            <a:solidFill>
              <a:srgbClr val="660033"/>
            </a:solidFill>
            <a:round/>
            <a:headEnd/>
            <a:tailEnd/>
          </a:ln>
          <a:effectLst/>
        </p:spPr>
        <p:txBody>
          <a:bodyPr/>
          <a:lstStyle/>
          <a:p>
            <a:endParaRPr lang="en-US"/>
          </a:p>
        </p:txBody>
      </p:sp>
      <p:sp>
        <p:nvSpPr>
          <p:cNvPr id="45426" name="Line 370"/>
          <p:cNvSpPr>
            <a:spLocks noChangeShapeType="1"/>
          </p:cNvSpPr>
          <p:nvPr/>
        </p:nvSpPr>
        <p:spPr bwMode="auto">
          <a:xfrm>
            <a:off x="2935288" y="4999038"/>
            <a:ext cx="671512" cy="0"/>
          </a:xfrm>
          <a:prstGeom prst="line">
            <a:avLst/>
          </a:prstGeom>
          <a:noFill/>
          <a:ln w="57150">
            <a:solidFill>
              <a:srgbClr val="660033"/>
            </a:solidFill>
            <a:round/>
            <a:headEnd/>
            <a:tailEnd/>
          </a:ln>
          <a:effectLst/>
        </p:spPr>
        <p:txBody>
          <a:bodyPr/>
          <a:lstStyle/>
          <a:p>
            <a:endParaRPr lang="en-US"/>
          </a:p>
        </p:txBody>
      </p:sp>
      <p:grpSp>
        <p:nvGrpSpPr>
          <p:cNvPr id="45427" name="Group 371"/>
          <p:cNvGrpSpPr>
            <a:grpSpLocks/>
          </p:cNvGrpSpPr>
          <p:nvPr/>
        </p:nvGrpSpPr>
        <p:grpSpPr bwMode="auto">
          <a:xfrm>
            <a:off x="5100638" y="5530850"/>
            <a:ext cx="555625" cy="260350"/>
            <a:chOff x="1248" y="3648"/>
            <a:chExt cx="356" cy="192"/>
          </a:xfrm>
        </p:grpSpPr>
        <p:grpSp>
          <p:nvGrpSpPr>
            <p:cNvPr id="45428" name="Group 372"/>
            <p:cNvGrpSpPr>
              <a:grpSpLocks/>
            </p:cNvGrpSpPr>
            <p:nvPr/>
          </p:nvGrpSpPr>
          <p:grpSpPr bwMode="auto">
            <a:xfrm rot="10800000">
              <a:off x="1248" y="3648"/>
              <a:ext cx="356" cy="192"/>
              <a:chOff x="1776" y="1536"/>
              <a:chExt cx="1039" cy="240"/>
            </a:xfrm>
          </p:grpSpPr>
          <p:grpSp>
            <p:nvGrpSpPr>
              <p:cNvPr id="45429" name="Group 373"/>
              <p:cNvGrpSpPr>
                <a:grpSpLocks/>
              </p:cNvGrpSpPr>
              <p:nvPr/>
            </p:nvGrpSpPr>
            <p:grpSpPr bwMode="auto">
              <a:xfrm rot="10800000">
                <a:off x="1872" y="1536"/>
                <a:ext cx="816" cy="240"/>
                <a:chOff x="2364" y="2976"/>
                <a:chExt cx="1140" cy="672"/>
              </a:xfrm>
            </p:grpSpPr>
            <p:sp>
              <p:nvSpPr>
                <p:cNvPr id="45430" name="Line 374"/>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45431" name="Rectangle 375"/>
                <p:cNvSpPr>
                  <a:spLocks noChangeArrowheads="1"/>
                </p:cNvSpPr>
                <p:nvPr/>
              </p:nvSpPr>
              <p:spPr bwMode="auto">
                <a:xfrm>
                  <a:off x="2400" y="2976"/>
                  <a:ext cx="1104" cy="672"/>
                </a:xfrm>
                <a:prstGeom prst="rect">
                  <a:avLst/>
                </a:prstGeom>
                <a:gradFill rotWithShape="1">
                  <a:gsLst>
                    <a:gs pos="0">
                      <a:srgbClr val="CCFFFF"/>
                    </a:gs>
                    <a:gs pos="100000">
                      <a:srgbClr val="CCFFFF">
                        <a:gamma/>
                        <a:shade val="46275"/>
                        <a:invGamma/>
                      </a:srgbClr>
                    </a:gs>
                  </a:gsLst>
                  <a:lin ang="5400000" scaled="1"/>
                </a:gradFill>
                <a:ln w="9525">
                  <a:solidFill>
                    <a:schemeClr val="tx1"/>
                  </a:solidFill>
                  <a:miter lim="800000"/>
                  <a:headEnd/>
                  <a:tailEnd/>
                </a:ln>
                <a:effectLst/>
              </p:spPr>
              <p:txBody>
                <a:bodyPr wrap="none" anchor="ctr"/>
                <a:lstStyle/>
                <a:p>
                  <a:pPr algn="ctr" eaLnBrk="0" hangingPunct="0"/>
                  <a:endParaRPr lang="vi-VN"/>
                </a:p>
              </p:txBody>
            </p:sp>
            <p:sp>
              <p:nvSpPr>
                <p:cNvPr id="45432" name="Line 376"/>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p>
              </p:txBody>
            </p:sp>
            <p:sp>
              <p:nvSpPr>
                <p:cNvPr id="45433" name="Line 377"/>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p>
              </p:txBody>
            </p:sp>
            <p:sp>
              <p:nvSpPr>
                <p:cNvPr id="45434" name="Line 378"/>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45435" name="Line 379"/>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p>
            </p:txBody>
          </p:sp>
          <p:sp>
            <p:nvSpPr>
              <p:cNvPr id="45436" name="Line 380"/>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p>
            </p:txBody>
          </p:sp>
        </p:grpSp>
        <p:sp>
          <p:nvSpPr>
            <p:cNvPr id="45437" name="AutoShape 381"/>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en-US"/>
            </a:p>
          </p:txBody>
        </p:sp>
      </p:grpSp>
      <p:grpSp>
        <p:nvGrpSpPr>
          <p:cNvPr id="45438" name="Group 382"/>
          <p:cNvGrpSpPr>
            <a:grpSpLocks/>
          </p:cNvGrpSpPr>
          <p:nvPr/>
        </p:nvGrpSpPr>
        <p:grpSpPr bwMode="auto">
          <a:xfrm>
            <a:off x="5624513" y="5530850"/>
            <a:ext cx="554037" cy="260350"/>
            <a:chOff x="1248" y="3648"/>
            <a:chExt cx="356" cy="192"/>
          </a:xfrm>
        </p:grpSpPr>
        <p:grpSp>
          <p:nvGrpSpPr>
            <p:cNvPr id="45439" name="Group 383"/>
            <p:cNvGrpSpPr>
              <a:grpSpLocks/>
            </p:cNvGrpSpPr>
            <p:nvPr/>
          </p:nvGrpSpPr>
          <p:grpSpPr bwMode="auto">
            <a:xfrm rot="10800000">
              <a:off x="1248" y="3648"/>
              <a:ext cx="356" cy="192"/>
              <a:chOff x="1776" y="1536"/>
              <a:chExt cx="1039" cy="240"/>
            </a:xfrm>
          </p:grpSpPr>
          <p:grpSp>
            <p:nvGrpSpPr>
              <p:cNvPr id="45440" name="Group 384"/>
              <p:cNvGrpSpPr>
                <a:grpSpLocks/>
              </p:cNvGrpSpPr>
              <p:nvPr/>
            </p:nvGrpSpPr>
            <p:grpSpPr bwMode="auto">
              <a:xfrm rot="10800000">
                <a:off x="1872" y="1536"/>
                <a:ext cx="816" cy="240"/>
                <a:chOff x="2364" y="2976"/>
                <a:chExt cx="1140" cy="672"/>
              </a:xfrm>
            </p:grpSpPr>
            <p:sp>
              <p:nvSpPr>
                <p:cNvPr id="45441" name="Line 385"/>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45442" name="Rectangle 386"/>
                <p:cNvSpPr>
                  <a:spLocks noChangeArrowheads="1"/>
                </p:cNvSpPr>
                <p:nvPr/>
              </p:nvSpPr>
              <p:spPr bwMode="auto">
                <a:xfrm>
                  <a:off x="2400" y="2976"/>
                  <a:ext cx="1104" cy="672"/>
                </a:xfrm>
                <a:prstGeom prst="rect">
                  <a:avLst/>
                </a:prstGeom>
                <a:gradFill rotWithShape="1">
                  <a:gsLst>
                    <a:gs pos="0">
                      <a:srgbClr val="CCFFFF"/>
                    </a:gs>
                    <a:gs pos="100000">
                      <a:srgbClr val="CCFFFF">
                        <a:gamma/>
                        <a:shade val="46275"/>
                        <a:invGamma/>
                      </a:srgbClr>
                    </a:gs>
                  </a:gsLst>
                  <a:lin ang="5400000" scaled="1"/>
                </a:gradFill>
                <a:ln w="9525">
                  <a:solidFill>
                    <a:schemeClr val="tx1"/>
                  </a:solidFill>
                  <a:miter lim="800000"/>
                  <a:headEnd/>
                  <a:tailEnd/>
                </a:ln>
                <a:effectLst/>
              </p:spPr>
              <p:txBody>
                <a:bodyPr wrap="none" anchor="ctr"/>
                <a:lstStyle/>
                <a:p>
                  <a:pPr algn="ctr" eaLnBrk="0" hangingPunct="0"/>
                  <a:endParaRPr lang="vi-VN"/>
                </a:p>
              </p:txBody>
            </p:sp>
            <p:sp>
              <p:nvSpPr>
                <p:cNvPr id="45443" name="Line 387"/>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p>
              </p:txBody>
            </p:sp>
            <p:sp>
              <p:nvSpPr>
                <p:cNvPr id="45444" name="Line 388"/>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p>
              </p:txBody>
            </p:sp>
            <p:sp>
              <p:nvSpPr>
                <p:cNvPr id="45445" name="Line 389"/>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45446" name="Line 390"/>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p>
            </p:txBody>
          </p:sp>
          <p:sp>
            <p:nvSpPr>
              <p:cNvPr id="45447" name="Line 391"/>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p>
            </p:txBody>
          </p:sp>
        </p:grpSp>
        <p:sp>
          <p:nvSpPr>
            <p:cNvPr id="45448" name="AutoShape 392"/>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en-US"/>
            </a:p>
          </p:txBody>
        </p:sp>
      </p:grpSp>
      <p:grpSp>
        <p:nvGrpSpPr>
          <p:cNvPr id="45449" name="Group 393"/>
          <p:cNvGrpSpPr>
            <a:grpSpLocks/>
          </p:cNvGrpSpPr>
          <p:nvPr/>
        </p:nvGrpSpPr>
        <p:grpSpPr bwMode="auto">
          <a:xfrm>
            <a:off x="6148388" y="5530850"/>
            <a:ext cx="554037" cy="260350"/>
            <a:chOff x="1248" y="3648"/>
            <a:chExt cx="356" cy="192"/>
          </a:xfrm>
        </p:grpSpPr>
        <p:grpSp>
          <p:nvGrpSpPr>
            <p:cNvPr id="45450" name="Group 394"/>
            <p:cNvGrpSpPr>
              <a:grpSpLocks/>
            </p:cNvGrpSpPr>
            <p:nvPr/>
          </p:nvGrpSpPr>
          <p:grpSpPr bwMode="auto">
            <a:xfrm rot="10800000">
              <a:off x="1248" y="3648"/>
              <a:ext cx="356" cy="192"/>
              <a:chOff x="1776" y="1536"/>
              <a:chExt cx="1039" cy="240"/>
            </a:xfrm>
          </p:grpSpPr>
          <p:grpSp>
            <p:nvGrpSpPr>
              <p:cNvPr id="45451" name="Group 395"/>
              <p:cNvGrpSpPr>
                <a:grpSpLocks/>
              </p:cNvGrpSpPr>
              <p:nvPr/>
            </p:nvGrpSpPr>
            <p:grpSpPr bwMode="auto">
              <a:xfrm rot="10800000">
                <a:off x="1872" y="1536"/>
                <a:ext cx="816" cy="240"/>
                <a:chOff x="2364" y="2976"/>
                <a:chExt cx="1140" cy="672"/>
              </a:xfrm>
            </p:grpSpPr>
            <p:sp>
              <p:nvSpPr>
                <p:cNvPr id="45452" name="Line 396"/>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45453" name="Rectangle 397"/>
                <p:cNvSpPr>
                  <a:spLocks noChangeArrowheads="1"/>
                </p:cNvSpPr>
                <p:nvPr/>
              </p:nvSpPr>
              <p:spPr bwMode="auto">
                <a:xfrm>
                  <a:off x="2400" y="2976"/>
                  <a:ext cx="1104" cy="672"/>
                </a:xfrm>
                <a:prstGeom prst="rect">
                  <a:avLst/>
                </a:prstGeom>
                <a:gradFill rotWithShape="1">
                  <a:gsLst>
                    <a:gs pos="0">
                      <a:srgbClr val="CCFFFF"/>
                    </a:gs>
                    <a:gs pos="100000">
                      <a:srgbClr val="CCFFFF">
                        <a:gamma/>
                        <a:shade val="46275"/>
                        <a:invGamma/>
                      </a:srgbClr>
                    </a:gs>
                  </a:gsLst>
                  <a:lin ang="5400000" scaled="1"/>
                </a:gradFill>
                <a:ln w="9525">
                  <a:solidFill>
                    <a:schemeClr val="tx1"/>
                  </a:solidFill>
                  <a:miter lim="800000"/>
                  <a:headEnd/>
                  <a:tailEnd/>
                </a:ln>
                <a:effectLst/>
              </p:spPr>
              <p:txBody>
                <a:bodyPr wrap="none" anchor="ctr"/>
                <a:lstStyle/>
                <a:p>
                  <a:pPr algn="ctr" eaLnBrk="0" hangingPunct="0"/>
                  <a:endParaRPr lang="vi-VN"/>
                </a:p>
              </p:txBody>
            </p:sp>
            <p:sp>
              <p:nvSpPr>
                <p:cNvPr id="45454" name="Line 398"/>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p>
              </p:txBody>
            </p:sp>
            <p:sp>
              <p:nvSpPr>
                <p:cNvPr id="45455" name="Line 399"/>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p>
              </p:txBody>
            </p:sp>
            <p:sp>
              <p:nvSpPr>
                <p:cNvPr id="45456" name="Line 400"/>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45457" name="Line 401"/>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p>
            </p:txBody>
          </p:sp>
          <p:sp>
            <p:nvSpPr>
              <p:cNvPr id="45458" name="Line 402"/>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p>
            </p:txBody>
          </p:sp>
        </p:grpSp>
        <p:sp>
          <p:nvSpPr>
            <p:cNvPr id="45459" name="AutoShape 403"/>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en-US"/>
            </a:p>
          </p:txBody>
        </p:sp>
      </p:grpSp>
      <p:grpSp>
        <p:nvGrpSpPr>
          <p:cNvPr id="45460" name="Group 404"/>
          <p:cNvGrpSpPr>
            <a:grpSpLocks/>
          </p:cNvGrpSpPr>
          <p:nvPr/>
        </p:nvGrpSpPr>
        <p:grpSpPr bwMode="auto">
          <a:xfrm>
            <a:off x="6670675" y="5530850"/>
            <a:ext cx="554038" cy="260350"/>
            <a:chOff x="1248" y="3648"/>
            <a:chExt cx="356" cy="192"/>
          </a:xfrm>
        </p:grpSpPr>
        <p:grpSp>
          <p:nvGrpSpPr>
            <p:cNvPr id="45461" name="Group 405"/>
            <p:cNvGrpSpPr>
              <a:grpSpLocks/>
            </p:cNvGrpSpPr>
            <p:nvPr/>
          </p:nvGrpSpPr>
          <p:grpSpPr bwMode="auto">
            <a:xfrm rot="10800000">
              <a:off x="1248" y="3648"/>
              <a:ext cx="356" cy="192"/>
              <a:chOff x="1776" y="1536"/>
              <a:chExt cx="1039" cy="240"/>
            </a:xfrm>
          </p:grpSpPr>
          <p:grpSp>
            <p:nvGrpSpPr>
              <p:cNvPr id="45462" name="Group 406"/>
              <p:cNvGrpSpPr>
                <a:grpSpLocks/>
              </p:cNvGrpSpPr>
              <p:nvPr/>
            </p:nvGrpSpPr>
            <p:grpSpPr bwMode="auto">
              <a:xfrm rot="10800000">
                <a:off x="1872" y="1536"/>
                <a:ext cx="816" cy="240"/>
                <a:chOff x="2364" y="2976"/>
                <a:chExt cx="1140" cy="672"/>
              </a:xfrm>
            </p:grpSpPr>
            <p:sp>
              <p:nvSpPr>
                <p:cNvPr id="45463" name="Line 407"/>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45464" name="Rectangle 408"/>
                <p:cNvSpPr>
                  <a:spLocks noChangeArrowheads="1"/>
                </p:cNvSpPr>
                <p:nvPr/>
              </p:nvSpPr>
              <p:spPr bwMode="auto">
                <a:xfrm>
                  <a:off x="2400" y="2976"/>
                  <a:ext cx="1104" cy="672"/>
                </a:xfrm>
                <a:prstGeom prst="rect">
                  <a:avLst/>
                </a:prstGeom>
                <a:gradFill rotWithShape="1">
                  <a:gsLst>
                    <a:gs pos="0">
                      <a:srgbClr val="CCFFFF"/>
                    </a:gs>
                    <a:gs pos="100000">
                      <a:srgbClr val="CCFFFF">
                        <a:gamma/>
                        <a:shade val="46275"/>
                        <a:invGamma/>
                      </a:srgbClr>
                    </a:gs>
                  </a:gsLst>
                  <a:lin ang="5400000" scaled="1"/>
                </a:gradFill>
                <a:ln w="9525">
                  <a:solidFill>
                    <a:schemeClr val="tx1"/>
                  </a:solidFill>
                  <a:miter lim="800000"/>
                  <a:headEnd/>
                  <a:tailEnd/>
                </a:ln>
                <a:effectLst/>
              </p:spPr>
              <p:txBody>
                <a:bodyPr wrap="none" anchor="ctr"/>
                <a:lstStyle/>
                <a:p>
                  <a:pPr algn="ctr" eaLnBrk="0" hangingPunct="0"/>
                  <a:endParaRPr lang="vi-VN"/>
                </a:p>
              </p:txBody>
            </p:sp>
            <p:sp>
              <p:nvSpPr>
                <p:cNvPr id="45465" name="Line 409"/>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p>
              </p:txBody>
            </p:sp>
            <p:sp>
              <p:nvSpPr>
                <p:cNvPr id="45466" name="Line 410"/>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p>
              </p:txBody>
            </p:sp>
            <p:sp>
              <p:nvSpPr>
                <p:cNvPr id="45467" name="Line 411"/>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45468" name="Line 412"/>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p>
            </p:txBody>
          </p:sp>
          <p:sp>
            <p:nvSpPr>
              <p:cNvPr id="45469" name="Line 413"/>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p>
            </p:txBody>
          </p:sp>
        </p:grpSp>
        <p:sp>
          <p:nvSpPr>
            <p:cNvPr id="45470" name="AutoShape 414"/>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en-US"/>
            </a:p>
          </p:txBody>
        </p:sp>
      </p:grpSp>
      <p:grpSp>
        <p:nvGrpSpPr>
          <p:cNvPr id="45471" name="Group 415"/>
          <p:cNvGrpSpPr>
            <a:grpSpLocks/>
          </p:cNvGrpSpPr>
          <p:nvPr/>
        </p:nvGrpSpPr>
        <p:grpSpPr bwMode="auto">
          <a:xfrm>
            <a:off x="4538663" y="2438400"/>
            <a:ext cx="1946275" cy="314325"/>
            <a:chOff x="3984" y="912"/>
            <a:chExt cx="1008" cy="144"/>
          </a:xfrm>
        </p:grpSpPr>
        <p:sp>
          <p:nvSpPr>
            <p:cNvPr id="45472" name="Line 416"/>
            <p:cNvSpPr>
              <a:spLocks noChangeShapeType="1"/>
            </p:cNvSpPr>
            <p:nvPr/>
          </p:nvSpPr>
          <p:spPr bwMode="auto">
            <a:xfrm flipH="1">
              <a:off x="4032" y="912"/>
              <a:ext cx="96" cy="144"/>
            </a:xfrm>
            <a:prstGeom prst="line">
              <a:avLst/>
            </a:prstGeom>
            <a:noFill/>
            <a:ln w="57150">
              <a:solidFill>
                <a:srgbClr val="FF0000"/>
              </a:solidFill>
              <a:round/>
              <a:headEnd/>
              <a:tailEnd/>
            </a:ln>
            <a:effectLst/>
          </p:spPr>
          <p:txBody>
            <a:bodyPr/>
            <a:lstStyle/>
            <a:p>
              <a:endParaRPr lang="en-US"/>
            </a:p>
          </p:txBody>
        </p:sp>
        <p:sp>
          <p:nvSpPr>
            <p:cNvPr id="45473" name="Line 417"/>
            <p:cNvSpPr>
              <a:spLocks noChangeShapeType="1"/>
            </p:cNvSpPr>
            <p:nvPr/>
          </p:nvSpPr>
          <p:spPr bwMode="auto">
            <a:xfrm flipH="1">
              <a:off x="4176" y="912"/>
              <a:ext cx="96" cy="144"/>
            </a:xfrm>
            <a:prstGeom prst="line">
              <a:avLst/>
            </a:prstGeom>
            <a:noFill/>
            <a:ln w="57150">
              <a:solidFill>
                <a:srgbClr val="FF0000"/>
              </a:solidFill>
              <a:round/>
              <a:headEnd/>
              <a:tailEnd/>
            </a:ln>
            <a:effectLst/>
          </p:spPr>
          <p:txBody>
            <a:bodyPr/>
            <a:lstStyle/>
            <a:p>
              <a:endParaRPr lang="en-US"/>
            </a:p>
          </p:txBody>
        </p:sp>
        <p:sp>
          <p:nvSpPr>
            <p:cNvPr id="45474" name="Line 418"/>
            <p:cNvSpPr>
              <a:spLocks noChangeShapeType="1"/>
            </p:cNvSpPr>
            <p:nvPr/>
          </p:nvSpPr>
          <p:spPr bwMode="auto">
            <a:xfrm flipH="1">
              <a:off x="4320" y="912"/>
              <a:ext cx="96" cy="144"/>
            </a:xfrm>
            <a:prstGeom prst="line">
              <a:avLst/>
            </a:prstGeom>
            <a:noFill/>
            <a:ln w="57150">
              <a:solidFill>
                <a:srgbClr val="FF0000"/>
              </a:solidFill>
              <a:round/>
              <a:headEnd/>
              <a:tailEnd/>
            </a:ln>
            <a:effectLst/>
          </p:spPr>
          <p:txBody>
            <a:bodyPr/>
            <a:lstStyle/>
            <a:p>
              <a:endParaRPr lang="en-US"/>
            </a:p>
          </p:txBody>
        </p:sp>
        <p:sp>
          <p:nvSpPr>
            <p:cNvPr id="45475" name="Line 419"/>
            <p:cNvSpPr>
              <a:spLocks noChangeShapeType="1"/>
            </p:cNvSpPr>
            <p:nvPr/>
          </p:nvSpPr>
          <p:spPr bwMode="auto">
            <a:xfrm flipH="1">
              <a:off x="4464" y="912"/>
              <a:ext cx="96" cy="144"/>
            </a:xfrm>
            <a:prstGeom prst="line">
              <a:avLst/>
            </a:prstGeom>
            <a:noFill/>
            <a:ln w="57150">
              <a:solidFill>
                <a:srgbClr val="FF0000"/>
              </a:solidFill>
              <a:round/>
              <a:headEnd/>
              <a:tailEnd/>
            </a:ln>
            <a:effectLst/>
          </p:spPr>
          <p:txBody>
            <a:bodyPr/>
            <a:lstStyle/>
            <a:p>
              <a:endParaRPr lang="en-US"/>
            </a:p>
          </p:txBody>
        </p:sp>
        <p:sp>
          <p:nvSpPr>
            <p:cNvPr id="45476" name="Line 420"/>
            <p:cNvSpPr>
              <a:spLocks noChangeShapeType="1"/>
            </p:cNvSpPr>
            <p:nvPr/>
          </p:nvSpPr>
          <p:spPr bwMode="auto">
            <a:xfrm flipH="1">
              <a:off x="4608" y="912"/>
              <a:ext cx="96" cy="144"/>
            </a:xfrm>
            <a:prstGeom prst="line">
              <a:avLst/>
            </a:prstGeom>
            <a:noFill/>
            <a:ln w="57150">
              <a:solidFill>
                <a:srgbClr val="FF0000"/>
              </a:solidFill>
              <a:round/>
              <a:headEnd/>
              <a:tailEnd/>
            </a:ln>
            <a:effectLst/>
          </p:spPr>
          <p:txBody>
            <a:bodyPr/>
            <a:lstStyle/>
            <a:p>
              <a:endParaRPr lang="en-US"/>
            </a:p>
          </p:txBody>
        </p:sp>
        <p:sp>
          <p:nvSpPr>
            <p:cNvPr id="45477" name="Line 421"/>
            <p:cNvSpPr>
              <a:spLocks noChangeShapeType="1"/>
            </p:cNvSpPr>
            <p:nvPr/>
          </p:nvSpPr>
          <p:spPr bwMode="auto">
            <a:xfrm>
              <a:off x="4896" y="1008"/>
              <a:ext cx="96" cy="0"/>
            </a:xfrm>
            <a:prstGeom prst="line">
              <a:avLst/>
            </a:prstGeom>
            <a:noFill/>
            <a:ln w="57150">
              <a:solidFill>
                <a:srgbClr val="FF0000"/>
              </a:solidFill>
              <a:round/>
              <a:headEnd/>
              <a:tailEnd/>
            </a:ln>
            <a:effectLst/>
          </p:spPr>
          <p:txBody>
            <a:bodyPr/>
            <a:lstStyle/>
            <a:p>
              <a:endParaRPr lang="en-US"/>
            </a:p>
          </p:txBody>
        </p:sp>
        <p:sp>
          <p:nvSpPr>
            <p:cNvPr id="45478" name="Line 422"/>
            <p:cNvSpPr>
              <a:spLocks noChangeShapeType="1"/>
            </p:cNvSpPr>
            <p:nvPr/>
          </p:nvSpPr>
          <p:spPr bwMode="auto">
            <a:xfrm>
              <a:off x="4128" y="912"/>
              <a:ext cx="48" cy="144"/>
            </a:xfrm>
            <a:prstGeom prst="line">
              <a:avLst/>
            </a:prstGeom>
            <a:noFill/>
            <a:ln w="57150">
              <a:solidFill>
                <a:srgbClr val="FF0000"/>
              </a:solidFill>
              <a:round/>
              <a:headEnd/>
              <a:tailEnd/>
            </a:ln>
            <a:effectLst/>
          </p:spPr>
          <p:txBody>
            <a:bodyPr/>
            <a:lstStyle/>
            <a:p>
              <a:endParaRPr lang="en-US"/>
            </a:p>
          </p:txBody>
        </p:sp>
        <p:sp>
          <p:nvSpPr>
            <p:cNvPr id="45479" name="Line 423"/>
            <p:cNvSpPr>
              <a:spLocks noChangeShapeType="1"/>
            </p:cNvSpPr>
            <p:nvPr/>
          </p:nvSpPr>
          <p:spPr bwMode="auto">
            <a:xfrm>
              <a:off x="4272" y="912"/>
              <a:ext cx="48" cy="144"/>
            </a:xfrm>
            <a:prstGeom prst="line">
              <a:avLst/>
            </a:prstGeom>
            <a:noFill/>
            <a:ln w="57150">
              <a:solidFill>
                <a:srgbClr val="FF0000"/>
              </a:solidFill>
              <a:round/>
              <a:headEnd/>
              <a:tailEnd/>
            </a:ln>
            <a:effectLst/>
          </p:spPr>
          <p:txBody>
            <a:bodyPr/>
            <a:lstStyle/>
            <a:p>
              <a:endParaRPr lang="en-US"/>
            </a:p>
          </p:txBody>
        </p:sp>
        <p:sp>
          <p:nvSpPr>
            <p:cNvPr id="45480" name="Line 424"/>
            <p:cNvSpPr>
              <a:spLocks noChangeShapeType="1"/>
            </p:cNvSpPr>
            <p:nvPr/>
          </p:nvSpPr>
          <p:spPr bwMode="auto">
            <a:xfrm>
              <a:off x="4416" y="912"/>
              <a:ext cx="48" cy="144"/>
            </a:xfrm>
            <a:prstGeom prst="line">
              <a:avLst/>
            </a:prstGeom>
            <a:noFill/>
            <a:ln w="57150">
              <a:solidFill>
                <a:srgbClr val="FF0000"/>
              </a:solidFill>
              <a:round/>
              <a:headEnd/>
              <a:tailEnd/>
            </a:ln>
            <a:effectLst/>
          </p:spPr>
          <p:txBody>
            <a:bodyPr/>
            <a:lstStyle/>
            <a:p>
              <a:endParaRPr lang="en-US"/>
            </a:p>
          </p:txBody>
        </p:sp>
        <p:sp>
          <p:nvSpPr>
            <p:cNvPr id="45481" name="Line 425"/>
            <p:cNvSpPr>
              <a:spLocks noChangeShapeType="1"/>
            </p:cNvSpPr>
            <p:nvPr/>
          </p:nvSpPr>
          <p:spPr bwMode="auto">
            <a:xfrm>
              <a:off x="4560" y="912"/>
              <a:ext cx="48" cy="144"/>
            </a:xfrm>
            <a:prstGeom prst="line">
              <a:avLst/>
            </a:prstGeom>
            <a:noFill/>
            <a:ln w="57150">
              <a:solidFill>
                <a:srgbClr val="FF0000"/>
              </a:solidFill>
              <a:round/>
              <a:headEnd/>
              <a:tailEnd/>
            </a:ln>
            <a:effectLst/>
          </p:spPr>
          <p:txBody>
            <a:bodyPr/>
            <a:lstStyle/>
            <a:p>
              <a:endParaRPr lang="en-US"/>
            </a:p>
          </p:txBody>
        </p:sp>
        <p:sp>
          <p:nvSpPr>
            <p:cNvPr id="45482" name="Line 426"/>
            <p:cNvSpPr>
              <a:spLocks noChangeShapeType="1"/>
            </p:cNvSpPr>
            <p:nvPr/>
          </p:nvSpPr>
          <p:spPr bwMode="auto">
            <a:xfrm>
              <a:off x="4704" y="912"/>
              <a:ext cx="48" cy="144"/>
            </a:xfrm>
            <a:prstGeom prst="line">
              <a:avLst/>
            </a:prstGeom>
            <a:noFill/>
            <a:ln w="57150">
              <a:solidFill>
                <a:srgbClr val="FF0000"/>
              </a:solidFill>
              <a:round/>
              <a:headEnd/>
              <a:tailEnd/>
            </a:ln>
            <a:effectLst/>
          </p:spPr>
          <p:txBody>
            <a:bodyPr/>
            <a:lstStyle/>
            <a:p>
              <a:endParaRPr lang="en-US"/>
            </a:p>
          </p:txBody>
        </p:sp>
        <p:sp>
          <p:nvSpPr>
            <p:cNvPr id="45483" name="Line 427"/>
            <p:cNvSpPr>
              <a:spLocks noChangeShapeType="1"/>
            </p:cNvSpPr>
            <p:nvPr/>
          </p:nvSpPr>
          <p:spPr bwMode="auto">
            <a:xfrm flipH="1">
              <a:off x="4752" y="912"/>
              <a:ext cx="96" cy="144"/>
            </a:xfrm>
            <a:prstGeom prst="line">
              <a:avLst/>
            </a:prstGeom>
            <a:noFill/>
            <a:ln w="57150">
              <a:solidFill>
                <a:srgbClr val="FF0000"/>
              </a:solidFill>
              <a:round/>
              <a:headEnd/>
              <a:tailEnd/>
            </a:ln>
            <a:effectLst/>
          </p:spPr>
          <p:txBody>
            <a:bodyPr/>
            <a:lstStyle/>
            <a:p>
              <a:endParaRPr lang="en-US"/>
            </a:p>
          </p:txBody>
        </p:sp>
        <p:sp>
          <p:nvSpPr>
            <p:cNvPr id="45484" name="Line 428"/>
            <p:cNvSpPr>
              <a:spLocks noChangeShapeType="1"/>
            </p:cNvSpPr>
            <p:nvPr/>
          </p:nvSpPr>
          <p:spPr bwMode="auto">
            <a:xfrm>
              <a:off x="4848" y="912"/>
              <a:ext cx="48" cy="96"/>
            </a:xfrm>
            <a:prstGeom prst="line">
              <a:avLst/>
            </a:prstGeom>
            <a:noFill/>
            <a:ln w="57150">
              <a:solidFill>
                <a:srgbClr val="FF0000"/>
              </a:solidFill>
              <a:round/>
              <a:headEnd/>
              <a:tailEnd/>
            </a:ln>
            <a:effectLst/>
          </p:spPr>
          <p:txBody>
            <a:bodyPr/>
            <a:lstStyle/>
            <a:p>
              <a:endParaRPr lang="en-US"/>
            </a:p>
          </p:txBody>
        </p:sp>
        <p:sp>
          <p:nvSpPr>
            <p:cNvPr id="45485" name="Line 429"/>
            <p:cNvSpPr>
              <a:spLocks noChangeShapeType="1"/>
            </p:cNvSpPr>
            <p:nvPr/>
          </p:nvSpPr>
          <p:spPr bwMode="auto">
            <a:xfrm>
              <a:off x="3984" y="960"/>
              <a:ext cx="48" cy="96"/>
            </a:xfrm>
            <a:prstGeom prst="line">
              <a:avLst/>
            </a:prstGeom>
            <a:noFill/>
            <a:ln w="57150">
              <a:solidFill>
                <a:srgbClr val="FF0000"/>
              </a:solidFill>
              <a:round/>
              <a:headEnd/>
              <a:tailEnd/>
            </a:ln>
            <a:effectLst/>
          </p:spPr>
          <p:txBody>
            <a:bodyPr/>
            <a:lstStyle/>
            <a:p>
              <a:endParaRPr lang="en-US"/>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1203325" y="782638"/>
            <a:ext cx="5554663" cy="762000"/>
          </a:xfrm>
          <a:prstGeom prst="rect">
            <a:avLst/>
          </a:prstGeom>
          <a:noFill/>
          <a:ln w="9525">
            <a:noFill/>
            <a:miter lim="800000"/>
            <a:headEnd/>
            <a:tailEnd/>
          </a:ln>
          <a:effectLst/>
        </p:spPr>
        <p:txBody>
          <a:bodyPr wrap="none">
            <a:spAutoFit/>
          </a:bodyPr>
          <a:lstStyle/>
          <a:p>
            <a:r>
              <a:rPr lang="en-US" sz="4400" b="1">
                <a:solidFill>
                  <a:schemeClr val="hlink"/>
                </a:solidFill>
                <a:effectLst>
                  <a:outerShdw blurRad="38100" dist="38100" dir="2700000" algn="tl">
                    <a:srgbClr val="C0C0C0"/>
                  </a:outerShdw>
                </a:effectLst>
              </a:rPr>
              <a:t>BÀI TẬP VẬN DỤNG</a:t>
            </a:r>
          </a:p>
        </p:txBody>
      </p:sp>
      <p:sp>
        <p:nvSpPr>
          <p:cNvPr id="108547" name="Text Box 3"/>
          <p:cNvSpPr txBox="1">
            <a:spLocks noChangeArrowheads="1"/>
          </p:cNvSpPr>
          <p:nvPr/>
        </p:nvSpPr>
        <p:spPr bwMode="auto">
          <a:xfrm>
            <a:off x="838200" y="1981200"/>
            <a:ext cx="7391400" cy="1616075"/>
          </a:xfrm>
          <a:prstGeom prst="rect">
            <a:avLst/>
          </a:prstGeom>
          <a:noFill/>
          <a:ln w="9525">
            <a:noFill/>
            <a:miter lim="800000"/>
            <a:headEnd/>
            <a:tailEnd/>
          </a:ln>
          <a:effectLst/>
        </p:spPr>
        <p:txBody>
          <a:bodyPr>
            <a:spAutoFit/>
          </a:bodyPr>
          <a:lstStyle/>
          <a:p>
            <a:pPr algn="just"/>
            <a:r>
              <a:rPr lang="en-US" sz="2000" b="1" dirty="0"/>
              <a:t>1.3 </a:t>
            </a:r>
            <a:r>
              <a:rPr lang="en-US" sz="2000" b="1" dirty="0" err="1"/>
              <a:t>Một</a:t>
            </a:r>
            <a:r>
              <a:rPr lang="en-US" sz="2000" b="1" dirty="0"/>
              <a:t> </a:t>
            </a:r>
            <a:r>
              <a:rPr lang="en-US" sz="2000" b="1" dirty="0" err="1"/>
              <a:t>dây</a:t>
            </a:r>
            <a:r>
              <a:rPr lang="en-US" sz="2000" b="1" dirty="0"/>
              <a:t> </a:t>
            </a:r>
            <a:r>
              <a:rPr lang="en-US" sz="2000" b="1" dirty="0" err="1"/>
              <a:t>dẫn</a:t>
            </a:r>
            <a:r>
              <a:rPr lang="en-US" sz="2000" b="1" dirty="0"/>
              <a:t> </a:t>
            </a:r>
            <a:r>
              <a:rPr lang="en-US" sz="2000" b="1" dirty="0" err="1"/>
              <a:t>được</a:t>
            </a:r>
            <a:r>
              <a:rPr lang="en-US" sz="2000" b="1" dirty="0"/>
              <a:t> </a:t>
            </a:r>
            <a:r>
              <a:rPr lang="en-US" sz="2000" b="1" dirty="0" err="1"/>
              <a:t>mắc</a:t>
            </a:r>
            <a:r>
              <a:rPr lang="en-US" sz="2000" b="1" dirty="0"/>
              <a:t> </a:t>
            </a:r>
            <a:r>
              <a:rPr lang="en-US" sz="2000" b="1" dirty="0" err="1"/>
              <a:t>vào</a:t>
            </a:r>
            <a:r>
              <a:rPr lang="en-US" sz="2000" b="1" dirty="0"/>
              <a:t> </a:t>
            </a:r>
            <a:r>
              <a:rPr lang="en-US" sz="2000" b="1" dirty="0" err="1"/>
              <a:t>hiệu</a:t>
            </a:r>
            <a:r>
              <a:rPr lang="en-US" sz="2000" b="1" dirty="0"/>
              <a:t> </a:t>
            </a:r>
            <a:r>
              <a:rPr lang="en-US" sz="2000" b="1" dirty="0" err="1"/>
              <a:t>điện</a:t>
            </a:r>
            <a:r>
              <a:rPr lang="en-US" sz="2000" b="1" dirty="0"/>
              <a:t> </a:t>
            </a:r>
            <a:r>
              <a:rPr lang="en-US" sz="2000" b="1" dirty="0" err="1"/>
              <a:t>thế</a:t>
            </a:r>
            <a:r>
              <a:rPr lang="en-US" sz="2000" b="1" dirty="0"/>
              <a:t> 6V </a:t>
            </a:r>
            <a:r>
              <a:rPr lang="en-US" sz="2000" b="1" dirty="0" err="1"/>
              <a:t>thì</a:t>
            </a:r>
            <a:r>
              <a:rPr lang="en-US" sz="2000" b="1" dirty="0"/>
              <a:t> </a:t>
            </a:r>
            <a:r>
              <a:rPr lang="en-US" sz="2000" b="1" dirty="0" err="1"/>
              <a:t>cường</a:t>
            </a:r>
            <a:r>
              <a:rPr lang="en-US" sz="2000" b="1" dirty="0"/>
              <a:t> </a:t>
            </a:r>
            <a:r>
              <a:rPr lang="en-US" sz="2000" b="1" dirty="0" err="1"/>
              <a:t>độ</a:t>
            </a:r>
            <a:r>
              <a:rPr lang="en-US" sz="2000" b="1" dirty="0"/>
              <a:t> </a:t>
            </a:r>
            <a:r>
              <a:rPr lang="en-US" sz="2000" b="1" dirty="0" err="1"/>
              <a:t>dòng</a:t>
            </a:r>
            <a:r>
              <a:rPr lang="en-US" sz="2000" b="1" dirty="0"/>
              <a:t> </a:t>
            </a:r>
            <a:r>
              <a:rPr lang="en-US" sz="2000" b="1" dirty="0" err="1"/>
              <a:t>điện</a:t>
            </a:r>
            <a:r>
              <a:rPr lang="en-US" sz="2000" b="1" dirty="0"/>
              <a:t> </a:t>
            </a:r>
            <a:r>
              <a:rPr lang="en-US" sz="2000" b="1" dirty="0" err="1"/>
              <a:t>chạy</a:t>
            </a:r>
            <a:r>
              <a:rPr lang="en-US" sz="2000" b="1" dirty="0"/>
              <a:t> qua </a:t>
            </a:r>
            <a:r>
              <a:rPr lang="en-US" sz="2000" b="1" dirty="0" err="1"/>
              <a:t>nó</a:t>
            </a:r>
            <a:r>
              <a:rPr lang="en-US" sz="2000" b="1" dirty="0"/>
              <a:t> </a:t>
            </a:r>
            <a:r>
              <a:rPr lang="en-US" sz="2000" b="1" dirty="0" err="1"/>
              <a:t>là</a:t>
            </a:r>
            <a:r>
              <a:rPr lang="en-US" sz="2000" b="1" dirty="0"/>
              <a:t> 0,3A. </a:t>
            </a:r>
            <a:r>
              <a:rPr lang="en-US" sz="2000" b="1" dirty="0" err="1"/>
              <a:t>Một</a:t>
            </a:r>
            <a:r>
              <a:rPr lang="en-US" sz="2000" b="1" dirty="0"/>
              <a:t> </a:t>
            </a:r>
            <a:r>
              <a:rPr lang="en-US" sz="2000" b="1" dirty="0" err="1"/>
              <a:t>bạn</a:t>
            </a:r>
            <a:r>
              <a:rPr lang="en-US" sz="2000" b="1" dirty="0"/>
              <a:t> </a:t>
            </a:r>
            <a:r>
              <a:rPr lang="en-US" sz="2000" b="1" dirty="0" err="1"/>
              <a:t>học</a:t>
            </a:r>
            <a:r>
              <a:rPr lang="en-US" sz="2000" b="1" dirty="0"/>
              <a:t> </a:t>
            </a:r>
            <a:r>
              <a:rPr lang="en-US" sz="2000" b="1" dirty="0" err="1"/>
              <a:t>sinh</a:t>
            </a:r>
            <a:r>
              <a:rPr lang="en-US" sz="2000" b="1" dirty="0"/>
              <a:t> </a:t>
            </a:r>
            <a:r>
              <a:rPr lang="en-US" sz="2000" b="1" dirty="0" err="1"/>
              <a:t>cho</a:t>
            </a:r>
            <a:r>
              <a:rPr lang="en-US" sz="2000" b="1" dirty="0"/>
              <a:t> </a:t>
            </a:r>
            <a:r>
              <a:rPr lang="en-US" sz="2000" b="1" dirty="0" err="1"/>
              <a:t>rằng</a:t>
            </a:r>
            <a:r>
              <a:rPr lang="en-US" sz="2000" b="1" dirty="0"/>
              <a:t>: </a:t>
            </a:r>
            <a:r>
              <a:rPr lang="en-US" sz="2000" b="1" dirty="0" err="1"/>
              <a:t>Nếu</a:t>
            </a:r>
            <a:r>
              <a:rPr lang="en-US" sz="2000" b="1" dirty="0"/>
              <a:t> </a:t>
            </a:r>
            <a:r>
              <a:rPr lang="en-US" sz="2000" b="1" dirty="0" err="1"/>
              <a:t>giảm</a:t>
            </a:r>
            <a:r>
              <a:rPr lang="en-US" sz="2000" b="1" dirty="0"/>
              <a:t> </a:t>
            </a:r>
            <a:r>
              <a:rPr lang="en-US" sz="2000" b="1" dirty="0" err="1"/>
              <a:t>hiệu</a:t>
            </a:r>
            <a:r>
              <a:rPr lang="en-US" sz="2000" b="1" dirty="0"/>
              <a:t> </a:t>
            </a:r>
            <a:r>
              <a:rPr lang="en-US" sz="2000" b="1" dirty="0" err="1"/>
              <a:t>điện</a:t>
            </a:r>
            <a:r>
              <a:rPr lang="en-US" sz="2000" b="1" dirty="0"/>
              <a:t> </a:t>
            </a:r>
            <a:r>
              <a:rPr lang="en-US" sz="2000" b="1" dirty="0" err="1"/>
              <a:t>thế</a:t>
            </a:r>
            <a:r>
              <a:rPr lang="en-US" sz="2000" b="1" dirty="0"/>
              <a:t> </a:t>
            </a:r>
            <a:r>
              <a:rPr lang="en-US" sz="2000" b="1" dirty="0" err="1"/>
              <a:t>đặt</a:t>
            </a:r>
            <a:r>
              <a:rPr lang="en-US" sz="2000" b="1" dirty="0"/>
              <a:t> </a:t>
            </a:r>
            <a:r>
              <a:rPr lang="en-US" sz="2000" b="1" dirty="0" err="1"/>
              <a:t>vào</a:t>
            </a:r>
            <a:r>
              <a:rPr lang="en-US" sz="2000" b="1" dirty="0"/>
              <a:t> </a:t>
            </a:r>
            <a:r>
              <a:rPr lang="en-US" sz="2000" b="1" dirty="0" err="1"/>
              <a:t>hai</a:t>
            </a:r>
            <a:r>
              <a:rPr lang="en-US" sz="2000" b="1" dirty="0"/>
              <a:t> </a:t>
            </a:r>
            <a:r>
              <a:rPr lang="en-US" sz="2000" b="1" dirty="0" err="1"/>
              <a:t>đầu</a:t>
            </a:r>
            <a:r>
              <a:rPr lang="en-US" sz="2000" b="1" dirty="0"/>
              <a:t> </a:t>
            </a:r>
            <a:r>
              <a:rPr lang="en-US" sz="2000" b="1" dirty="0" err="1"/>
              <a:t>dây</a:t>
            </a:r>
            <a:r>
              <a:rPr lang="en-US" sz="2000" b="1" dirty="0"/>
              <a:t> </a:t>
            </a:r>
            <a:r>
              <a:rPr lang="en-US" sz="2000" b="1" dirty="0" err="1"/>
              <a:t>dẫn</a:t>
            </a:r>
            <a:r>
              <a:rPr lang="en-US" sz="2000" b="1" dirty="0"/>
              <a:t> </a:t>
            </a:r>
            <a:r>
              <a:rPr lang="en-US" sz="2000" b="1" dirty="0" err="1"/>
              <a:t>đi</a:t>
            </a:r>
            <a:r>
              <a:rPr lang="en-US" sz="2000" b="1" dirty="0"/>
              <a:t> 2V </a:t>
            </a:r>
            <a:r>
              <a:rPr lang="en-US" sz="2000" b="1" dirty="0" err="1"/>
              <a:t>thì</a:t>
            </a:r>
            <a:r>
              <a:rPr lang="en-US" sz="2000" b="1" dirty="0"/>
              <a:t> </a:t>
            </a:r>
            <a:r>
              <a:rPr lang="en-US" sz="2000" b="1" dirty="0" err="1"/>
              <a:t>dòng</a:t>
            </a:r>
            <a:r>
              <a:rPr lang="en-US" sz="2000" b="1" dirty="0"/>
              <a:t> </a:t>
            </a:r>
            <a:r>
              <a:rPr lang="en-US" sz="2000" b="1" dirty="0" err="1"/>
              <a:t>điện</a:t>
            </a:r>
            <a:r>
              <a:rPr lang="en-US" sz="2000" b="1" dirty="0"/>
              <a:t> </a:t>
            </a:r>
            <a:r>
              <a:rPr lang="en-US" sz="2000" b="1" dirty="0" err="1"/>
              <a:t>chạy</a:t>
            </a:r>
            <a:r>
              <a:rPr lang="en-US" sz="2000" b="1" dirty="0"/>
              <a:t> qua </a:t>
            </a:r>
            <a:r>
              <a:rPr lang="en-US" sz="2000" b="1" dirty="0" err="1"/>
              <a:t>dây</a:t>
            </a:r>
            <a:r>
              <a:rPr lang="en-US" sz="2000" b="1" dirty="0"/>
              <a:t> </a:t>
            </a:r>
            <a:r>
              <a:rPr lang="en-US" sz="2000" b="1" dirty="0" err="1"/>
              <a:t>khi</a:t>
            </a:r>
            <a:r>
              <a:rPr lang="en-US" sz="2000" b="1" dirty="0"/>
              <a:t> </a:t>
            </a:r>
            <a:r>
              <a:rPr lang="en-US" sz="2000" b="1" dirty="0" err="1"/>
              <a:t>đó</a:t>
            </a:r>
            <a:r>
              <a:rPr lang="en-US" sz="2000" b="1" dirty="0"/>
              <a:t> </a:t>
            </a:r>
            <a:r>
              <a:rPr lang="en-US" sz="2000" b="1" dirty="0" err="1"/>
              <a:t>có</a:t>
            </a:r>
            <a:r>
              <a:rPr lang="en-US" sz="2000" b="1" dirty="0"/>
              <a:t> </a:t>
            </a:r>
            <a:r>
              <a:rPr lang="en-US" sz="2000" b="1" dirty="0" err="1"/>
              <a:t>cường</a:t>
            </a:r>
            <a:r>
              <a:rPr lang="en-US" sz="2000" b="1" dirty="0"/>
              <a:t> </a:t>
            </a:r>
            <a:r>
              <a:rPr lang="en-US" sz="2000" b="1" dirty="0" err="1"/>
              <a:t>độ</a:t>
            </a:r>
            <a:r>
              <a:rPr lang="en-US" sz="2000" b="1" dirty="0"/>
              <a:t> </a:t>
            </a:r>
            <a:r>
              <a:rPr lang="en-US" sz="2000" b="1" dirty="0" err="1"/>
              <a:t>là</a:t>
            </a:r>
            <a:r>
              <a:rPr lang="en-US" sz="2000" b="1" dirty="0"/>
              <a:t> 0,15A. Theo </a:t>
            </a:r>
            <a:r>
              <a:rPr lang="en-US" sz="2000" b="1" dirty="0" err="1"/>
              <a:t>em</a:t>
            </a:r>
            <a:r>
              <a:rPr lang="en-US" sz="2000" b="1" dirty="0"/>
              <a:t> </a:t>
            </a:r>
            <a:r>
              <a:rPr lang="en-US" sz="2000" b="1" dirty="0" err="1"/>
              <a:t>kết</a:t>
            </a:r>
            <a:r>
              <a:rPr lang="en-US" sz="2000" b="1" dirty="0"/>
              <a:t> </a:t>
            </a:r>
            <a:r>
              <a:rPr lang="en-US" sz="2000" b="1" dirty="0" err="1"/>
              <a:t>quả</a:t>
            </a:r>
            <a:r>
              <a:rPr lang="en-US" sz="2000" b="1" dirty="0"/>
              <a:t> </a:t>
            </a:r>
            <a:r>
              <a:rPr lang="en-US" sz="2000" b="1" dirty="0" err="1"/>
              <a:t>này</a:t>
            </a:r>
            <a:r>
              <a:rPr lang="en-US" sz="2000" b="1" dirty="0"/>
              <a:t> </a:t>
            </a:r>
            <a:r>
              <a:rPr lang="en-US" sz="2000" b="1" dirty="0" err="1"/>
              <a:t>đúng</a:t>
            </a:r>
            <a:r>
              <a:rPr lang="en-US" sz="2000" b="1" dirty="0"/>
              <a:t> hay </a:t>
            </a:r>
            <a:r>
              <a:rPr lang="en-US" sz="2000" b="1" dirty="0" err="1"/>
              <a:t>sai</a:t>
            </a:r>
            <a:r>
              <a:rPr lang="en-US" sz="2000" b="1" dirty="0"/>
              <a:t>? </a:t>
            </a:r>
            <a:r>
              <a:rPr lang="en-US" sz="2000" b="1" dirty="0" err="1"/>
              <a:t>V</a:t>
            </a:r>
            <a:r>
              <a:rPr lang="en-US" b="1" dirty="0" err="1"/>
              <a:t>ì</a:t>
            </a:r>
            <a:r>
              <a:rPr lang="en-US" sz="2000" b="1" dirty="0"/>
              <a:t> </a:t>
            </a:r>
            <a:r>
              <a:rPr lang="en-US" sz="2000" b="1" dirty="0" err="1"/>
              <a:t>sao</a:t>
            </a:r>
            <a:r>
              <a:rPr lang="en-US" sz="2000" b="1" dirty="0"/>
              <a:t>?</a:t>
            </a:r>
          </a:p>
        </p:txBody>
      </p:sp>
      <p:sp>
        <p:nvSpPr>
          <p:cNvPr id="108548" name="Text Box 4"/>
          <p:cNvSpPr txBox="1">
            <a:spLocks noChangeArrowheads="1"/>
          </p:cNvSpPr>
          <p:nvPr/>
        </p:nvSpPr>
        <p:spPr bwMode="auto">
          <a:xfrm>
            <a:off x="1106488" y="3657600"/>
            <a:ext cx="5036956" cy="1133965"/>
          </a:xfrm>
          <a:prstGeom prst="rect">
            <a:avLst/>
          </a:prstGeom>
          <a:noFill/>
          <a:ln w="9525">
            <a:noFill/>
            <a:miter lim="800000"/>
            <a:headEnd/>
            <a:tailEnd/>
          </a:ln>
          <a:effectLst/>
        </p:spPr>
        <p:txBody>
          <a:bodyPr wrap="none">
            <a:spAutoFit/>
          </a:bodyPr>
          <a:lstStyle/>
          <a:p>
            <a:pPr>
              <a:lnSpc>
                <a:spcPct val="150000"/>
              </a:lnSpc>
            </a:pPr>
            <a:r>
              <a:rPr lang="en-US" sz="2400" b="1" dirty="0">
                <a:solidFill>
                  <a:schemeClr val="hlink"/>
                </a:solidFill>
                <a:latin typeface="Times New Roman" pitchFamily="18" charset="0"/>
              </a:rPr>
              <a:t>U</a:t>
            </a:r>
            <a:r>
              <a:rPr lang="en-US" sz="2400" b="1" baseline="-25000" dirty="0">
                <a:solidFill>
                  <a:schemeClr val="hlink"/>
                </a:solidFill>
                <a:latin typeface="Times New Roman" pitchFamily="18" charset="0"/>
              </a:rPr>
              <a:t>1</a:t>
            </a:r>
            <a:r>
              <a:rPr lang="en-US" sz="2400" b="1" dirty="0">
                <a:solidFill>
                  <a:schemeClr val="hlink"/>
                </a:solidFill>
                <a:latin typeface="Times New Roman" pitchFamily="18" charset="0"/>
              </a:rPr>
              <a:t>=6V				I</a:t>
            </a:r>
            <a:r>
              <a:rPr lang="en-US" sz="2400" b="1" baseline="-25000" dirty="0">
                <a:solidFill>
                  <a:schemeClr val="hlink"/>
                </a:solidFill>
                <a:latin typeface="Times New Roman" pitchFamily="18" charset="0"/>
              </a:rPr>
              <a:t>1</a:t>
            </a:r>
            <a:r>
              <a:rPr lang="en-US" sz="2400" b="1" dirty="0">
                <a:solidFill>
                  <a:schemeClr val="hlink"/>
                </a:solidFill>
                <a:latin typeface="Times New Roman" pitchFamily="18" charset="0"/>
              </a:rPr>
              <a:t>=0,3A</a:t>
            </a:r>
          </a:p>
          <a:p>
            <a:pPr>
              <a:lnSpc>
                <a:spcPct val="150000"/>
              </a:lnSpc>
            </a:pPr>
            <a:r>
              <a:rPr lang="en-US" sz="2400" b="1" dirty="0">
                <a:solidFill>
                  <a:schemeClr val="hlink"/>
                </a:solidFill>
                <a:latin typeface="Times New Roman" pitchFamily="18" charset="0"/>
              </a:rPr>
              <a:t>U</a:t>
            </a:r>
            <a:r>
              <a:rPr lang="en-US" sz="2400" b="1" baseline="-25000" dirty="0">
                <a:solidFill>
                  <a:schemeClr val="hlink"/>
                </a:solidFill>
                <a:latin typeface="Times New Roman" pitchFamily="18" charset="0"/>
              </a:rPr>
              <a:t>2</a:t>
            </a:r>
            <a:r>
              <a:rPr lang="en-US" sz="2400" b="1" dirty="0">
                <a:solidFill>
                  <a:schemeClr val="hlink"/>
                </a:solidFill>
                <a:latin typeface="Times New Roman" pitchFamily="18" charset="0"/>
              </a:rPr>
              <a:t>=(6-2)=4V			</a:t>
            </a:r>
            <a:r>
              <a:rPr lang="en-US" sz="2400" b="1" dirty="0">
                <a:solidFill>
                  <a:srgbClr val="00FF00"/>
                </a:solidFill>
                <a:latin typeface="Times New Roman" pitchFamily="18" charset="0"/>
              </a:rPr>
              <a:t>I</a:t>
            </a:r>
            <a:r>
              <a:rPr lang="en-US" sz="2400" b="1" baseline="-25000" dirty="0">
                <a:solidFill>
                  <a:srgbClr val="00FF00"/>
                </a:solidFill>
                <a:latin typeface="Times New Roman" pitchFamily="18" charset="0"/>
              </a:rPr>
              <a:t>2</a:t>
            </a:r>
            <a:r>
              <a:rPr lang="en-US" sz="2400" b="1" dirty="0">
                <a:solidFill>
                  <a:srgbClr val="00FF00"/>
                </a:solidFill>
                <a:latin typeface="Times New Roman" pitchFamily="18" charset="0"/>
              </a:rPr>
              <a:t>=0,15A</a:t>
            </a:r>
          </a:p>
        </p:txBody>
      </p:sp>
      <p:graphicFrame>
        <p:nvGraphicFramePr>
          <p:cNvPr id="108549" name="Object 5"/>
          <p:cNvGraphicFramePr>
            <a:graphicFrameLocks noChangeAspect="1"/>
          </p:cNvGraphicFramePr>
          <p:nvPr/>
        </p:nvGraphicFramePr>
        <p:xfrm>
          <a:off x="1827213" y="4876800"/>
          <a:ext cx="3354387" cy="844550"/>
        </p:xfrm>
        <a:graphic>
          <a:graphicData uri="http://schemas.openxmlformats.org/presentationml/2006/ole">
            <mc:AlternateContent xmlns:mc="http://schemas.openxmlformats.org/markup-compatibility/2006">
              <mc:Choice xmlns:v="urn:schemas-microsoft-com:vml" Requires="v">
                <p:oleObj name="Equation" r:id="rId2" imgW="1714320" imgH="431640" progId="">
                  <p:embed/>
                </p:oleObj>
              </mc:Choice>
              <mc:Fallback>
                <p:oleObj name="Equation" r:id="rId2" imgW="1714320" imgH="431640" progId="">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7213" y="4876800"/>
                        <a:ext cx="3354387" cy="844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8550" name="Text Box 6"/>
          <p:cNvSpPr txBox="1">
            <a:spLocks noChangeArrowheads="1"/>
          </p:cNvSpPr>
          <p:nvPr/>
        </p:nvSpPr>
        <p:spPr bwMode="auto">
          <a:xfrm>
            <a:off x="6008688" y="3733800"/>
            <a:ext cx="696912" cy="1098550"/>
          </a:xfrm>
          <a:prstGeom prst="rect">
            <a:avLst/>
          </a:prstGeom>
          <a:noFill/>
          <a:ln w="9525">
            <a:noFill/>
            <a:miter lim="800000"/>
            <a:headEnd/>
            <a:tailEnd/>
          </a:ln>
          <a:effectLst/>
        </p:spPr>
        <p:txBody>
          <a:bodyPr wrap="none">
            <a:spAutoFit/>
          </a:bodyPr>
          <a:lstStyle/>
          <a:p>
            <a:r>
              <a:rPr lang="en-US" sz="6600" b="1" dirty="0">
                <a:solidFill>
                  <a:srgbClr val="00FF00"/>
                </a:solidFill>
                <a:effectLst>
                  <a:outerShdw blurRad="38100" dist="38100" dir="2700000" algn="tl">
                    <a:srgbClr val="C0C0C0"/>
                  </a:outerShdw>
                </a:effectLst>
              </a:rPr>
              <a:t>?</a:t>
            </a:r>
          </a:p>
        </p:txBody>
      </p:sp>
      <p:sp>
        <p:nvSpPr>
          <p:cNvPr id="108551" name="Text Box 7"/>
          <p:cNvSpPr txBox="1">
            <a:spLocks noChangeArrowheads="1"/>
          </p:cNvSpPr>
          <p:nvPr/>
        </p:nvSpPr>
        <p:spPr bwMode="auto">
          <a:xfrm>
            <a:off x="1276350" y="5678488"/>
            <a:ext cx="4972050" cy="457200"/>
          </a:xfrm>
          <a:prstGeom prst="rect">
            <a:avLst/>
          </a:prstGeom>
          <a:noFill/>
          <a:ln w="9525">
            <a:noFill/>
            <a:miter lim="800000"/>
            <a:headEnd/>
            <a:tailEnd/>
          </a:ln>
          <a:effectLst/>
        </p:spPr>
        <p:txBody>
          <a:bodyPr wrap="none">
            <a:spAutoFit/>
          </a:bodyPr>
          <a:lstStyle/>
          <a:p>
            <a:r>
              <a:rPr lang="en-US" sz="2400" b="1">
                <a:solidFill>
                  <a:schemeClr val="folHlink"/>
                </a:solidFill>
              </a:rPr>
              <a:t>Bạn học sinh này đã kết luận sai.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08548"/>
                                        </p:tgtEl>
                                        <p:attrNameLst>
                                          <p:attrName>style.visibility</p:attrName>
                                        </p:attrNameLst>
                                      </p:cBhvr>
                                      <p:to>
                                        <p:strVal val="visible"/>
                                      </p:to>
                                    </p:set>
                                    <p:anim by="(-#ppt_w*2)" calcmode="lin" valueType="num">
                                      <p:cBhvr rctx="PPT">
                                        <p:cTn id="7" dur="500" autoRev="1" fill="hold">
                                          <p:stCondLst>
                                            <p:cond delay="0"/>
                                          </p:stCondLst>
                                        </p:cTn>
                                        <p:tgtEl>
                                          <p:spTgt spid="108548"/>
                                        </p:tgtEl>
                                        <p:attrNameLst>
                                          <p:attrName>ppt_w</p:attrName>
                                        </p:attrNameLst>
                                      </p:cBhvr>
                                    </p:anim>
                                    <p:anim by="(#ppt_w*0.50)" calcmode="lin" valueType="num">
                                      <p:cBhvr>
                                        <p:cTn id="8" dur="500" decel="50000" autoRev="1" fill="hold">
                                          <p:stCondLst>
                                            <p:cond delay="0"/>
                                          </p:stCondLst>
                                        </p:cTn>
                                        <p:tgtEl>
                                          <p:spTgt spid="108548"/>
                                        </p:tgtEl>
                                        <p:attrNameLst>
                                          <p:attrName>ppt_x</p:attrName>
                                        </p:attrNameLst>
                                      </p:cBhvr>
                                    </p:anim>
                                    <p:anim from="(-#ppt_h/2)" to="(#ppt_y)" calcmode="lin" valueType="num">
                                      <p:cBhvr>
                                        <p:cTn id="9" dur="1000" fill="hold">
                                          <p:stCondLst>
                                            <p:cond delay="0"/>
                                          </p:stCondLst>
                                        </p:cTn>
                                        <p:tgtEl>
                                          <p:spTgt spid="108548"/>
                                        </p:tgtEl>
                                        <p:attrNameLst>
                                          <p:attrName>ppt_y</p:attrName>
                                        </p:attrNameLst>
                                      </p:cBhvr>
                                    </p:anim>
                                    <p:animRot by="21600000">
                                      <p:cBhvr>
                                        <p:cTn id="10" dur="1000" fill="hold">
                                          <p:stCondLst>
                                            <p:cond delay="0"/>
                                          </p:stCondLst>
                                        </p:cTn>
                                        <p:tgtEl>
                                          <p:spTgt spid="108548"/>
                                        </p:tgtEl>
                                        <p:attrNameLst>
                                          <p:attrName>r</p:attrName>
                                        </p:attrNameLst>
                                      </p:cBhvr>
                                    </p:animRot>
                                  </p:childTnLst>
                                </p:cTn>
                              </p:par>
                            </p:childTnLst>
                          </p:cTn>
                        </p:par>
                        <p:par>
                          <p:cTn id="11" fill="hold">
                            <p:stCondLst>
                              <p:cond delay="4000"/>
                            </p:stCondLst>
                            <p:childTnLst>
                              <p:par>
                                <p:cTn id="12" presetID="19" presetClass="entr" presetSubtype="10" repeatCount="indefinite" fill="hold" grpId="0" nodeType="afterEffect">
                                  <p:stCondLst>
                                    <p:cond delay="0"/>
                                  </p:stCondLst>
                                  <p:childTnLst>
                                    <p:set>
                                      <p:cBhvr>
                                        <p:cTn id="13" dur="1" fill="hold">
                                          <p:stCondLst>
                                            <p:cond delay="0"/>
                                          </p:stCondLst>
                                        </p:cTn>
                                        <p:tgtEl>
                                          <p:spTgt spid="108550"/>
                                        </p:tgtEl>
                                        <p:attrNameLst>
                                          <p:attrName>style.visibility</p:attrName>
                                        </p:attrNameLst>
                                      </p:cBhvr>
                                      <p:to>
                                        <p:strVal val="visible"/>
                                      </p:to>
                                    </p:set>
                                    <p:anim calcmode="lin" valueType="num">
                                      <p:cBhvr>
                                        <p:cTn id="14" dur="5000" fill="hold"/>
                                        <p:tgtEl>
                                          <p:spTgt spid="108550"/>
                                        </p:tgtEl>
                                        <p:attrNameLst>
                                          <p:attrName>ppt_w</p:attrName>
                                        </p:attrNameLst>
                                      </p:cBhvr>
                                      <p:tavLst>
                                        <p:tav tm="0" fmla="#ppt_w*sin(2.5*pi*$)">
                                          <p:val>
                                            <p:fltVal val="0"/>
                                          </p:val>
                                        </p:tav>
                                        <p:tav tm="100000">
                                          <p:val>
                                            <p:fltVal val="1"/>
                                          </p:val>
                                        </p:tav>
                                      </p:tavLst>
                                    </p:anim>
                                    <p:anim calcmode="lin" valueType="num">
                                      <p:cBhvr>
                                        <p:cTn id="15" dur="5000" fill="hold"/>
                                        <p:tgtEl>
                                          <p:spTgt spid="108550"/>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08549"/>
                                        </p:tgtEl>
                                        <p:attrNameLst>
                                          <p:attrName>style.visibility</p:attrName>
                                        </p:attrNameLst>
                                      </p:cBhvr>
                                      <p:to>
                                        <p:strVal val="visible"/>
                                      </p:to>
                                    </p:set>
                                    <p:animEffect transition="in" filter="wipe(left)">
                                      <p:cBhvr>
                                        <p:cTn id="20" dur="500"/>
                                        <p:tgtEl>
                                          <p:spTgt spid="10854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8551"/>
                                        </p:tgtEl>
                                        <p:attrNameLst>
                                          <p:attrName>style.visibility</p:attrName>
                                        </p:attrNameLst>
                                      </p:cBhvr>
                                      <p:to>
                                        <p:strVal val="visible"/>
                                      </p:to>
                                    </p:set>
                                    <p:animEffect transition="in" filter="wipe(left)">
                                      <p:cBhvr>
                                        <p:cTn id="25" dur="500"/>
                                        <p:tgtEl>
                                          <p:spTgt spid="1085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8" grpId="0"/>
      <p:bldP spid="108550" grpId="0"/>
      <p:bldP spid="10855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1203325" y="782638"/>
            <a:ext cx="5554663" cy="762000"/>
          </a:xfrm>
          <a:prstGeom prst="rect">
            <a:avLst/>
          </a:prstGeom>
          <a:noFill/>
          <a:ln w="9525">
            <a:noFill/>
            <a:miter lim="800000"/>
            <a:headEnd/>
            <a:tailEnd/>
          </a:ln>
          <a:effectLst/>
        </p:spPr>
        <p:txBody>
          <a:bodyPr wrap="none">
            <a:spAutoFit/>
          </a:bodyPr>
          <a:lstStyle/>
          <a:p>
            <a:r>
              <a:rPr lang="en-US" sz="4400" b="1">
                <a:solidFill>
                  <a:schemeClr val="hlink"/>
                </a:solidFill>
                <a:effectLst>
                  <a:outerShdw blurRad="38100" dist="38100" dir="2700000" algn="tl">
                    <a:srgbClr val="C0C0C0"/>
                  </a:outerShdw>
                </a:effectLst>
              </a:rPr>
              <a:t>BÀI TẬP VẬN DỤNG</a:t>
            </a:r>
          </a:p>
        </p:txBody>
      </p:sp>
      <p:sp>
        <p:nvSpPr>
          <p:cNvPr id="109571" name="Text Box 3"/>
          <p:cNvSpPr txBox="1">
            <a:spLocks noChangeArrowheads="1"/>
          </p:cNvSpPr>
          <p:nvPr/>
        </p:nvSpPr>
        <p:spPr bwMode="auto">
          <a:xfrm>
            <a:off x="838200" y="2133600"/>
            <a:ext cx="7391400" cy="1311275"/>
          </a:xfrm>
          <a:prstGeom prst="rect">
            <a:avLst/>
          </a:prstGeom>
          <a:noFill/>
          <a:ln w="9525">
            <a:noFill/>
            <a:miter lim="800000"/>
            <a:headEnd/>
            <a:tailEnd/>
          </a:ln>
          <a:effectLst/>
        </p:spPr>
        <p:txBody>
          <a:bodyPr>
            <a:spAutoFit/>
          </a:bodyPr>
          <a:lstStyle/>
          <a:p>
            <a:pPr algn="just"/>
            <a:r>
              <a:rPr lang="en-US" sz="2000" b="1"/>
              <a:t>1.4 Khi đặt hiệu điện thế 12V vào hai đầu một dây dẫn thì dòng điện chạy qua nó có cường độ 6mA. Muốn dòng điện chạy qua dây dẫn đó có cường độ giảm đi 4mA thì hiệu điện thế là:</a:t>
            </a:r>
          </a:p>
        </p:txBody>
      </p:sp>
      <p:sp>
        <p:nvSpPr>
          <p:cNvPr id="109572" name="Text Box 4"/>
          <p:cNvSpPr txBox="1">
            <a:spLocks noChangeArrowheads="1"/>
          </p:cNvSpPr>
          <p:nvPr/>
        </p:nvSpPr>
        <p:spPr bwMode="auto">
          <a:xfrm>
            <a:off x="1141413" y="3657600"/>
            <a:ext cx="889000" cy="396875"/>
          </a:xfrm>
          <a:prstGeom prst="rect">
            <a:avLst/>
          </a:prstGeom>
          <a:noFill/>
          <a:ln w="9525">
            <a:noFill/>
            <a:miter lim="800000"/>
            <a:headEnd/>
            <a:tailEnd/>
          </a:ln>
          <a:effectLst/>
        </p:spPr>
        <p:txBody>
          <a:bodyPr wrap="none">
            <a:spAutoFit/>
          </a:bodyPr>
          <a:lstStyle/>
          <a:p>
            <a:r>
              <a:rPr lang="en-US" sz="2000" b="1">
                <a:solidFill>
                  <a:srgbClr val="FF0000"/>
                </a:solidFill>
              </a:rPr>
              <a:t>A. 3V.</a:t>
            </a:r>
          </a:p>
        </p:txBody>
      </p:sp>
      <p:sp>
        <p:nvSpPr>
          <p:cNvPr id="109573" name="Text Box 5"/>
          <p:cNvSpPr txBox="1">
            <a:spLocks noChangeArrowheads="1"/>
          </p:cNvSpPr>
          <p:nvPr/>
        </p:nvSpPr>
        <p:spPr bwMode="auto">
          <a:xfrm>
            <a:off x="1143000" y="4098925"/>
            <a:ext cx="889000" cy="396875"/>
          </a:xfrm>
          <a:prstGeom prst="rect">
            <a:avLst/>
          </a:prstGeom>
          <a:noFill/>
          <a:ln w="9525">
            <a:noFill/>
            <a:miter lim="800000"/>
            <a:headEnd/>
            <a:tailEnd/>
          </a:ln>
          <a:effectLst/>
        </p:spPr>
        <p:txBody>
          <a:bodyPr wrap="none">
            <a:spAutoFit/>
          </a:bodyPr>
          <a:lstStyle/>
          <a:p>
            <a:r>
              <a:rPr lang="en-US" sz="2000" b="1">
                <a:solidFill>
                  <a:srgbClr val="FF0000"/>
                </a:solidFill>
              </a:rPr>
              <a:t>B. 8V.</a:t>
            </a:r>
          </a:p>
        </p:txBody>
      </p:sp>
      <p:sp>
        <p:nvSpPr>
          <p:cNvPr id="109574" name="Text Box 6"/>
          <p:cNvSpPr txBox="1">
            <a:spLocks noChangeArrowheads="1"/>
          </p:cNvSpPr>
          <p:nvPr/>
        </p:nvSpPr>
        <p:spPr bwMode="auto">
          <a:xfrm>
            <a:off x="1143000" y="4556125"/>
            <a:ext cx="889000" cy="396875"/>
          </a:xfrm>
          <a:prstGeom prst="rect">
            <a:avLst/>
          </a:prstGeom>
          <a:noFill/>
          <a:ln w="9525">
            <a:noFill/>
            <a:miter lim="800000"/>
            <a:headEnd/>
            <a:tailEnd/>
          </a:ln>
          <a:effectLst/>
        </p:spPr>
        <p:txBody>
          <a:bodyPr wrap="none">
            <a:spAutoFit/>
          </a:bodyPr>
          <a:lstStyle/>
          <a:p>
            <a:r>
              <a:rPr lang="en-US" sz="2000" b="1">
                <a:solidFill>
                  <a:srgbClr val="FF0000"/>
                </a:solidFill>
              </a:rPr>
              <a:t>C. 5V.</a:t>
            </a:r>
          </a:p>
        </p:txBody>
      </p:sp>
      <p:sp>
        <p:nvSpPr>
          <p:cNvPr id="109575" name="Text Box 7"/>
          <p:cNvSpPr txBox="1">
            <a:spLocks noChangeArrowheads="1"/>
          </p:cNvSpPr>
          <p:nvPr/>
        </p:nvSpPr>
        <p:spPr bwMode="auto">
          <a:xfrm>
            <a:off x="1143000" y="4951413"/>
            <a:ext cx="889000" cy="396875"/>
          </a:xfrm>
          <a:prstGeom prst="rect">
            <a:avLst/>
          </a:prstGeom>
          <a:noFill/>
          <a:ln w="9525">
            <a:noFill/>
            <a:miter lim="800000"/>
            <a:headEnd/>
            <a:tailEnd/>
          </a:ln>
          <a:effectLst/>
        </p:spPr>
        <p:txBody>
          <a:bodyPr wrap="none">
            <a:spAutoFit/>
          </a:bodyPr>
          <a:lstStyle/>
          <a:p>
            <a:r>
              <a:rPr lang="en-US" sz="2000" b="1">
                <a:solidFill>
                  <a:srgbClr val="FF0000"/>
                </a:solidFill>
              </a:rPr>
              <a:t>D. 4V.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957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0957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095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2" grpId="0"/>
      <p:bldP spid="109573" grpId="0"/>
      <p:bldP spid="10957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002"/>
          <p:cNvPicPr>
            <a:picLocks noChangeAspect="1" noChangeArrowheads="1"/>
          </p:cNvPicPr>
          <p:nvPr/>
        </p:nvPicPr>
        <p:blipFill>
          <a:blip r:embed="rId2"/>
          <a:srcRect/>
          <a:stretch>
            <a:fillRect/>
          </a:stretch>
        </p:blipFill>
        <p:spPr bwMode="auto">
          <a:xfrm>
            <a:off x="1443038" y="2155825"/>
            <a:ext cx="2487612" cy="2360613"/>
          </a:xfrm>
          <a:prstGeom prst="rect">
            <a:avLst/>
          </a:prstGeom>
          <a:noFill/>
          <a:ln w="9525">
            <a:noFill/>
            <a:miter lim="800000"/>
            <a:headEnd/>
            <a:tailEnd/>
          </a:ln>
        </p:spPr>
      </p:pic>
      <p:pic>
        <p:nvPicPr>
          <p:cNvPr id="3" name="Picture 3" descr="image003"/>
          <p:cNvPicPr>
            <a:picLocks noChangeAspect="1" noChangeArrowheads="1"/>
          </p:cNvPicPr>
          <p:nvPr/>
        </p:nvPicPr>
        <p:blipFill>
          <a:blip r:embed="rId3"/>
          <a:srcRect/>
          <a:stretch>
            <a:fillRect/>
          </a:stretch>
        </p:blipFill>
        <p:spPr bwMode="auto">
          <a:xfrm>
            <a:off x="3413125" y="879475"/>
            <a:ext cx="954088" cy="1793875"/>
          </a:xfrm>
          <a:prstGeom prst="rect">
            <a:avLst/>
          </a:prstGeom>
          <a:noFill/>
          <a:ln w="9525">
            <a:noFill/>
            <a:miter lim="800000"/>
            <a:headEnd/>
            <a:tailEnd/>
          </a:ln>
        </p:spPr>
      </p:pic>
      <p:pic>
        <p:nvPicPr>
          <p:cNvPr id="4" name="Picture 4" descr="image004"/>
          <p:cNvPicPr>
            <a:picLocks noChangeAspect="1" noChangeArrowheads="1"/>
          </p:cNvPicPr>
          <p:nvPr/>
        </p:nvPicPr>
        <p:blipFill>
          <a:blip r:embed="rId4"/>
          <a:srcRect/>
          <a:stretch>
            <a:fillRect/>
          </a:stretch>
        </p:blipFill>
        <p:spPr bwMode="auto">
          <a:xfrm>
            <a:off x="3413125" y="2257425"/>
            <a:ext cx="947738" cy="1298575"/>
          </a:xfrm>
          <a:prstGeom prst="rect">
            <a:avLst/>
          </a:prstGeom>
          <a:noFill/>
          <a:ln w="9525">
            <a:noFill/>
            <a:miter lim="800000"/>
            <a:headEnd/>
            <a:tailEnd/>
          </a:ln>
        </p:spPr>
      </p:pic>
      <p:pic>
        <p:nvPicPr>
          <p:cNvPr id="5" name="Picture 5" descr="image005"/>
          <p:cNvPicPr>
            <a:picLocks noChangeAspect="1" noChangeArrowheads="1"/>
          </p:cNvPicPr>
          <p:nvPr/>
        </p:nvPicPr>
        <p:blipFill>
          <a:blip r:embed="rId5"/>
          <a:srcRect/>
          <a:stretch>
            <a:fillRect/>
          </a:stretch>
        </p:blipFill>
        <p:spPr bwMode="auto">
          <a:xfrm>
            <a:off x="1498600" y="3886200"/>
            <a:ext cx="2540000" cy="1720850"/>
          </a:xfrm>
          <a:prstGeom prst="rect">
            <a:avLst/>
          </a:prstGeom>
          <a:noFill/>
          <a:ln w="9525">
            <a:noFill/>
            <a:miter lim="800000"/>
            <a:headEnd/>
            <a:tailEnd/>
          </a:ln>
        </p:spPr>
      </p:pic>
      <p:pic>
        <p:nvPicPr>
          <p:cNvPr id="6" name="Picture 6" descr="image001"/>
          <p:cNvPicPr>
            <a:picLocks noChangeAspect="1" noChangeArrowheads="1"/>
          </p:cNvPicPr>
          <p:nvPr/>
        </p:nvPicPr>
        <p:blipFill>
          <a:blip r:embed="rId6"/>
          <a:srcRect/>
          <a:stretch>
            <a:fillRect/>
          </a:stretch>
        </p:blipFill>
        <p:spPr bwMode="auto">
          <a:xfrm>
            <a:off x="838200" y="2786063"/>
            <a:ext cx="1485900" cy="2305050"/>
          </a:xfrm>
          <a:prstGeom prst="rect">
            <a:avLst/>
          </a:prstGeom>
          <a:noFill/>
          <a:ln w="9525">
            <a:noFill/>
            <a:miter lim="800000"/>
            <a:headEnd/>
            <a:tailEnd/>
          </a:ln>
        </p:spPr>
      </p:pic>
      <p:sp>
        <p:nvSpPr>
          <p:cNvPr id="7" name="Text Box 7"/>
          <p:cNvSpPr txBox="1">
            <a:spLocks noChangeArrowheads="1"/>
          </p:cNvSpPr>
          <p:nvPr/>
        </p:nvSpPr>
        <p:spPr bwMode="auto">
          <a:xfrm>
            <a:off x="4165600" y="3124200"/>
            <a:ext cx="2362200" cy="1477963"/>
          </a:xfrm>
          <a:prstGeom prst="rect">
            <a:avLst/>
          </a:prstGeom>
          <a:solidFill>
            <a:schemeClr val="accent1"/>
          </a:solidFill>
          <a:ln w="9525">
            <a:noFill/>
            <a:miter lim="800000"/>
            <a:headEnd/>
            <a:tailEnd/>
          </a:ln>
        </p:spPr>
        <p:txBody>
          <a:bodyPr>
            <a:spAutoFit/>
          </a:bodyPr>
          <a:lstStyle/>
          <a:p>
            <a:pPr algn="just" eaLnBrk="1" hangingPunct="1">
              <a:spcBef>
                <a:spcPct val="50000"/>
              </a:spcBef>
            </a:pPr>
            <a:r>
              <a:rPr lang="en-US" altLang="en-US">
                <a:latin typeface="Times New Roman" pitchFamily="18" charset="0"/>
                <a:cs typeface="Times New Roman" pitchFamily="18" charset="0"/>
              </a:rPr>
              <a:t>Cường độ dòng điện chạy qua một dây dẫn tỉ lệ thuận với hiệu điện thế giữa hai đầu dây dẫn đó.</a:t>
            </a:r>
          </a:p>
        </p:txBody>
      </p:sp>
      <p:grpSp>
        <p:nvGrpSpPr>
          <p:cNvPr id="8" name="Group 65"/>
          <p:cNvGrpSpPr>
            <a:grpSpLocks/>
          </p:cNvGrpSpPr>
          <p:nvPr/>
        </p:nvGrpSpPr>
        <p:grpSpPr bwMode="auto">
          <a:xfrm>
            <a:off x="4038600" y="406400"/>
            <a:ext cx="2997200" cy="2116138"/>
            <a:chOff x="2864" y="912"/>
            <a:chExt cx="2560" cy="1530"/>
          </a:xfrm>
        </p:grpSpPr>
        <p:sp>
          <p:nvSpPr>
            <p:cNvPr id="9" name="Oval 19"/>
            <p:cNvSpPr>
              <a:spLocks noChangeArrowheads="1"/>
            </p:cNvSpPr>
            <p:nvPr/>
          </p:nvSpPr>
          <p:spPr bwMode="auto">
            <a:xfrm>
              <a:off x="2864" y="1392"/>
              <a:ext cx="432" cy="384"/>
            </a:xfrm>
            <a:prstGeom prst="ellipse">
              <a:avLst/>
            </a:prstGeom>
            <a:solidFill>
              <a:srgbClr val="FF0000"/>
            </a:solidFill>
            <a:ln w="9525">
              <a:solidFill>
                <a:schemeClr val="tx1"/>
              </a:solidFill>
              <a:round/>
              <a:headEnd/>
              <a:tailEnd/>
            </a:ln>
          </p:spPr>
          <p:txBody>
            <a:bodyPr wrap="none" anchor="ctr"/>
            <a:lstStyle/>
            <a:p>
              <a:pPr algn="ctr" eaLnBrk="1" hangingPunct="1"/>
              <a:r>
                <a:rPr lang="en-US" altLang="en-US" sz="3200" b="1">
                  <a:solidFill>
                    <a:schemeClr val="bg1"/>
                  </a:solidFill>
                  <a:latin typeface=".VnTimeH" pitchFamily="34" charset="0"/>
                </a:rPr>
                <a:t>A</a:t>
              </a:r>
            </a:p>
          </p:txBody>
        </p:sp>
        <p:sp>
          <p:nvSpPr>
            <p:cNvPr id="10" name="Line 20"/>
            <p:cNvSpPr>
              <a:spLocks noChangeShapeType="1"/>
            </p:cNvSpPr>
            <p:nvPr/>
          </p:nvSpPr>
          <p:spPr bwMode="auto">
            <a:xfrm>
              <a:off x="3072" y="968"/>
              <a:ext cx="0" cy="432"/>
            </a:xfrm>
            <a:prstGeom prst="line">
              <a:avLst/>
            </a:prstGeom>
            <a:noFill/>
            <a:ln w="57150">
              <a:solidFill>
                <a:srgbClr val="660033"/>
              </a:solidFill>
              <a:round/>
              <a:headEnd/>
              <a:tailEnd/>
            </a:ln>
          </p:spPr>
          <p:txBody>
            <a:bodyPr/>
            <a:lstStyle/>
            <a:p>
              <a:endParaRPr lang="en-US"/>
            </a:p>
          </p:txBody>
        </p:sp>
        <p:sp>
          <p:nvSpPr>
            <p:cNvPr id="11" name="Line 21"/>
            <p:cNvSpPr>
              <a:spLocks noChangeShapeType="1"/>
            </p:cNvSpPr>
            <p:nvPr/>
          </p:nvSpPr>
          <p:spPr bwMode="auto">
            <a:xfrm>
              <a:off x="3096" y="1776"/>
              <a:ext cx="0" cy="384"/>
            </a:xfrm>
            <a:prstGeom prst="line">
              <a:avLst/>
            </a:prstGeom>
            <a:noFill/>
            <a:ln w="57150">
              <a:solidFill>
                <a:srgbClr val="660033"/>
              </a:solidFill>
              <a:round/>
              <a:headEnd/>
              <a:tailEnd/>
            </a:ln>
          </p:spPr>
          <p:txBody>
            <a:bodyPr/>
            <a:lstStyle/>
            <a:p>
              <a:endParaRPr lang="en-US"/>
            </a:p>
          </p:txBody>
        </p:sp>
        <p:sp>
          <p:nvSpPr>
            <p:cNvPr id="12" name="Line 22"/>
            <p:cNvSpPr>
              <a:spLocks noChangeShapeType="1"/>
            </p:cNvSpPr>
            <p:nvPr/>
          </p:nvSpPr>
          <p:spPr bwMode="auto">
            <a:xfrm>
              <a:off x="3096" y="2160"/>
              <a:ext cx="336" cy="0"/>
            </a:xfrm>
            <a:prstGeom prst="line">
              <a:avLst/>
            </a:prstGeom>
            <a:noFill/>
            <a:ln w="57150">
              <a:solidFill>
                <a:srgbClr val="660033"/>
              </a:solidFill>
              <a:round/>
              <a:headEnd/>
              <a:tailEnd/>
            </a:ln>
          </p:spPr>
          <p:txBody>
            <a:bodyPr/>
            <a:lstStyle/>
            <a:p>
              <a:endParaRPr lang="en-US"/>
            </a:p>
          </p:txBody>
        </p:sp>
        <p:sp>
          <p:nvSpPr>
            <p:cNvPr id="13" name="Line 23"/>
            <p:cNvSpPr>
              <a:spLocks noChangeShapeType="1"/>
            </p:cNvSpPr>
            <p:nvPr/>
          </p:nvSpPr>
          <p:spPr bwMode="auto">
            <a:xfrm flipV="1">
              <a:off x="3424" y="1976"/>
              <a:ext cx="288" cy="192"/>
            </a:xfrm>
            <a:prstGeom prst="line">
              <a:avLst/>
            </a:prstGeom>
            <a:noFill/>
            <a:ln w="57150">
              <a:solidFill>
                <a:srgbClr val="660033"/>
              </a:solidFill>
              <a:round/>
              <a:headEnd/>
              <a:tailEnd/>
            </a:ln>
          </p:spPr>
          <p:txBody>
            <a:bodyPr/>
            <a:lstStyle/>
            <a:p>
              <a:endParaRPr lang="en-US"/>
            </a:p>
          </p:txBody>
        </p:sp>
        <p:sp>
          <p:nvSpPr>
            <p:cNvPr id="14" name="Line 24"/>
            <p:cNvSpPr>
              <a:spLocks noChangeShapeType="1"/>
            </p:cNvSpPr>
            <p:nvPr/>
          </p:nvSpPr>
          <p:spPr bwMode="auto">
            <a:xfrm>
              <a:off x="3744" y="2160"/>
              <a:ext cx="528" cy="0"/>
            </a:xfrm>
            <a:prstGeom prst="line">
              <a:avLst/>
            </a:prstGeom>
            <a:noFill/>
            <a:ln w="57150">
              <a:solidFill>
                <a:srgbClr val="660033"/>
              </a:solidFill>
              <a:round/>
              <a:headEnd/>
              <a:tailEnd type="oval" w="med" len="med"/>
            </a:ln>
          </p:spPr>
          <p:txBody>
            <a:bodyPr/>
            <a:lstStyle/>
            <a:p>
              <a:endParaRPr lang="en-US"/>
            </a:p>
          </p:txBody>
        </p:sp>
        <p:sp>
          <p:nvSpPr>
            <p:cNvPr id="15" name="Line 25"/>
            <p:cNvSpPr>
              <a:spLocks noChangeShapeType="1"/>
            </p:cNvSpPr>
            <p:nvPr/>
          </p:nvSpPr>
          <p:spPr bwMode="auto">
            <a:xfrm>
              <a:off x="4704" y="2160"/>
              <a:ext cx="720" cy="0"/>
            </a:xfrm>
            <a:prstGeom prst="line">
              <a:avLst/>
            </a:prstGeom>
            <a:noFill/>
            <a:ln w="57150">
              <a:solidFill>
                <a:srgbClr val="660033"/>
              </a:solidFill>
              <a:round/>
              <a:headEnd type="oval" w="med" len="med"/>
              <a:tailEnd/>
            </a:ln>
          </p:spPr>
          <p:txBody>
            <a:bodyPr/>
            <a:lstStyle/>
            <a:p>
              <a:endParaRPr lang="en-US"/>
            </a:p>
          </p:txBody>
        </p:sp>
        <p:sp>
          <p:nvSpPr>
            <p:cNvPr id="16" name="Line 26"/>
            <p:cNvSpPr>
              <a:spLocks noChangeShapeType="1"/>
            </p:cNvSpPr>
            <p:nvPr/>
          </p:nvSpPr>
          <p:spPr bwMode="auto">
            <a:xfrm>
              <a:off x="3072" y="976"/>
              <a:ext cx="720" cy="0"/>
            </a:xfrm>
            <a:prstGeom prst="line">
              <a:avLst/>
            </a:prstGeom>
            <a:noFill/>
            <a:ln w="57150">
              <a:solidFill>
                <a:srgbClr val="660033"/>
              </a:solidFill>
              <a:round/>
              <a:headEnd/>
              <a:tailEnd/>
            </a:ln>
          </p:spPr>
          <p:txBody>
            <a:bodyPr/>
            <a:lstStyle/>
            <a:p>
              <a:endParaRPr lang="en-US"/>
            </a:p>
          </p:txBody>
        </p:sp>
        <p:sp>
          <p:nvSpPr>
            <p:cNvPr id="17" name="Line 27"/>
            <p:cNvSpPr>
              <a:spLocks noChangeShapeType="1"/>
            </p:cNvSpPr>
            <p:nvPr/>
          </p:nvSpPr>
          <p:spPr bwMode="auto">
            <a:xfrm>
              <a:off x="3792" y="968"/>
              <a:ext cx="0" cy="528"/>
            </a:xfrm>
            <a:prstGeom prst="line">
              <a:avLst/>
            </a:prstGeom>
            <a:noFill/>
            <a:ln w="57150">
              <a:solidFill>
                <a:srgbClr val="660033"/>
              </a:solidFill>
              <a:round/>
              <a:headEnd/>
              <a:tailEnd/>
            </a:ln>
          </p:spPr>
          <p:txBody>
            <a:bodyPr/>
            <a:lstStyle/>
            <a:p>
              <a:endParaRPr lang="en-US"/>
            </a:p>
          </p:txBody>
        </p:sp>
        <p:sp>
          <p:nvSpPr>
            <p:cNvPr id="18" name="Line 28"/>
            <p:cNvSpPr>
              <a:spLocks noChangeShapeType="1"/>
            </p:cNvSpPr>
            <p:nvPr/>
          </p:nvSpPr>
          <p:spPr bwMode="auto">
            <a:xfrm>
              <a:off x="3792" y="1488"/>
              <a:ext cx="432" cy="0"/>
            </a:xfrm>
            <a:prstGeom prst="line">
              <a:avLst/>
            </a:prstGeom>
            <a:noFill/>
            <a:ln w="57150">
              <a:solidFill>
                <a:srgbClr val="660033"/>
              </a:solidFill>
              <a:round/>
              <a:headEnd/>
              <a:tailEnd/>
            </a:ln>
          </p:spPr>
          <p:txBody>
            <a:bodyPr/>
            <a:lstStyle/>
            <a:p>
              <a:endParaRPr lang="en-US"/>
            </a:p>
          </p:txBody>
        </p:sp>
        <p:sp>
          <p:nvSpPr>
            <p:cNvPr id="19" name="Line 29"/>
            <p:cNvSpPr>
              <a:spLocks noChangeShapeType="1"/>
            </p:cNvSpPr>
            <p:nvPr/>
          </p:nvSpPr>
          <p:spPr bwMode="auto">
            <a:xfrm>
              <a:off x="4656" y="1488"/>
              <a:ext cx="336" cy="0"/>
            </a:xfrm>
            <a:prstGeom prst="line">
              <a:avLst/>
            </a:prstGeom>
            <a:noFill/>
            <a:ln w="57150">
              <a:solidFill>
                <a:srgbClr val="660033"/>
              </a:solidFill>
              <a:round/>
              <a:headEnd/>
              <a:tailEnd/>
            </a:ln>
          </p:spPr>
          <p:txBody>
            <a:bodyPr/>
            <a:lstStyle/>
            <a:p>
              <a:endParaRPr lang="en-US"/>
            </a:p>
          </p:txBody>
        </p:sp>
        <p:sp>
          <p:nvSpPr>
            <p:cNvPr id="20" name="Line 30"/>
            <p:cNvSpPr>
              <a:spLocks noChangeShapeType="1"/>
            </p:cNvSpPr>
            <p:nvPr/>
          </p:nvSpPr>
          <p:spPr bwMode="auto">
            <a:xfrm>
              <a:off x="4992" y="1008"/>
              <a:ext cx="0" cy="480"/>
            </a:xfrm>
            <a:prstGeom prst="line">
              <a:avLst/>
            </a:prstGeom>
            <a:noFill/>
            <a:ln w="57150">
              <a:solidFill>
                <a:srgbClr val="660033"/>
              </a:solidFill>
              <a:round/>
              <a:headEnd/>
              <a:tailEnd/>
            </a:ln>
          </p:spPr>
          <p:txBody>
            <a:bodyPr/>
            <a:lstStyle/>
            <a:p>
              <a:endParaRPr lang="en-US"/>
            </a:p>
          </p:txBody>
        </p:sp>
        <p:sp>
          <p:nvSpPr>
            <p:cNvPr id="21" name="Line 31"/>
            <p:cNvSpPr>
              <a:spLocks noChangeShapeType="1"/>
            </p:cNvSpPr>
            <p:nvPr/>
          </p:nvSpPr>
          <p:spPr bwMode="auto">
            <a:xfrm>
              <a:off x="4992" y="1008"/>
              <a:ext cx="432" cy="0"/>
            </a:xfrm>
            <a:prstGeom prst="line">
              <a:avLst/>
            </a:prstGeom>
            <a:noFill/>
            <a:ln w="57150">
              <a:solidFill>
                <a:srgbClr val="660033"/>
              </a:solidFill>
              <a:round/>
              <a:headEnd/>
              <a:tailEnd/>
            </a:ln>
          </p:spPr>
          <p:txBody>
            <a:bodyPr/>
            <a:lstStyle/>
            <a:p>
              <a:endParaRPr lang="en-US"/>
            </a:p>
          </p:txBody>
        </p:sp>
        <p:sp>
          <p:nvSpPr>
            <p:cNvPr id="22" name="Line 32"/>
            <p:cNvSpPr>
              <a:spLocks noChangeShapeType="1"/>
            </p:cNvSpPr>
            <p:nvPr/>
          </p:nvSpPr>
          <p:spPr bwMode="auto">
            <a:xfrm>
              <a:off x="5424" y="1008"/>
              <a:ext cx="0" cy="1152"/>
            </a:xfrm>
            <a:prstGeom prst="line">
              <a:avLst/>
            </a:prstGeom>
            <a:noFill/>
            <a:ln w="57150">
              <a:solidFill>
                <a:srgbClr val="660033"/>
              </a:solidFill>
              <a:round/>
              <a:headEnd/>
              <a:tailEnd/>
            </a:ln>
          </p:spPr>
          <p:txBody>
            <a:bodyPr/>
            <a:lstStyle/>
            <a:p>
              <a:endParaRPr lang="en-US"/>
            </a:p>
          </p:txBody>
        </p:sp>
        <p:sp>
          <p:nvSpPr>
            <p:cNvPr id="23" name="Oval 37"/>
            <p:cNvSpPr>
              <a:spLocks noChangeArrowheads="1"/>
            </p:cNvSpPr>
            <p:nvPr/>
          </p:nvSpPr>
          <p:spPr bwMode="auto">
            <a:xfrm>
              <a:off x="4224" y="1296"/>
              <a:ext cx="432" cy="384"/>
            </a:xfrm>
            <a:prstGeom prst="ellipse">
              <a:avLst/>
            </a:prstGeom>
            <a:solidFill>
              <a:srgbClr val="FF0000"/>
            </a:solidFill>
            <a:ln w="9525">
              <a:solidFill>
                <a:schemeClr val="tx1"/>
              </a:solidFill>
              <a:round/>
              <a:headEnd/>
              <a:tailEnd/>
            </a:ln>
          </p:spPr>
          <p:txBody>
            <a:bodyPr wrap="none" anchor="ctr"/>
            <a:lstStyle/>
            <a:p>
              <a:pPr algn="ctr" eaLnBrk="1" hangingPunct="1"/>
              <a:r>
                <a:rPr lang="en-US" altLang="en-US" sz="3200" b="1">
                  <a:solidFill>
                    <a:schemeClr val="bg1"/>
                  </a:solidFill>
                  <a:latin typeface=".VnTimeH" pitchFamily="34" charset="0"/>
                </a:rPr>
                <a:t>V</a:t>
              </a:r>
            </a:p>
          </p:txBody>
        </p:sp>
        <p:sp>
          <p:nvSpPr>
            <p:cNvPr id="24" name="Line 38"/>
            <p:cNvSpPr>
              <a:spLocks noChangeShapeType="1"/>
            </p:cNvSpPr>
            <p:nvPr/>
          </p:nvSpPr>
          <p:spPr bwMode="auto">
            <a:xfrm>
              <a:off x="3792" y="976"/>
              <a:ext cx="192" cy="0"/>
            </a:xfrm>
            <a:prstGeom prst="line">
              <a:avLst/>
            </a:prstGeom>
            <a:noFill/>
            <a:ln w="57150">
              <a:solidFill>
                <a:srgbClr val="660033"/>
              </a:solidFill>
              <a:round/>
              <a:headEnd/>
              <a:tailEnd/>
            </a:ln>
          </p:spPr>
          <p:txBody>
            <a:bodyPr/>
            <a:lstStyle/>
            <a:p>
              <a:endParaRPr lang="en-US"/>
            </a:p>
          </p:txBody>
        </p:sp>
        <p:grpSp>
          <p:nvGrpSpPr>
            <p:cNvPr id="25" name="Group 53"/>
            <p:cNvGrpSpPr>
              <a:grpSpLocks/>
            </p:cNvGrpSpPr>
            <p:nvPr/>
          </p:nvGrpSpPr>
          <p:grpSpPr bwMode="auto">
            <a:xfrm>
              <a:off x="3984" y="912"/>
              <a:ext cx="1008" cy="144"/>
              <a:chOff x="3984" y="912"/>
              <a:chExt cx="1008" cy="144"/>
            </a:xfrm>
          </p:grpSpPr>
          <p:sp>
            <p:nvSpPr>
              <p:cNvPr id="33" name="Line 39"/>
              <p:cNvSpPr>
                <a:spLocks noChangeShapeType="1"/>
              </p:cNvSpPr>
              <p:nvPr/>
            </p:nvSpPr>
            <p:spPr bwMode="auto">
              <a:xfrm flipH="1">
                <a:off x="4032" y="912"/>
                <a:ext cx="96" cy="144"/>
              </a:xfrm>
              <a:prstGeom prst="line">
                <a:avLst/>
              </a:prstGeom>
              <a:noFill/>
              <a:ln w="57150">
                <a:solidFill>
                  <a:srgbClr val="FF0000"/>
                </a:solidFill>
                <a:round/>
                <a:headEnd/>
                <a:tailEnd/>
              </a:ln>
            </p:spPr>
            <p:txBody>
              <a:bodyPr/>
              <a:lstStyle/>
              <a:p>
                <a:endParaRPr lang="en-US"/>
              </a:p>
            </p:txBody>
          </p:sp>
          <p:sp>
            <p:nvSpPr>
              <p:cNvPr id="34" name="Line 40"/>
              <p:cNvSpPr>
                <a:spLocks noChangeShapeType="1"/>
              </p:cNvSpPr>
              <p:nvPr/>
            </p:nvSpPr>
            <p:spPr bwMode="auto">
              <a:xfrm flipH="1">
                <a:off x="4176" y="912"/>
                <a:ext cx="96" cy="144"/>
              </a:xfrm>
              <a:prstGeom prst="line">
                <a:avLst/>
              </a:prstGeom>
              <a:noFill/>
              <a:ln w="57150">
                <a:solidFill>
                  <a:srgbClr val="FF0000"/>
                </a:solidFill>
                <a:round/>
                <a:headEnd/>
                <a:tailEnd/>
              </a:ln>
            </p:spPr>
            <p:txBody>
              <a:bodyPr/>
              <a:lstStyle/>
              <a:p>
                <a:endParaRPr lang="en-US"/>
              </a:p>
            </p:txBody>
          </p:sp>
          <p:sp>
            <p:nvSpPr>
              <p:cNvPr id="35" name="Line 41"/>
              <p:cNvSpPr>
                <a:spLocks noChangeShapeType="1"/>
              </p:cNvSpPr>
              <p:nvPr/>
            </p:nvSpPr>
            <p:spPr bwMode="auto">
              <a:xfrm flipH="1">
                <a:off x="4320" y="912"/>
                <a:ext cx="96" cy="144"/>
              </a:xfrm>
              <a:prstGeom prst="line">
                <a:avLst/>
              </a:prstGeom>
              <a:noFill/>
              <a:ln w="57150">
                <a:solidFill>
                  <a:srgbClr val="FF0000"/>
                </a:solidFill>
                <a:round/>
                <a:headEnd/>
                <a:tailEnd/>
              </a:ln>
            </p:spPr>
            <p:txBody>
              <a:bodyPr/>
              <a:lstStyle/>
              <a:p>
                <a:endParaRPr lang="en-US"/>
              </a:p>
            </p:txBody>
          </p:sp>
          <p:sp>
            <p:nvSpPr>
              <p:cNvPr id="36" name="Line 42"/>
              <p:cNvSpPr>
                <a:spLocks noChangeShapeType="1"/>
              </p:cNvSpPr>
              <p:nvPr/>
            </p:nvSpPr>
            <p:spPr bwMode="auto">
              <a:xfrm flipH="1">
                <a:off x="4464" y="912"/>
                <a:ext cx="96" cy="144"/>
              </a:xfrm>
              <a:prstGeom prst="line">
                <a:avLst/>
              </a:prstGeom>
              <a:noFill/>
              <a:ln w="57150">
                <a:solidFill>
                  <a:srgbClr val="FF0000"/>
                </a:solidFill>
                <a:round/>
                <a:headEnd/>
                <a:tailEnd/>
              </a:ln>
            </p:spPr>
            <p:txBody>
              <a:bodyPr/>
              <a:lstStyle/>
              <a:p>
                <a:endParaRPr lang="en-US"/>
              </a:p>
            </p:txBody>
          </p:sp>
          <p:sp>
            <p:nvSpPr>
              <p:cNvPr id="37" name="Line 43"/>
              <p:cNvSpPr>
                <a:spLocks noChangeShapeType="1"/>
              </p:cNvSpPr>
              <p:nvPr/>
            </p:nvSpPr>
            <p:spPr bwMode="auto">
              <a:xfrm flipH="1">
                <a:off x="4608" y="912"/>
                <a:ext cx="96" cy="144"/>
              </a:xfrm>
              <a:prstGeom prst="line">
                <a:avLst/>
              </a:prstGeom>
              <a:noFill/>
              <a:ln w="57150">
                <a:solidFill>
                  <a:srgbClr val="FF0000"/>
                </a:solidFill>
                <a:round/>
                <a:headEnd/>
                <a:tailEnd/>
              </a:ln>
            </p:spPr>
            <p:txBody>
              <a:bodyPr/>
              <a:lstStyle/>
              <a:p>
                <a:endParaRPr lang="en-US"/>
              </a:p>
            </p:txBody>
          </p:sp>
          <p:sp>
            <p:nvSpPr>
              <p:cNvPr id="38" name="Line 44"/>
              <p:cNvSpPr>
                <a:spLocks noChangeShapeType="1"/>
              </p:cNvSpPr>
              <p:nvPr/>
            </p:nvSpPr>
            <p:spPr bwMode="auto">
              <a:xfrm>
                <a:off x="4896" y="1008"/>
                <a:ext cx="96" cy="0"/>
              </a:xfrm>
              <a:prstGeom prst="line">
                <a:avLst/>
              </a:prstGeom>
              <a:noFill/>
              <a:ln w="57150">
                <a:solidFill>
                  <a:srgbClr val="FF0000"/>
                </a:solidFill>
                <a:round/>
                <a:headEnd/>
                <a:tailEnd/>
              </a:ln>
            </p:spPr>
            <p:txBody>
              <a:bodyPr/>
              <a:lstStyle/>
              <a:p>
                <a:endParaRPr lang="en-US"/>
              </a:p>
            </p:txBody>
          </p:sp>
          <p:sp>
            <p:nvSpPr>
              <p:cNvPr id="39" name="Line 45"/>
              <p:cNvSpPr>
                <a:spLocks noChangeShapeType="1"/>
              </p:cNvSpPr>
              <p:nvPr/>
            </p:nvSpPr>
            <p:spPr bwMode="auto">
              <a:xfrm>
                <a:off x="4128" y="912"/>
                <a:ext cx="48" cy="144"/>
              </a:xfrm>
              <a:prstGeom prst="line">
                <a:avLst/>
              </a:prstGeom>
              <a:noFill/>
              <a:ln w="57150">
                <a:solidFill>
                  <a:srgbClr val="FF0000"/>
                </a:solidFill>
                <a:round/>
                <a:headEnd/>
                <a:tailEnd/>
              </a:ln>
            </p:spPr>
            <p:txBody>
              <a:bodyPr/>
              <a:lstStyle/>
              <a:p>
                <a:endParaRPr lang="en-US"/>
              </a:p>
            </p:txBody>
          </p:sp>
          <p:sp>
            <p:nvSpPr>
              <p:cNvPr id="40" name="Line 46"/>
              <p:cNvSpPr>
                <a:spLocks noChangeShapeType="1"/>
              </p:cNvSpPr>
              <p:nvPr/>
            </p:nvSpPr>
            <p:spPr bwMode="auto">
              <a:xfrm>
                <a:off x="4272" y="912"/>
                <a:ext cx="48" cy="144"/>
              </a:xfrm>
              <a:prstGeom prst="line">
                <a:avLst/>
              </a:prstGeom>
              <a:noFill/>
              <a:ln w="57150">
                <a:solidFill>
                  <a:srgbClr val="FF0000"/>
                </a:solidFill>
                <a:round/>
                <a:headEnd/>
                <a:tailEnd/>
              </a:ln>
            </p:spPr>
            <p:txBody>
              <a:bodyPr/>
              <a:lstStyle/>
              <a:p>
                <a:endParaRPr lang="en-US"/>
              </a:p>
            </p:txBody>
          </p:sp>
          <p:sp>
            <p:nvSpPr>
              <p:cNvPr id="41" name="Line 47"/>
              <p:cNvSpPr>
                <a:spLocks noChangeShapeType="1"/>
              </p:cNvSpPr>
              <p:nvPr/>
            </p:nvSpPr>
            <p:spPr bwMode="auto">
              <a:xfrm>
                <a:off x="4416" y="912"/>
                <a:ext cx="48" cy="144"/>
              </a:xfrm>
              <a:prstGeom prst="line">
                <a:avLst/>
              </a:prstGeom>
              <a:noFill/>
              <a:ln w="57150">
                <a:solidFill>
                  <a:srgbClr val="FF0000"/>
                </a:solidFill>
                <a:round/>
                <a:headEnd/>
                <a:tailEnd/>
              </a:ln>
            </p:spPr>
            <p:txBody>
              <a:bodyPr/>
              <a:lstStyle/>
              <a:p>
                <a:endParaRPr lang="en-US"/>
              </a:p>
            </p:txBody>
          </p:sp>
          <p:sp>
            <p:nvSpPr>
              <p:cNvPr id="42" name="Line 48"/>
              <p:cNvSpPr>
                <a:spLocks noChangeShapeType="1"/>
              </p:cNvSpPr>
              <p:nvPr/>
            </p:nvSpPr>
            <p:spPr bwMode="auto">
              <a:xfrm>
                <a:off x="4560" y="912"/>
                <a:ext cx="48" cy="144"/>
              </a:xfrm>
              <a:prstGeom prst="line">
                <a:avLst/>
              </a:prstGeom>
              <a:noFill/>
              <a:ln w="57150">
                <a:solidFill>
                  <a:srgbClr val="FF0000"/>
                </a:solidFill>
                <a:round/>
                <a:headEnd/>
                <a:tailEnd/>
              </a:ln>
            </p:spPr>
            <p:txBody>
              <a:bodyPr/>
              <a:lstStyle/>
              <a:p>
                <a:endParaRPr lang="en-US"/>
              </a:p>
            </p:txBody>
          </p:sp>
          <p:sp>
            <p:nvSpPr>
              <p:cNvPr id="43" name="Line 49"/>
              <p:cNvSpPr>
                <a:spLocks noChangeShapeType="1"/>
              </p:cNvSpPr>
              <p:nvPr/>
            </p:nvSpPr>
            <p:spPr bwMode="auto">
              <a:xfrm>
                <a:off x="4704" y="912"/>
                <a:ext cx="48" cy="144"/>
              </a:xfrm>
              <a:prstGeom prst="line">
                <a:avLst/>
              </a:prstGeom>
              <a:noFill/>
              <a:ln w="57150">
                <a:solidFill>
                  <a:srgbClr val="FF0000"/>
                </a:solidFill>
                <a:round/>
                <a:headEnd/>
                <a:tailEnd/>
              </a:ln>
            </p:spPr>
            <p:txBody>
              <a:bodyPr/>
              <a:lstStyle/>
              <a:p>
                <a:endParaRPr lang="en-US"/>
              </a:p>
            </p:txBody>
          </p:sp>
          <p:sp>
            <p:nvSpPr>
              <p:cNvPr id="44" name="Line 50"/>
              <p:cNvSpPr>
                <a:spLocks noChangeShapeType="1"/>
              </p:cNvSpPr>
              <p:nvPr/>
            </p:nvSpPr>
            <p:spPr bwMode="auto">
              <a:xfrm flipH="1">
                <a:off x="4752" y="912"/>
                <a:ext cx="96" cy="144"/>
              </a:xfrm>
              <a:prstGeom prst="line">
                <a:avLst/>
              </a:prstGeom>
              <a:noFill/>
              <a:ln w="57150">
                <a:solidFill>
                  <a:srgbClr val="FF0000"/>
                </a:solidFill>
                <a:round/>
                <a:headEnd/>
                <a:tailEnd/>
              </a:ln>
            </p:spPr>
            <p:txBody>
              <a:bodyPr/>
              <a:lstStyle/>
              <a:p>
                <a:endParaRPr lang="en-US"/>
              </a:p>
            </p:txBody>
          </p:sp>
          <p:sp>
            <p:nvSpPr>
              <p:cNvPr id="45" name="Line 51"/>
              <p:cNvSpPr>
                <a:spLocks noChangeShapeType="1"/>
              </p:cNvSpPr>
              <p:nvPr/>
            </p:nvSpPr>
            <p:spPr bwMode="auto">
              <a:xfrm>
                <a:off x="4848" y="912"/>
                <a:ext cx="48" cy="96"/>
              </a:xfrm>
              <a:prstGeom prst="line">
                <a:avLst/>
              </a:prstGeom>
              <a:noFill/>
              <a:ln w="57150">
                <a:solidFill>
                  <a:srgbClr val="FF0000"/>
                </a:solidFill>
                <a:round/>
                <a:headEnd/>
                <a:tailEnd/>
              </a:ln>
            </p:spPr>
            <p:txBody>
              <a:bodyPr/>
              <a:lstStyle/>
              <a:p>
                <a:endParaRPr lang="en-US"/>
              </a:p>
            </p:txBody>
          </p:sp>
          <p:sp>
            <p:nvSpPr>
              <p:cNvPr id="46" name="Line 52"/>
              <p:cNvSpPr>
                <a:spLocks noChangeShapeType="1"/>
              </p:cNvSpPr>
              <p:nvPr/>
            </p:nvSpPr>
            <p:spPr bwMode="auto">
              <a:xfrm>
                <a:off x="3984" y="960"/>
                <a:ext cx="48" cy="96"/>
              </a:xfrm>
              <a:prstGeom prst="line">
                <a:avLst/>
              </a:prstGeom>
              <a:noFill/>
              <a:ln w="57150">
                <a:solidFill>
                  <a:srgbClr val="FF0000"/>
                </a:solidFill>
                <a:round/>
                <a:headEnd/>
                <a:tailEnd/>
              </a:ln>
            </p:spPr>
            <p:txBody>
              <a:bodyPr/>
              <a:lstStyle/>
              <a:p>
                <a:endParaRPr lang="en-US"/>
              </a:p>
            </p:txBody>
          </p:sp>
        </p:grpSp>
        <p:sp>
          <p:nvSpPr>
            <p:cNvPr id="26" name="Line 54"/>
            <p:cNvSpPr>
              <a:spLocks noChangeShapeType="1"/>
            </p:cNvSpPr>
            <p:nvPr/>
          </p:nvSpPr>
          <p:spPr bwMode="auto">
            <a:xfrm flipH="1">
              <a:off x="4200" y="2064"/>
              <a:ext cx="144" cy="192"/>
            </a:xfrm>
            <a:prstGeom prst="line">
              <a:avLst/>
            </a:prstGeom>
            <a:noFill/>
            <a:ln w="38100">
              <a:solidFill>
                <a:srgbClr val="660033"/>
              </a:solidFill>
              <a:round/>
              <a:headEnd/>
              <a:tailEnd/>
            </a:ln>
          </p:spPr>
          <p:txBody>
            <a:bodyPr/>
            <a:lstStyle/>
            <a:p>
              <a:endParaRPr lang="en-US"/>
            </a:p>
          </p:txBody>
        </p:sp>
        <p:sp>
          <p:nvSpPr>
            <p:cNvPr id="27" name="Line 55"/>
            <p:cNvSpPr>
              <a:spLocks noChangeShapeType="1"/>
            </p:cNvSpPr>
            <p:nvPr/>
          </p:nvSpPr>
          <p:spPr bwMode="auto">
            <a:xfrm flipH="1">
              <a:off x="4624" y="2064"/>
              <a:ext cx="144" cy="192"/>
            </a:xfrm>
            <a:prstGeom prst="line">
              <a:avLst/>
            </a:prstGeom>
            <a:noFill/>
            <a:ln w="38100">
              <a:solidFill>
                <a:srgbClr val="660033"/>
              </a:solidFill>
              <a:round/>
              <a:headEnd/>
              <a:tailEnd/>
            </a:ln>
          </p:spPr>
          <p:txBody>
            <a:bodyPr/>
            <a:lstStyle/>
            <a:p>
              <a:endParaRPr lang="en-US"/>
            </a:p>
          </p:txBody>
        </p:sp>
        <p:sp>
          <p:nvSpPr>
            <p:cNvPr id="28" name="Text Box 56"/>
            <p:cNvSpPr txBox="1">
              <a:spLocks noChangeArrowheads="1"/>
            </p:cNvSpPr>
            <p:nvPr/>
          </p:nvSpPr>
          <p:spPr bwMode="auto">
            <a:xfrm>
              <a:off x="3457" y="1776"/>
              <a:ext cx="383" cy="265"/>
            </a:xfrm>
            <a:prstGeom prst="rect">
              <a:avLst/>
            </a:prstGeom>
            <a:noFill/>
            <a:ln w="9525">
              <a:noFill/>
              <a:miter lim="800000"/>
              <a:headEnd/>
              <a:tailEnd/>
            </a:ln>
          </p:spPr>
          <p:txBody>
            <a:bodyPr>
              <a:spAutoFit/>
            </a:bodyPr>
            <a:lstStyle/>
            <a:p>
              <a:pPr eaLnBrk="1" hangingPunct="1">
                <a:spcBef>
                  <a:spcPct val="50000"/>
                </a:spcBef>
              </a:pPr>
              <a:r>
                <a:rPr lang="en-US" altLang="en-US">
                  <a:latin typeface=".VnTimeH" pitchFamily="34" charset="0"/>
                </a:rPr>
                <a:t>K</a:t>
              </a:r>
            </a:p>
          </p:txBody>
        </p:sp>
        <p:sp>
          <p:nvSpPr>
            <p:cNvPr id="29" name="Text Box 57"/>
            <p:cNvSpPr txBox="1">
              <a:spLocks noChangeArrowheads="1"/>
            </p:cNvSpPr>
            <p:nvPr/>
          </p:nvSpPr>
          <p:spPr bwMode="auto">
            <a:xfrm>
              <a:off x="4152" y="1776"/>
              <a:ext cx="384" cy="265"/>
            </a:xfrm>
            <a:prstGeom prst="rect">
              <a:avLst/>
            </a:prstGeom>
            <a:noFill/>
            <a:ln w="9525">
              <a:noFill/>
              <a:miter lim="800000"/>
              <a:headEnd/>
              <a:tailEnd/>
            </a:ln>
          </p:spPr>
          <p:txBody>
            <a:bodyPr>
              <a:spAutoFit/>
            </a:bodyPr>
            <a:lstStyle/>
            <a:p>
              <a:pPr eaLnBrk="1" hangingPunct="1">
                <a:spcBef>
                  <a:spcPct val="50000"/>
                </a:spcBef>
              </a:pPr>
              <a:r>
                <a:rPr lang="en-US" altLang="en-US">
                  <a:latin typeface=".VnTimeH" pitchFamily="34" charset="0"/>
                </a:rPr>
                <a:t>A</a:t>
              </a:r>
            </a:p>
          </p:txBody>
        </p:sp>
        <p:sp>
          <p:nvSpPr>
            <p:cNvPr id="30" name="Text Box 58"/>
            <p:cNvSpPr txBox="1">
              <a:spLocks noChangeArrowheads="1"/>
            </p:cNvSpPr>
            <p:nvPr/>
          </p:nvSpPr>
          <p:spPr bwMode="auto">
            <a:xfrm>
              <a:off x="4600" y="1776"/>
              <a:ext cx="385" cy="265"/>
            </a:xfrm>
            <a:prstGeom prst="rect">
              <a:avLst/>
            </a:prstGeom>
            <a:noFill/>
            <a:ln w="9525">
              <a:noFill/>
              <a:miter lim="800000"/>
              <a:headEnd/>
              <a:tailEnd/>
            </a:ln>
          </p:spPr>
          <p:txBody>
            <a:bodyPr>
              <a:spAutoFit/>
            </a:bodyPr>
            <a:lstStyle/>
            <a:p>
              <a:pPr eaLnBrk="1" hangingPunct="1">
                <a:spcBef>
                  <a:spcPct val="50000"/>
                </a:spcBef>
              </a:pPr>
              <a:r>
                <a:rPr lang="en-US" altLang="en-US">
                  <a:latin typeface=".VnTimeH" pitchFamily="34" charset="0"/>
                </a:rPr>
                <a:t>B</a:t>
              </a:r>
            </a:p>
          </p:txBody>
        </p:sp>
        <p:sp>
          <p:nvSpPr>
            <p:cNvPr id="31" name="Text Box 60"/>
            <p:cNvSpPr txBox="1">
              <a:spLocks noChangeArrowheads="1"/>
            </p:cNvSpPr>
            <p:nvPr/>
          </p:nvSpPr>
          <p:spPr bwMode="auto">
            <a:xfrm>
              <a:off x="4168" y="2160"/>
              <a:ext cx="337" cy="265"/>
            </a:xfrm>
            <a:prstGeom prst="rect">
              <a:avLst/>
            </a:prstGeom>
            <a:noFill/>
            <a:ln w="9525">
              <a:noFill/>
              <a:miter lim="800000"/>
              <a:headEnd/>
              <a:tailEnd/>
            </a:ln>
          </p:spPr>
          <p:txBody>
            <a:bodyPr>
              <a:spAutoFit/>
            </a:bodyPr>
            <a:lstStyle/>
            <a:p>
              <a:pPr eaLnBrk="1" hangingPunct="1">
                <a:spcBef>
                  <a:spcPct val="50000"/>
                </a:spcBef>
              </a:pPr>
              <a:r>
                <a:rPr lang="en-US" altLang="en-US"/>
                <a:t>+</a:t>
              </a:r>
            </a:p>
          </p:txBody>
        </p:sp>
        <p:sp>
          <p:nvSpPr>
            <p:cNvPr id="32" name="Text Box 61"/>
            <p:cNvSpPr txBox="1">
              <a:spLocks noChangeArrowheads="1"/>
            </p:cNvSpPr>
            <p:nvPr/>
          </p:nvSpPr>
          <p:spPr bwMode="auto">
            <a:xfrm>
              <a:off x="4608" y="2112"/>
              <a:ext cx="336" cy="330"/>
            </a:xfrm>
            <a:prstGeom prst="rect">
              <a:avLst/>
            </a:prstGeom>
            <a:noFill/>
            <a:ln w="9525">
              <a:noFill/>
              <a:miter lim="800000"/>
              <a:headEnd/>
              <a:tailEnd/>
            </a:ln>
          </p:spPr>
          <p:txBody>
            <a:bodyPr>
              <a:spAutoFit/>
            </a:bodyPr>
            <a:lstStyle/>
            <a:p>
              <a:pPr eaLnBrk="1" hangingPunct="1">
                <a:spcBef>
                  <a:spcPct val="50000"/>
                </a:spcBef>
              </a:pPr>
              <a:r>
                <a:rPr lang="en-US" altLang="en-US" sz="2400"/>
                <a:t>-</a:t>
              </a:r>
            </a:p>
          </p:txBody>
        </p:sp>
      </p:grpSp>
      <p:sp>
        <p:nvSpPr>
          <p:cNvPr id="47" name="Text Box 47"/>
          <p:cNvSpPr txBox="1">
            <a:spLocks noChangeArrowheads="1"/>
          </p:cNvSpPr>
          <p:nvPr/>
        </p:nvSpPr>
        <p:spPr bwMode="auto">
          <a:xfrm>
            <a:off x="3429000" y="5105400"/>
            <a:ext cx="2971800" cy="1477963"/>
          </a:xfrm>
          <a:prstGeom prst="rect">
            <a:avLst/>
          </a:prstGeom>
          <a:solidFill>
            <a:schemeClr val="accent1"/>
          </a:solidFill>
          <a:ln w="9525">
            <a:noFill/>
            <a:miter lim="800000"/>
            <a:headEnd/>
            <a:tailEnd/>
          </a:ln>
        </p:spPr>
        <p:txBody>
          <a:bodyPr>
            <a:spAutoFit/>
          </a:bodyPr>
          <a:lstStyle/>
          <a:p>
            <a:pPr algn="just" eaLnBrk="1" hangingPunct="1">
              <a:spcBef>
                <a:spcPct val="50000"/>
              </a:spcBef>
            </a:pPr>
            <a:r>
              <a:rPr lang="en-US" altLang="en-US">
                <a:latin typeface="Times New Roman" pitchFamily="18" charset="0"/>
                <a:cs typeface="Times New Roman" pitchFamily="18" charset="0"/>
              </a:rPr>
              <a:t>Đồ thị biểu diễn sự phụ thuộc của cường độ dòng điện vào hiệu điện thế giữa hai đầu dây dẫn là một đường thẳng di qua gốc toạ độ.</a:t>
            </a:r>
          </a:p>
        </p:txBody>
      </p:sp>
      <p:sp>
        <p:nvSpPr>
          <p:cNvPr id="48" name="AutoShape 48">
            <a:hlinkClick r:id="" action="ppaction://hlinkshowjump?jump=nextslide" highlightClick="1"/>
          </p:cNvPr>
          <p:cNvSpPr>
            <a:spLocks noChangeArrowheads="1"/>
          </p:cNvSpPr>
          <p:nvPr/>
        </p:nvSpPr>
        <p:spPr bwMode="auto">
          <a:xfrm>
            <a:off x="7061200" y="1371600"/>
            <a:ext cx="381000" cy="762000"/>
          </a:xfrm>
          <a:prstGeom prst="actionButtonForwardNext">
            <a:avLst/>
          </a:prstGeom>
          <a:solidFill>
            <a:schemeClr val="bg1"/>
          </a:solidFill>
          <a:ln w="9525">
            <a:noFill/>
            <a:miter lim="800000"/>
            <a:headEnd/>
            <a:tailEnd/>
          </a:ln>
        </p:spPr>
        <p:txBody>
          <a:bodyPr wrap="none" anchor="ctr"/>
          <a:lstStyle/>
          <a:p>
            <a:pPr eaLnBrk="1" hangingPunct="1"/>
            <a:endParaRPr lang="en-US" altLang="en-US"/>
          </a:p>
        </p:txBody>
      </p:sp>
      <p:sp>
        <p:nvSpPr>
          <p:cNvPr id="49" name="AutoShape 49">
            <a:hlinkClick r:id="rId7" action="ppaction://hlinksldjump" highlightClick="1"/>
          </p:cNvPr>
          <p:cNvSpPr>
            <a:spLocks noChangeArrowheads="1"/>
          </p:cNvSpPr>
          <p:nvPr/>
        </p:nvSpPr>
        <p:spPr bwMode="auto">
          <a:xfrm>
            <a:off x="3403600" y="3124200"/>
            <a:ext cx="381000" cy="990600"/>
          </a:xfrm>
          <a:prstGeom prst="actionButtonForwardNext">
            <a:avLst/>
          </a:prstGeom>
          <a:solidFill>
            <a:schemeClr val="bg1"/>
          </a:solidFill>
          <a:ln w="9525">
            <a:noFill/>
            <a:miter lim="800000"/>
            <a:headEnd/>
            <a:tailEnd/>
          </a:ln>
        </p:spPr>
        <p:txBody>
          <a:bodyPr wrap="none" anchor="ctr"/>
          <a:lstStyle/>
          <a:p>
            <a:pPr eaLnBrk="1" hangingPunct="1"/>
            <a:endParaRPr lang="en-US" altLang="en-US">
              <a:latin typeface="Times New Roman" pitchFamily="18" charset="0"/>
              <a:cs typeface="Times New Roman" pitchFamily="18" charset="0"/>
            </a:endParaRPr>
          </a:p>
        </p:txBody>
      </p:sp>
      <p:sp>
        <p:nvSpPr>
          <p:cNvPr id="50" name="AutoShape 51">
            <a:hlinkClick r:id="rId8" action="ppaction://hlinksldjump" highlightClick="1"/>
          </p:cNvPr>
          <p:cNvSpPr>
            <a:spLocks noChangeArrowheads="1"/>
          </p:cNvSpPr>
          <p:nvPr/>
        </p:nvSpPr>
        <p:spPr bwMode="auto">
          <a:xfrm>
            <a:off x="3073400" y="5321300"/>
            <a:ext cx="381000" cy="762000"/>
          </a:xfrm>
          <a:prstGeom prst="actionButtonForwardNext">
            <a:avLst/>
          </a:prstGeom>
          <a:solidFill>
            <a:schemeClr val="bg1"/>
          </a:solidFill>
          <a:ln w="9525">
            <a:noFill/>
            <a:miter lim="800000"/>
            <a:headEnd/>
            <a:tailEnd/>
          </a:ln>
        </p:spPr>
        <p:txBody>
          <a:bodyPr wrap="none" anchor="ctr"/>
          <a:lstStyle/>
          <a:p>
            <a:pPr eaLnBrk="1" hangingPunct="1"/>
            <a:endParaRPr lang="en-US" altLang="en-US">
              <a:latin typeface="Times New Roman" pitchFamily="18" charset="0"/>
              <a:cs typeface="Times New Roman" pitchFamily="18" charset="0"/>
            </a:endParaRPr>
          </a:p>
        </p:txBody>
      </p:sp>
      <p:graphicFrame>
        <p:nvGraphicFramePr>
          <p:cNvPr id="51" name="Object 53"/>
          <p:cNvGraphicFramePr>
            <a:graphicFrameLocks noChangeAspect="1"/>
          </p:cNvGraphicFramePr>
          <p:nvPr/>
        </p:nvGraphicFramePr>
        <p:xfrm>
          <a:off x="6578600" y="3200400"/>
          <a:ext cx="1600200" cy="857250"/>
        </p:xfrm>
        <a:graphic>
          <a:graphicData uri="http://schemas.openxmlformats.org/presentationml/2006/ole">
            <mc:AlternateContent xmlns:mc="http://schemas.openxmlformats.org/markup-compatibility/2006">
              <mc:Choice xmlns:v="urn:schemas-microsoft-com:vml" Requires="v">
                <p:oleObj name="Equation" r:id="rId9" imgW="533169" imgH="431613" progId="Equation.DSMT4">
                  <p:embed/>
                </p:oleObj>
              </mc:Choice>
              <mc:Fallback>
                <p:oleObj name="Equation" r:id="rId9" imgW="533169" imgH="431613" progId="Equation.DSMT4">
                  <p:embed/>
                  <p:pic>
                    <p:nvPicPr>
                      <p:cNvPr id="0" name="Object 5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78600" y="3200400"/>
                        <a:ext cx="1600200" cy="857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2" name="Picture 55" descr="image006"/>
          <p:cNvPicPr>
            <a:picLocks noChangeAspect="1" noChangeArrowheads="1"/>
          </p:cNvPicPr>
          <p:nvPr/>
        </p:nvPicPr>
        <p:blipFill>
          <a:blip r:embed="rId11"/>
          <a:srcRect/>
          <a:stretch>
            <a:fillRect/>
          </a:stretch>
        </p:blipFill>
        <p:spPr bwMode="auto">
          <a:xfrm>
            <a:off x="1524000" y="4876800"/>
            <a:ext cx="806450" cy="2089150"/>
          </a:xfrm>
          <a:prstGeom prst="rect">
            <a:avLst/>
          </a:prstGeom>
          <a:noFill/>
          <a:ln w="9525">
            <a:noFill/>
            <a:miter lim="800000"/>
            <a:headEnd/>
            <a:tailEnd/>
          </a:ln>
        </p:spPr>
      </p:pic>
      <p:sp>
        <p:nvSpPr>
          <p:cNvPr id="53" name="AutoShape 56">
            <a:hlinkClick r:id="rId12" action="ppaction://hlinksldjump" highlightClick="1"/>
          </p:cNvPr>
          <p:cNvSpPr>
            <a:spLocks noChangeArrowheads="1"/>
          </p:cNvSpPr>
          <p:nvPr/>
        </p:nvSpPr>
        <p:spPr bwMode="auto">
          <a:xfrm>
            <a:off x="2209800" y="6070600"/>
            <a:ext cx="533400" cy="685800"/>
          </a:xfrm>
          <a:prstGeom prst="actionButtonForwardNext">
            <a:avLst/>
          </a:prstGeom>
          <a:solidFill>
            <a:schemeClr val="bg1"/>
          </a:solidFill>
          <a:ln w="9525">
            <a:noFill/>
            <a:miter lim="800000"/>
            <a:headEnd/>
            <a:tailEnd/>
          </a:ln>
        </p:spPr>
        <p:txBody>
          <a:bodyPr wrap="none" anchor="ctr"/>
          <a:lstStyle/>
          <a:p>
            <a:pPr eaLnBrk="1" hangingPunct="1"/>
            <a:endParaRPr lang="en-US" altLang="en-US">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500"/>
                                        <p:tgtEl>
                                          <p:spTgt spid="8"/>
                                        </p:tgtEl>
                                      </p:cBhvr>
                                    </p:animEffect>
                                  </p:childTnLst>
                                </p:cTn>
                              </p:par>
                            </p:childTnLst>
                          </p:cTn>
                        </p:par>
                        <p:par>
                          <p:cTn id="22" fill="hold">
                            <p:stCondLst>
                              <p:cond delay="1000"/>
                            </p:stCondLst>
                            <p:childTnLst>
                              <p:par>
                                <p:cTn id="23" presetID="8" presetClass="entr" presetSubtype="16"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diamond(in)">
                                      <p:cBhvr>
                                        <p:cTn id="25" dur="2000"/>
                                        <p:tgtEl>
                                          <p:spTgt spid="48"/>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checkerboard(across)">
                                      <p:cBhvr>
                                        <p:cTn id="30" dur="500"/>
                                        <p:tgtEl>
                                          <p:spTgt spid="4"/>
                                        </p:tgtEl>
                                      </p:cBhvr>
                                    </p:animEffect>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additive="base">
                                        <p:cTn id="34" dur="500" fill="hold"/>
                                        <p:tgtEl>
                                          <p:spTgt spid="49"/>
                                        </p:tgtEl>
                                        <p:attrNameLst>
                                          <p:attrName>ppt_x</p:attrName>
                                        </p:attrNameLst>
                                      </p:cBhvr>
                                      <p:tavLst>
                                        <p:tav tm="0">
                                          <p:val>
                                            <p:strVal val="#ppt_x"/>
                                          </p:val>
                                        </p:tav>
                                        <p:tav tm="100000">
                                          <p:val>
                                            <p:strVal val="#ppt_x"/>
                                          </p:val>
                                        </p:tav>
                                      </p:tavLst>
                                    </p:anim>
                                    <p:anim calcmode="lin" valueType="num">
                                      <p:cBhvr additive="base">
                                        <p:cTn id="35"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diamond(in)">
                                      <p:cBhvr>
                                        <p:cTn id="40" dur="2000"/>
                                        <p:tgtEl>
                                          <p:spTgt spid="7"/>
                                        </p:tgtEl>
                                      </p:cBhvr>
                                    </p:animEffect>
                                  </p:childTnLst>
                                </p:cTn>
                              </p:par>
                            </p:childTnLst>
                          </p:cTn>
                        </p:par>
                        <p:par>
                          <p:cTn id="41" fill="hold">
                            <p:stCondLst>
                              <p:cond delay="2000"/>
                            </p:stCondLst>
                            <p:childTnLst>
                              <p:par>
                                <p:cTn id="42" presetID="50" presetClass="entr" presetSubtype="0" decel="100000" fill="hold" nodeType="afterEffect">
                                  <p:stCondLst>
                                    <p:cond delay="0"/>
                                  </p:stCondLst>
                                  <p:childTnLst>
                                    <p:set>
                                      <p:cBhvr>
                                        <p:cTn id="43" dur="1" fill="hold">
                                          <p:stCondLst>
                                            <p:cond delay="0"/>
                                          </p:stCondLst>
                                        </p:cTn>
                                        <p:tgtEl>
                                          <p:spTgt spid="51"/>
                                        </p:tgtEl>
                                        <p:attrNameLst>
                                          <p:attrName>style.visibility</p:attrName>
                                        </p:attrNameLst>
                                      </p:cBhvr>
                                      <p:to>
                                        <p:strVal val="visible"/>
                                      </p:to>
                                    </p:set>
                                    <p:anim calcmode="lin" valueType="num">
                                      <p:cBhvr>
                                        <p:cTn id="44" dur="1000" fill="hold"/>
                                        <p:tgtEl>
                                          <p:spTgt spid="51"/>
                                        </p:tgtEl>
                                        <p:attrNameLst>
                                          <p:attrName>ppt_w</p:attrName>
                                        </p:attrNameLst>
                                      </p:cBhvr>
                                      <p:tavLst>
                                        <p:tav tm="0">
                                          <p:val>
                                            <p:strVal val="#ppt_w+.3"/>
                                          </p:val>
                                        </p:tav>
                                        <p:tav tm="100000">
                                          <p:val>
                                            <p:strVal val="#ppt_w"/>
                                          </p:val>
                                        </p:tav>
                                      </p:tavLst>
                                    </p:anim>
                                    <p:anim calcmode="lin" valueType="num">
                                      <p:cBhvr>
                                        <p:cTn id="45" dur="1000" fill="hold"/>
                                        <p:tgtEl>
                                          <p:spTgt spid="51"/>
                                        </p:tgtEl>
                                        <p:attrNameLst>
                                          <p:attrName>ppt_h</p:attrName>
                                        </p:attrNameLst>
                                      </p:cBhvr>
                                      <p:tavLst>
                                        <p:tav tm="0">
                                          <p:val>
                                            <p:strVal val="#ppt_h"/>
                                          </p:val>
                                        </p:tav>
                                        <p:tav tm="100000">
                                          <p:val>
                                            <p:strVal val="#ppt_h"/>
                                          </p:val>
                                        </p:tav>
                                      </p:tavLst>
                                    </p:anim>
                                    <p:animEffect transition="in" filter="fade">
                                      <p:cBhvr>
                                        <p:cTn id="46" dur="1000"/>
                                        <p:tgtEl>
                                          <p:spTgt spid="51"/>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dissolve">
                                      <p:cBhvr>
                                        <p:cTn id="51" dur="500"/>
                                        <p:tgtEl>
                                          <p:spTgt spid="5"/>
                                        </p:tgtEl>
                                      </p:cBhvr>
                                    </p:animEffect>
                                  </p:childTnLst>
                                </p:cTn>
                              </p:par>
                            </p:childTnLst>
                          </p:cTn>
                        </p:par>
                        <p:par>
                          <p:cTn id="52" fill="hold">
                            <p:stCondLst>
                              <p:cond delay="500"/>
                            </p:stCondLst>
                            <p:childTnLst>
                              <p:par>
                                <p:cTn id="53" presetID="9" presetClass="entr" presetSubtype="0"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dissolve">
                                      <p:cBhvr>
                                        <p:cTn id="55" dur="500"/>
                                        <p:tgtEl>
                                          <p:spTgt spid="50"/>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47"/>
                                        </p:tgtEl>
                                        <p:attrNameLst>
                                          <p:attrName>style.visibility</p:attrName>
                                        </p:attrNameLst>
                                      </p:cBhvr>
                                      <p:to>
                                        <p:strVal val="visible"/>
                                      </p:to>
                                    </p:set>
                                    <p:anim calcmode="lin" valueType="num">
                                      <p:cBhvr additive="base">
                                        <p:cTn id="60" dur="500" fill="hold"/>
                                        <p:tgtEl>
                                          <p:spTgt spid="47"/>
                                        </p:tgtEl>
                                        <p:attrNameLst>
                                          <p:attrName>ppt_x</p:attrName>
                                        </p:attrNameLst>
                                      </p:cBhvr>
                                      <p:tavLst>
                                        <p:tav tm="0">
                                          <p:val>
                                            <p:strVal val="#ppt_x"/>
                                          </p:val>
                                        </p:tav>
                                        <p:tav tm="100000">
                                          <p:val>
                                            <p:strVal val="#ppt_x"/>
                                          </p:val>
                                        </p:tav>
                                      </p:tavLst>
                                    </p:anim>
                                    <p:anim calcmode="lin" valueType="num">
                                      <p:cBhvr additive="base">
                                        <p:cTn id="61"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nodeType="click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blinds(horizontal)">
                                      <p:cBhvr>
                                        <p:cTn id="66" dur="500"/>
                                        <p:tgtEl>
                                          <p:spTgt spid="52"/>
                                        </p:tgtEl>
                                      </p:cBhvr>
                                    </p:animEffect>
                                  </p:childTnLst>
                                </p:cTn>
                              </p:par>
                            </p:childTnLst>
                          </p:cTn>
                        </p:par>
                        <p:par>
                          <p:cTn id="67" fill="hold">
                            <p:stCondLst>
                              <p:cond delay="500"/>
                            </p:stCondLst>
                            <p:childTnLst>
                              <p:par>
                                <p:cTn id="68" presetID="4" presetClass="entr" presetSubtype="16"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box(in)">
                                      <p:cBhvr>
                                        <p:cTn id="7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7" grpId="0" animBg="1"/>
      <p:bldP spid="48" grpId="0" animBg="1"/>
      <p:bldP spid="49" grpId="0" animBg="1"/>
      <p:bldP spid="50"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solidFill>
            <a:schemeClr val="tx1"/>
          </a:solidFill>
        </p:spPr>
        <p:txBody>
          <a:bodyPr/>
          <a:lstStyle/>
          <a:p>
            <a:r>
              <a:rPr lang="en-US" b="1">
                <a:solidFill>
                  <a:srgbClr val="00FF00"/>
                </a:solidFill>
                <a:latin typeface=".VnTimeH" pitchFamily="34" charset="0"/>
              </a:rPr>
              <a:t>GHI NHí</a:t>
            </a:r>
          </a:p>
        </p:txBody>
      </p:sp>
      <p:sp>
        <p:nvSpPr>
          <p:cNvPr id="74756" name="Rectangle 4"/>
          <p:cNvSpPr>
            <a:spLocks noGrp="1" noChangeArrowheads="1"/>
          </p:cNvSpPr>
          <p:nvPr>
            <p:ph type="body" idx="1"/>
          </p:nvPr>
        </p:nvSpPr>
        <p:spPr>
          <a:xfrm>
            <a:off x="457200" y="1676400"/>
            <a:ext cx="8229600" cy="4525963"/>
          </a:xfrm>
          <a:solidFill>
            <a:schemeClr val="tx1"/>
          </a:solidFill>
          <a:ln/>
        </p:spPr>
        <p:txBody>
          <a:bodyPr/>
          <a:lstStyle/>
          <a:p>
            <a:pPr algn="just"/>
            <a:r>
              <a:rPr lang="en-US" b="1">
                <a:solidFill>
                  <a:schemeClr val="bg1"/>
                </a:solidFill>
                <a:latin typeface=".VnTime" pitchFamily="34" charset="0"/>
              </a:rPr>
              <a:t>C­êng ®é dßng ®iÖn ch¹y qua mét d©y dÉn tû lÖ thuËn víi hiÖu ®iÖn thÕ ®Æt vµo hai ®Çu d©y dÉn ®ã.</a:t>
            </a:r>
          </a:p>
          <a:p>
            <a:pPr algn="just"/>
            <a:r>
              <a:rPr lang="en-US" b="1">
                <a:solidFill>
                  <a:srgbClr val="00FF00"/>
                </a:solidFill>
                <a:latin typeface=".VnTime" pitchFamily="34" charset="0"/>
              </a:rPr>
              <a:t>§å thÞ biÓu diÔn sù phô thuéc cña c­êng ®é dßng ®iÖn vµo hiÖu ®iÖn thÕ gi÷a hai ®Çu d©y dÉn lµ mét ®­êng th¼ng ®i qua gèc to¹ ®é (U=0, I=0)</a:t>
            </a:r>
            <a:endParaRPr lang="en-US" b="1">
              <a:solidFill>
                <a:srgbClr val="00FF00"/>
              </a:solidFill>
              <a:latin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solidFill>
            <a:schemeClr val="tx1"/>
          </a:solidFill>
          <a:ln w="76200">
            <a:solidFill>
              <a:srgbClr val="FF0000"/>
            </a:solidFill>
          </a:ln>
        </p:spPr>
        <p:txBody>
          <a:bodyPr/>
          <a:lstStyle/>
          <a:p>
            <a:r>
              <a:rPr lang="en-US" sz="6600">
                <a:solidFill>
                  <a:schemeClr val="bg1"/>
                </a:solidFill>
                <a:latin typeface=".VnTimeH" pitchFamily="34" charset="0"/>
              </a:rPr>
              <a:t>DÆn dß</a:t>
            </a:r>
          </a:p>
        </p:txBody>
      </p:sp>
      <p:sp>
        <p:nvSpPr>
          <p:cNvPr id="75782" name="Rectangle 6"/>
          <p:cNvSpPr>
            <a:spLocks noGrp="1" noChangeArrowheads="1"/>
          </p:cNvSpPr>
          <p:nvPr>
            <p:ph type="body" idx="1"/>
          </p:nvPr>
        </p:nvSpPr>
        <p:spPr>
          <a:xfrm>
            <a:off x="457200" y="1570038"/>
            <a:ext cx="8229600" cy="4525962"/>
          </a:xfrm>
          <a:solidFill>
            <a:srgbClr val="0000FF"/>
          </a:solidFill>
        </p:spPr>
        <p:txBody>
          <a:bodyPr/>
          <a:lstStyle/>
          <a:p>
            <a:pPr algn="just">
              <a:buFontTx/>
              <a:buNone/>
            </a:pPr>
            <a:r>
              <a:rPr lang="en-US" sz="4800">
                <a:solidFill>
                  <a:schemeClr val="bg1"/>
                </a:solidFill>
                <a:latin typeface=".VnTime" pitchFamily="34" charset="0"/>
              </a:rPr>
              <a:t>-VÒ nhµ häc kü bµi.</a:t>
            </a:r>
          </a:p>
          <a:p>
            <a:pPr algn="just">
              <a:buFontTx/>
              <a:buNone/>
            </a:pPr>
            <a:r>
              <a:rPr lang="en-US" sz="6600">
                <a:solidFill>
                  <a:schemeClr val="bg1"/>
                </a:solidFill>
                <a:latin typeface=".VnTime" pitchFamily="34" charset="0"/>
              </a:rPr>
              <a:t>- </a:t>
            </a:r>
            <a:r>
              <a:rPr lang="en-US" sz="5400">
                <a:solidFill>
                  <a:srgbClr val="FF0000"/>
                </a:solidFill>
                <a:latin typeface=".VnTime" pitchFamily="34" charset="0"/>
              </a:rPr>
              <a:t>§äc cã thÓ em ch­a biÕt.</a:t>
            </a:r>
          </a:p>
          <a:p>
            <a:pPr algn="just">
              <a:buFontTx/>
              <a:buNone/>
            </a:pPr>
            <a:r>
              <a:rPr lang="en-US" sz="6600">
                <a:solidFill>
                  <a:schemeClr val="bg1"/>
                </a:solidFill>
                <a:latin typeface=".VnTime" pitchFamily="34" charset="0"/>
              </a:rPr>
              <a:t>-</a:t>
            </a:r>
            <a:r>
              <a:rPr lang="en-US" sz="5400">
                <a:solidFill>
                  <a:srgbClr val="00FF00"/>
                </a:solidFill>
                <a:latin typeface=".VnTime" pitchFamily="34" charset="0"/>
              </a:rPr>
              <a:t>Lµm bµi tËp 1 trang 4 SBT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5778"/>
                                        </p:tgtEl>
                                        <p:attrNameLst>
                                          <p:attrName>style.visibility</p:attrName>
                                        </p:attrNameLst>
                                      </p:cBhvr>
                                      <p:to>
                                        <p:strVal val="visible"/>
                                      </p:to>
                                    </p:set>
                                    <p:anim calcmode="lin" valueType="num">
                                      <p:cBhvr additive="base">
                                        <p:cTn id="7" dur="500" fill="hold"/>
                                        <p:tgtEl>
                                          <p:spTgt spid="75778"/>
                                        </p:tgtEl>
                                        <p:attrNameLst>
                                          <p:attrName>ppt_x</p:attrName>
                                        </p:attrNameLst>
                                      </p:cBhvr>
                                      <p:tavLst>
                                        <p:tav tm="0">
                                          <p:val>
                                            <p:strVal val="0-#ppt_w/2"/>
                                          </p:val>
                                        </p:tav>
                                        <p:tav tm="100000">
                                          <p:val>
                                            <p:strVal val="#ppt_x"/>
                                          </p:val>
                                        </p:tav>
                                      </p:tavLst>
                                    </p:anim>
                                    <p:anim calcmode="lin" valueType="num">
                                      <p:cBhvr additive="base">
                                        <p:cTn id="8" dur="500" fill="hold"/>
                                        <p:tgtEl>
                                          <p:spTgt spid="7577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75782">
                                            <p:bg/>
                                          </p:spTgt>
                                        </p:tgtEl>
                                        <p:attrNameLst>
                                          <p:attrName>style.visibility</p:attrName>
                                        </p:attrNameLst>
                                      </p:cBhvr>
                                      <p:to>
                                        <p:strVal val="visible"/>
                                      </p:to>
                                    </p:set>
                                    <p:anim calcmode="lin" valueType="num">
                                      <p:cBhvr additive="base">
                                        <p:cTn id="13" dur="500" fill="hold"/>
                                        <p:tgtEl>
                                          <p:spTgt spid="75782">
                                            <p:bg/>
                                          </p:spTgt>
                                        </p:tgtEl>
                                        <p:attrNameLst>
                                          <p:attrName>ppt_x</p:attrName>
                                        </p:attrNameLst>
                                      </p:cBhvr>
                                      <p:tavLst>
                                        <p:tav tm="0">
                                          <p:val>
                                            <p:strVal val="1+#ppt_w/2"/>
                                          </p:val>
                                        </p:tav>
                                        <p:tav tm="100000">
                                          <p:val>
                                            <p:strVal val="#ppt_x"/>
                                          </p:val>
                                        </p:tav>
                                      </p:tavLst>
                                    </p:anim>
                                    <p:anim calcmode="lin" valueType="num">
                                      <p:cBhvr additive="base">
                                        <p:cTn id="14" dur="500" fill="hold"/>
                                        <p:tgtEl>
                                          <p:spTgt spid="75782">
                                            <p:bg/>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75782">
                                            <p:txEl>
                                              <p:pRg st="0" end="0"/>
                                            </p:txEl>
                                          </p:spTgt>
                                        </p:tgtEl>
                                        <p:attrNameLst>
                                          <p:attrName>style.visibility</p:attrName>
                                        </p:attrNameLst>
                                      </p:cBhvr>
                                      <p:to>
                                        <p:strVal val="visible"/>
                                      </p:to>
                                    </p:set>
                                    <p:anim calcmode="lin" valueType="num">
                                      <p:cBhvr additive="base">
                                        <p:cTn id="19" dur="500" fill="hold"/>
                                        <p:tgtEl>
                                          <p:spTgt spid="75782">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578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75782">
                                            <p:txEl>
                                              <p:pRg st="1" end="1"/>
                                            </p:txEl>
                                          </p:spTgt>
                                        </p:tgtEl>
                                        <p:attrNameLst>
                                          <p:attrName>style.visibility</p:attrName>
                                        </p:attrNameLst>
                                      </p:cBhvr>
                                      <p:to>
                                        <p:strVal val="visible"/>
                                      </p:to>
                                    </p:set>
                                    <p:anim calcmode="lin" valueType="num">
                                      <p:cBhvr additive="base">
                                        <p:cTn id="25" dur="500" fill="hold"/>
                                        <p:tgtEl>
                                          <p:spTgt spid="75782">
                                            <p:txEl>
                                              <p:pRg st="1" end="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578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75782">
                                            <p:txEl>
                                              <p:pRg st="2" end="2"/>
                                            </p:txEl>
                                          </p:spTgt>
                                        </p:tgtEl>
                                        <p:attrNameLst>
                                          <p:attrName>style.visibility</p:attrName>
                                        </p:attrNameLst>
                                      </p:cBhvr>
                                      <p:to>
                                        <p:strVal val="visible"/>
                                      </p:to>
                                    </p:set>
                                    <p:anim calcmode="lin" valueType="num">
                                      <p:cBhvr additive="base">
                                        <p:cTn id="31" dur="500" fill="hold"/>
                                        <p:tgtEl>
                                          <p:spTgt spid="75782">
                                            <p:txEl>
                                              <p:pRg st="2" end="2"/>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5782">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animBg="1"/>
      <p:bldP spid="75782"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Fireworks-10-june"/>
          <p:cNvPicPr>
            <a:picLocks noGrp="1" noChangeAspect="1" noChangeArrowheads="1" noCrop="1"/>
          </p:cNvPicPr>
          <p:nvPr>
            <p:ph type="body" idx="1"/>
          </p:nvPr>
        </p:nvPicPr>
        <p:blipFill>
          <a:blip r:embed="rId3"/>
          <a:srcRect/>
          <a:stretch>
            <a:fillRect/>
          </a:stretch>
        </p:blipFill>
        <p:spPr>
          <a:xfrm>
            <a:off x="838200" y="381000"/>
            <a:ext cx="8305800" cy="5791200"/>
          </a:xfrm>
          <a:noFill/>
          <a:ln/>
        </p:spPr>
      </p:pic>
      <p:sp>
        <p:nvSpPr>
          <p:cNvPr id="76856" name="Text Box 56"/>
          <p:cNvSpPr txBox="1">
            <a:spLocks noChangeArrowheads="1"/>
          </p:cNvSpPr>
          <p:nvPr/>
        </p:nvSpPr>
        <p:spPr bwMode="auto">
          <a:xfrm>
            <a:off x="838200" y="3048000"/>
            <a:ext cx="8305800" cy="579438"/>
          </a:xfrm>
          <a:prstGeom prst="rect">
            <a:avLst/>
          </a:prstGeom>
          <a:noFill/>
          <a:ln w="9525">
            <a:noFill/>
            <a:miter lim="800000"/>
            <a:headEnd/>
            <a:tailEnd/>
          </a:ln>
          <a:effectLst/>
        </p:spPr>
        <p:txBody>
          <a:bodyPr>
            <a:spAutoFit/>
          </a:bodyPr>
          <a:lstStyle/>
          <a:p>
            <a:pPr algn="ctr">
              <a:spcBef>
                <a:spcPct val="50000"/>
              </a:spcBef>
            </a:pPr>
            <a:r>
              <a:rPr lang="en-US" sz="3200" b="1">
                <a:solidFill>
                  <a:srgbClr val="FF0000"/>
                </a:solidFill>
                <a:effectLst>
                  <a:outerShdw blurRad="38100" dist="38100" dir="2700000" algn="tl">
                    <a:srgbClr val="C0C0C0"/>
                  </a:outerShdw>
                </a:effectLst>
                <a:latin typeface=".VnTimeH" pitchFamily="34" charset="0"/>
              </a:rPr>
              <a:t>Bµi häc kÕt thóc t¹i  ®©y.</a:t>
            </a:r>
          </a:p>
        </p:txBody>
      </p:sp>
      <p:pic>
        <p:nvPicPr>
          <p:cNvPr id="76857" name="Picture 57" descr="Ampe ke"/>
          <p:cNvPicPr>
            <a:picLocks noChangeAspect="1" noChangeArrowheads="1"/>
          </p:cNvPicPr>
          <p:nvPr/>
        </p:nvPicPr>
        <p:blipFill>
          <a:blip r:embed="rId4"/>
          <a:srcRect/>
          <a:stretch>
            <a:fillRect/>
          </a:stretch>
        </p:blipFill>
        <p:spPr bwMode="auto">
          <a:xfrm>
            <a:off x="838200" y="381000"/>
            <a:ext cx="2362200" cy="2171700"/>
          </a:xfrm>
          <a:prstGeom prst="rect">
            <a:avLst/>
          </a:prstGeom>
          <a:noFill/>
        </p:spPr>
      </p:pic>
      <p:pic>
        <p:nvPicPr>
          <p:cNvPr id="76858" name="Picture 58" descr="Vôn kế"/>
          <p:cNvPicPr>
            <a:picLocks noChangeAspect="1" noChangeArrowheads="1"/>
          </p:cNvPicPr>
          <p:nvPr/>
        </p:nvPicPr>
        <p:blipFill>
          <a:blip r:embed="rId5"/>
          <a:srcRect/>
          <a:stretch>
            <a:fillRect/>
          </a:stretch>
        </p:blipFill>
        <p:spPr bwMode="auto">
          <a:xfrm>
            <a:off x="6553200" y="3886200"/>
            <a:ext cx="2590800" cy="23050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6856"/>
                                        </p:tgtEl>
                                        <p:attrNameLst>
                                          <p:attrName>style.visibility</p:attrName>
                                        </p:attrNameLst>
                                      </p:cBhvr>
                                      <p:to>
                                        <p:strVal val="visible"/>
                                      </p:to>
                                    </p:set>
                                  </p:childTnLst>
                                  <p:subTnLst>
                                    <p:audio>
                                      <p:cMediaNode vol="24000">
                                        <p:cTn display="0" masterRel="sameClick">
                                          <p:stCondLst>
                                            <p:cond evt="begin" delay="0">
                                              <p:tn val="5"/>
                                            </p:cond>
                                          </p:stCondLst>
                                          <p:endCondLst>
                                            <p:cond evt="onStopAudio" delay="0">
                                              <p:tgtEl>
                                                <p:sldTgt/>
                                              </p:tgtEl>
                                            </p:cond>
                                          </p:endCondLst>
                                        </p:cTn>
                                        <p:tgtEl>
                                          <p:sndTgt r:embed="rId2" name="clap.wav"/>
                                        </p:tgtEl>
                                      </p:cMediaNode>
                                    </p:audio>
                                  </p:subTnLst>
                                </p:cTn>
                              </p:par>
                            </p:childTnLst>
                          </p:cTn>
                        </p:par>
                      </p:childTnLst>
                    </p:cTn>
                  </p:par>
                  <p:par>
                    <p:cTn id="7" fill="hold">
                      <p:stCondLst>
                        <p:cond delay="indefinite"/>
                      </p:stCondLst>
                      <p:childTnLst>
                        <p:par>
                          <p:cTn id="8" fill="hold">
                            <p:stCondLst>
                              <p:cond delay="0"/>
                            </p:stCondLst>
                            <p:childTnLst>
                              <p:par>
                                <p:cTn id="9" presetID="2" presetClass="entr" presetSubtype="6" fill="hold" nodeType="clickEffect">
                                  <p:stCondLst>
                                    <p:cond delay="0"/>
                                  </p:stCondLst>
                                  <p:childTnLst>
                                    <p:set>
                                      <p:cBhvr>
                                        <p:cTn id="10" dur="1" fill="hold">
                                          <p:stCondLst>
                                            <p:cond delay="0"/>
                                          </p:stCondLst>
                                        </p:cTn>
                                        <p:tgtEl>
                                          <p:spTgt spid="76857"/>
                                        </p:tgtEl>
                                        <p:attrNameLst>
                                          <p:attrName>style.visibility</p:attrName>
                                        </p:attrNameLst>
                                      </p:cBhvr>
                                      <p:to>
                                        <p:strVal val="visible"/>
                                      </p:to>
                                    </p:set>
                                    <p:anim calcmode="lin" valueType="num">
                                      <p:cBhvr additive="base">
                                        <p:cTn id="11" dur="500" fill="hold"/>
                                        <p:tgtEl>
                                          <p:spTgt spid="76857"/>
                                        </p:tgtEl>
                                        <p:attrNameLst>
                                          <p:attrName>ppt_x</p:attrName>
                                        </p:attrNameLst>
                                      </p:cBhvr>
                                      <p:tavLst>
                                        <p:tav tm="0">
                                          <p:val>
                                            <p:strVal val="1+#ppt_w/2"/>
                                          </p:val>
                                        </p:tav>
                                        <p:tav tm="100000">
                                          <p:val>
                                            <p:strVal val="#ppt_x"/>
                                          </p:val>
                                        </p:tav>
                                      </p:tavLst>
                                    </p:anim>
                                    <p:anim calcmode="lin" valueType="num">
                                      <p:cBhvr additive="base">
                                        <p:cTn id="12" dur="500" fill="hold"/>
                                        <p:tgtEl>
                                          <p:spTgt spid="7685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nodeType="clickEffect">
                                  <p:stCondLst>
                                    <p:cond delay="0"/>
                                  </p:stCondLst>
                                  <p:childTnLst>
                                    <p:set>
                                      <p:cBhvr>
                                        <p:cTn id="16" dur="1" fill="hold">
                                          <p:stCondLst>
                                            <p:cond delay="0"/>
                                          </p:stCondLst>
                                        </p:cTn>
                                        <p:tgtEl>
                                          <p:spTgt spid="76858"/>
                                        </p:tgtEl>
                                        <p:attrNameLst>
                                          <p:attrName>style.visibility</p:attrName>
                                        </p:attrNameLst>
                                      </p:cBhvr>
                                      <p:to>
                                        <p:strVal val="visible"/>
                                      </p:to>
                                    </p:set>
                                    <p:anim calcmode="lin" valueType="num">
                                      <p:cBhvr additive="base">
                                        <p:cTn id="17" dur="500" fill="hold"/>
                                        <p:tgtEl>
                                          <p:spTgt spid="76858"/>
                                        </p:tgtEl>
                                        <p:attrNameLst>
                                          <p:attrName>ppt_x</p:attrName>
                                        </p:attrNameLst>
                                      </p:cBhvr>
                                      <p:tavLst>
                                        <p:tav tm="0">
                                          <p:val>
                                            <p:strVal val="0-#ppt_w/2"/>
                                          </p:val>
                                        </p:tav>
                                        <p:tav tm="100000">
                                          <p:val>
                                            <p:strVal val="#ppt_x"/>
                                          </p:val>
                                        </p:tav>
                                      </p:tavLst>
                                    </p:anim>
                                    <p:anim calcmode="lin" valueType="num">
                                      <p:cBhvr additive="base">
                                        <p:cTn id="18" dur="500" fill="hold"/>
                                        <p:tgtEl>
                                          <p:spTgt spid="7685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5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endParaRPr lang="vi-VN"/>
          </a:p>
        </p:txBody>
      </p:sp>
      <p:sp>
        <p:nvSpPr>
          <p:cNvPr id="78851" name="Rectangle 3"/>
          <p:cNvSpPr>
            <a:spLocks noGrp="1" noChangeArrowheads="1"/>
          </p:cNvSpPr>
          <p:nvPr>
            <p:ph type="body" idx="1"/>
          </p:nvPr>
        </p:nvSpPr>
        <p:spPr/>
        <p:txBody>
          <a:bodyPr/>
          <a:lstStyle/>
          <a:p>
            <a:endParaRPr lang="vi-VN"/>
          </a:p>
        </p:txBody>
      </p:sp>
      <p:pic>
        <p:nvPicPr>
          <p:cNvPr id="78852" name="Picture 4" descr="537026"/>
          <p:cNvPicPr>
            <a:picLocks noChangeAspect="1" noChangeArrowheads="1"/>
          </p:cNvPicPr>
          <p:nvPr/>
        </p:nvPicPr>
        <p:blipFill>
          <a:blip r:embed="rId3"/>
          <a:srcRect/>
          <a:stretch>
            <a:fillRect/>
          </a:stretch>
        </p:blipFill>
        <p:spPr bwMode="auto">
          <a:xfrm>
            <a:off x="0" y="20638"/>
            <a:ext cx="9144000" cy="6837362"/>
          </a:xfrm>
          <a:prstGeom prst="rect">
            <a:avLst/>
          </a:prstGeom>
          <a:noFill/>
        </p:spPr>
      </p:pic>
      <p:sp>
        <p:nvSpPr>
          <p:cNvPr id="78853" name="Text Box 5"/>
          <p:cNvSpPr txBox="1">
            <a:spLocks noChangeArrowheads="1"/>
          </p:cNvSpPr>
          <p:nvPr/>
        </p:nvSpPr>
        <p:spPr bwMode="auto">
          <a:xfrm>
            <a:off x="457200" y="2590800"/>
            <a:ext cx="8305800" cy="914400"/>
          </a:xfrm>
          <a:prstGeom prst="rect">
            <a:avLst/>
          </a:prstGeom>
          <a:noFill/>
          <a:ln w="9525">
            <a:noFill/>
            <a:miter lim="800000"/>
            <a:headEnd/>
            <a:tailEnd/>
          </a:ln>
          <a:effectLst/>
        </p:spPr>
        <p:txBody>
          <a:bodyPr>
            <a:spAutoFit/>
          </a:bodyPr>
          <a:lstStyle/>
          <a:p>
            <a:pPr algn="ctr">
              <a:spcBef>
                <a:spcPct val="50000"/>
              </a:spcBef>
            </a:pPr>
            <a:r>
              <a:rPr lang="en-US" sz="5400" b="1">
                <a:solidFill>
                  <a:srgbClr val="FF0000"/>
                </a:solidFill>
                <a:effectLst>
                  <a:outerShdw blurRad="38100" dist="38100" dir="2700000" algn="tl">
                    <a:srgbClr val="C0C0C0"/>
                  </a:outerShdw>
                </a:effectLst>
                <a:latin typeface=".VnAristote" pitchFamily="34" charset="0"/>
              </a:rPr>
              <a:t>C¸m ¬n c¸c em?</a:t>
            </a:r>
          </a:p>
        </p:txBody>
      </p:sp>
      <p:pic>
        <p:nvPicPr>
          <p:cNvPr id="78854" name="Picture 6" descr="EARTH"/>
          <p:cNvPicPr>
            <a:picLocks noChangeAspect="1" noChangeArrowheads="1" noCrop="1"/>
          </p:cNvPicPr>
          <p:nvPr/>
        </p:nvPicPr>
        <p:blipFill>
          <a:blip r:embed="rId4"/>
          <a:srcRect/>
          <a:stretch>
            <a:fillRect/>
          </a:stretch>
        </p:blipFill>
        <p:spPr bwMode="auto">
          <a:xfrm>
            <a:off x="1066800" y="3429000"/>
            <a:ext cx="1447800" cy="1401763"/>
          </a:xfrm>
          <a:prstGeom prst="rect">
            <a:avLst/>
          </a:prstGeom>
          <a:noFill/>
          <a:ln w="9525">
            <a:noFill/>
            <a:miter lim="800000"/>
            <a:headEnd/>
            <a:tailEnd/>
          </a:ln>
        </p:spPr>
      </p:pic>
      <p:pic>
        <p:nvPicPr>
          <p:cNvPr id="78857" name="Picture 9" descr="EARTH"/>
          <p:cNvPicPr>
            <a:picLocks noChangeAspect="1" noChangeArrowheads="1" noCrop="1"/>
          </p:cNvPicPr>
          <p:nvPr/>
        </p:nvPicPr>
        <p:blipFill>
          <a:blip r:embed="rId4"/>
          <a:srcRect/>
          <a:stretch>
            <a:fillRect/>
          </a:stretch>
        </p:blipFill>
        <p:spPr bwMode="auto">
          <a:xfrm>
            <a:off x="5867400" y="3505200"/>
            <a:ext cx="1447800" cy="14017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8853"/>
                                        </p:tgtEl>
                                        <p:attrNameLst>
                                          <p:attrName>style.visibility</p:attrName>
                                        </p:attrNameLst>
                                      </p:cBhvr>
                                      <p:to>
                                        <p:strVal val="visible"/>
                                      </p:to>
                                    </p:set>
                                  </p:childTnLst>
                                  <p:subTnLst>
                                    <p:audio>
                                      <p:cMediaNode vol="24000">
                                        <p:cTn display="0" masterRel="sameClick">
                                          <p:stCondLst>
                                            <p:cond evt="begin" delay="0">
                                              <p:tn val="5"/>
                                            </p:cond>
                                          </p:stCondLst>
                                          <p:endCondLst>
                                            <p:cond evt="onStopAudio" delay="0">
                                              <p:tgtEl>
                                                <p:sldTgt/>
                                              </p:tgtEl>
                                            </p:cond>
                                          </p:endCondLst>
                                        </p:cTn>
                                        <p:tgtEl>
                                          <p:sndTgt r:embed="rId2" name="cla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8" name="Text Box 8"/>
          <p:cNvSpPr txBox="1">
            <a:spLocks noChangeArrowheads="1"/>
          </p:cNvSpPr>
          <p:nvPr/>
        </p:nvSpPr>
        <p:spPr bwMode="auto">
          <a:xfrm>
            <a:off x="381000" y="1219200"/>
            <a:ext cx="8305800" cy="3046988"/>
          </a:xfrm>
          <a:prstGeom prst="rect">
            <a:avLst/>
          </a:prstGeom>
          <a:solidFill>
            <a:srgbClr val="0000FF"/>
          </a:solidFill>
          <a:ln w="9525">
            <a:noFill/>
            <a:miter lim="800000"/>
            <a:headEnd/>
            <a:tailEnd/>
          </a:ln>
          <a:effectLst/>
        </p:spPr>
        <p:txBody>
          <a:bodyPr>
            <a:spAutoFit/>
          </a:bodyPr>
          <a:lstStyle/>
          <a:p>
            <a:pPr algn="just">
              <a:spcBef>
                <a:spcPct val="50000"/>
              </a:spcBef>
            </a:pPr>
            <a:r>
              <a:rPr lang="en-US" sz="3200" dirty="0">
                <a:solidFill>
                  <a:schemeClr val="bg1"/>
                </a:solidFill>
                <a:latin typeface=".VnTimeH" pitchFamily="34" charset="0"/>
              </a:rPr>
              <a:t>ë </a:t>
            </a:r>
            <a:r>
              <a:rPr lang="en-US" sz="3200" dirty="0">
                <a:solidFill>
                  <a:schemeClr val="bg1"/>
                </a:solidFill>
                <a:latin typeface=".VnTime" pitchFamily="34" charset="0"/>
              </a:rPr>
              <a:t> </a:t>
            </a:r>
            <a:r>
              <a:rPr lang="en-US" sz="3200" dirty="0" err="1">
                <a:solidFill>
                  <a:schemeClr val="bg1"/>
                </a:solidFill>
                <a:latin typeface=".VnTime" pitchFamily="34" charset="0"/>
              </a:rPr>
              <a:t>líp</a:t>
            </a:r>
            <a:r>
              <a:rPr lang="en-US" sz="3200" dirty="0">
                <a:solidFill>
                  <a:schemeClr val="bg1"/>
                </a:solidFill>
                <a:latin typeface=".VnTime" pitchFamily="34" charset="0"/>
              </a:rPr>
              <a:t> 7 </a:t>
            </a:r>
            <a:r>
              <a:rPr lang="en-US" sz="3200" dirty="0" err="1">
                <a:solidFill>
                  <a:schemeClr val="bg1"/>
                </a:solidFill>
                <a:latin typeface=".VnTime" pitchFamily="34" charset="0"/>
              </a:rPr>
              <a:t>chóng</a:t>
            </a:r>
            <a:r>
              <a:rPr lang="en-US" sz="3200" dirty="0">
                <a:solidFill>
                  <a:schemeClr val="bg1"/>
                </a:solidFill>
                <a:latin typeface=".VnTime" pitchFamily="34" charset="0"/>
              </a:rPr>
              <a:t> ta ®· </a:t>
            </a:r>
            <a:r>
              <a:rPr lang="en-US" sz="3200" dirty="0" err="1">
                <a:solidFill>
                  <a:schemeClr val="bg1"/>
                </a:solidFill>
                <a:latin typeface=".VnTime" pitchFamily="34" charset="0"/>
              </a:rPr>
              <a:t>biÕt</a:t>
            </a:r>
            <a:r>
              <a:rPr lang="en-US" sz="3200" dirty="0">
                <a:solidFill>
                  <a:schemeClr val="bg1"/>
                </a:solidFill>
                <a:latin typeface=".VnTime" pitchFamily="34" charset="0"/>
              </a:rPr>
              <a:t>, </a:t>
            </a:r>
            <a:r>
              <a:rPr lang="en-US" sz="3200" dirty="0" err="1">
                <a:solidFill>
                  <a:schemeClr val="bg1"/>
                </a:solidFill>
                <a:latin typeface=".VnTime" pitchFamily="34" charset="0"/>
              </a:rPr>
              <a:t>khi</a:t>
            </a:r>
            <a:r>
              <a:rPr lang="en-US" sz="3200" dirty="0">
                <a:solidFill>
                  <a:schemeClr val="bg1"/>
                </a:solidFill>
                <a:latin typeface=".VnTime" pitchFamily="34" charset="0"/>
              </a:rPr>
              <a:t> </a:t>
            </a:r>
            <a:r>
              <a:rPr lang="en-US" sz="3200" dirty="0" err="1">
                <a:solidFill>
                  <a:schemeClr val="bg1"/>
                </a:solidFill>
                <a:latin typeface=".VnTime" pitchFamily="34" charset="0"/>
              </a:rPr>
              <a:t>hiÖu</a:t>
            </a:r>
            <a:r>
              <a:rPr lang="en-US" sz="3200" dirty="0">
                <a:solidFill>
                  <a:schemeClr val="bg1"/>
                </a:solidFill>
                <a:latin typeface=".VnTime" pitchFamily="34" charset="0"/>
              </a:rPr>
              <a:t> ®</a:t>
            </a:r>
            <a:r>
              <a:rPr lang="en-US" sz="3200" dirty="0" err="1">
                <a:solidFill>
                  <a:schemeClr val="bg1"/>
                </a:solidFill>
                <a:latin typeface=".VnTime" pitchFamily="34" charset="0"/>
              </a:rPr>
              <a:t>iÖn</a:t>
            </a:r>
            <a:r>
              <a:rPr lang="en-US" sz="3200" dirty="0">
                <a:solidFill>
                  <a:schemeClr val="bg1"/>
                </a:solidFill>
                <a:latin typeface=".VnTime" pitchFamily="34" charset="0"/>
              </a:rPr>
              <a:t> </a:t>
            </a:r>
            <a:r>
              <a:rPr lang="en-US" sz="3200" dirty="0" err="1">
                <a:solidFill>
                  <a:schemeClr val="bg1"/>
                </a:solidFill>
                <a:latin typeface=".VnTime" pitchFamily="34" charset="0"/>
              </a:rPr>
              <a:t>thÕ</a:t>
            </a:r>
            <a:r>
              <a:rPr lang="en-US" sz="3200" dirty="0">
                <a:solidFill>
                  <a:schemeClr val="bg1"/>
                </a:solidFill>
                <a:latin typeface=".VnTime" pitchFamily="34" charset="0"/>
              </a:rPr>
              <a:t> ®</a:t>
            </a:r>
            <a:r>
              <a:rPr lang="en-US" sz="3200" dirty="0" err="1">
                <a:solidFill>
                  <a:schemeClr val="bg1"/>
                </a:solidFill>
                <a:latin typeface=".VnTime" pitchFamily="34" charset="0"/>
              </a:rPr>
              <a:t>Æt</a:t>
            </a:r>
            <a:r>
              <a:rPr lang="en-US" sz="3200" dirty="0">
                <a:solidFill>
                  <a:schemeClr val="bg1"/>
                </a:solidFill>
                <a:latin typeface=".VnTime" pitchFamily="34" charset="0"/>
              </a:rPr>
              <a:t> </a:t>
            </a:r>
            <a:r>
              <a:rPr lang="en-US" sz="3200" dirty="0" err="1">
                <a:solidFill>
                  <a:schemeClr val="bg1"/>
                </a:solidFill>
                <a:latin typeface=".VnTime" pitchFamily="34" charset="0"/>
              </a:rPr>
              <a:t>gi÷a</a:t>
            </a:r>
            <a:r>
              <a:rPr lang="en-US" sz="3200" dirty="0">
                <a:solidFill>
                  <a:schemeClr val="bg1"/>
                </a:solidFill>
                <a:latin typeface=".VnTime" pitchFamily="34" charset="0"/>
              </a:rPr>
              <a:t> </a:t>
            </a:r>
            <a:r>
              <a:rPr lang="en-US" sz="3200" dirty="0" err="1">
                <a:solidFill>
                  <a:schemeClr val="bg1"/>
                </a:solidFill>
                <a:latin typeface=".VnTime" pitchFamily="34" charset="0"/>
              </a:rPr>
              <a:t>hai</a:t>
            </a:r>
            <a:r>
              <a:rPr lang="en-US" sz="3200" dirty="0">
                <a:solidFill>
                  <a:schemeClr val="bg1"/>
                </a:solidFill>
                <a:latin typeface=".VnTime" pitchFamily="34" charset="0"/>
              </a:rPr>
              <a:t> ®</a:t>
            </a:r>
            <a:r>
              <a:rPr lang="en-US" sz="3200" dirty="0" err="1">
                <a:solidFill>
                  <a:schemeClr val="bg1"/>
                </a:solidFill>
                <a:latin typeface=".VnTime" pitchFamily="34" charset="0"/>
              </a:rPr>
              <a:t>Çu</a:t>
            </a:r>
            <a:r>
              <a:rPr lang="en-US" sz="3200" dirty="0">
                <a:solidFill>
                  <a:schemeClr val="bg1"/>
                </a:solidFill>
                <a:latin typeface=".VnTime" pitchFamily="34" charset="0"/>
              </a:rPr>
              <a:t> </a:t>
            </a:r>
            <a:r>
              <a:rPr lang="en-US" sz="3200" dirty="0" err="1">
                <a:solidFill>
                  <a:schemeClr val="bg1"/>
                </a:solidFill>
                <a:latin typeface=".VnTime" pitchFamily="34" charset="0"/>
              </a:rPr>
              <a:t>bãng</a:t>
            </a:r>
            <a:r>
              <a:rPr lang="en-US" sz="3200" dirty="0">
                <a:solidFill>
                  <a:schemeClr val="bg1"/>
                </a:solidFill>
                <a:latin typeface=".VnTime" pitchFamily="34" charset="0"/>
              </a:rPr>
              <a:t> ®</a:t>
            </a:r>
            <a:r>
              <a:rPr lang="en-US" sz="3200" dirty="0" err="1">
                <a:solidFill>
                  <a:schemeClr val="bg1"/>
                </a:solidFill>
                <a:latin typeface=".VnTime" pitchFamily="34" charset="0"/>
              </a:rPr>
              <a:t>Ìn</a:t>
            </a:r>
            <a:r>
              <a:rPr lang="en-US" sz="3200" dirty="0">
                <a:solidFill>
                  <a:schemeClr val="bg1"/>
                </a:solidFill>
                <a:latin typeface=".VnTime" pitchFamily="34" charset="0"/>
              </a:rPr>
              <a:t> </a:t>
            </a:r>
            <a:r>
              <a:rPr lang="en-US" sz="3200" dirty="0" err="1">
                <a:solidFill>
                  <a:schemeClr val="bg1"/>
                </a:solidFill>
                <a:latin typeface=".VnTime" pitchFamily="34" charset="0"/>
              </a:rPr>
              <a:t>cµng</a:t>
            </a:r>
            <a:r>
              <a:rPr lang="en-US" sz="3200" dirty="0">
                <a:solidFill>
                  <a:schemeClr val="bg1"/>
                </a:solidFill>
                <a:latin typeface=".VnTime" pitchFamily="34" charset="0"/>
              </a:rPr>
              <a:t> </a:t>
            </a:r>
            <a:r>
              <a:rPr lang="en-US" sz="3200" dirty="0" err="1">
                <a:solidFill>
                  <a:schemeClr val="bg1"/>
                </a:solidFill>
                <a:latin typeface=".VnTime" pitchFamily="34" charset="0"/>
              </a:rPr>
              <a:t>lín</a:t>
            </a:r>
            <a:r>
              <a:rPr lang="en-US" sz="3200" dirty="0">
                <a:solidFill>
                  <a:schemeClr val="bg1"/>
                </a:solidFill>
                <a:latin typeface=".VnTime" pitchFamily="34" charset="0"/>
              </a:rPr>
              <a:t> </a:t>
            </a:r>
            <a:r>
              <a:rPr lang="en-US" sz="3200" dirty="0" err="1">
                <a:solidFill>
                  <a:schemeClr val="bg1"/>
                </a:solidFill>
                <a:latin typeface=".VnTime" pitchFamily="34" charset="0"/>
              </a:rPr>
              <a:t>th</a:t>
            </a:r>
            <a:r>
              <a:rPr lang="en-US" sz="3200" dirty="0">
                <a:solidFill>
                  <a:schemeClr val="bg1"/>
                </a:solidFill>
                <a:latin typeface=".VnTime" pitchFamily="34" charset="0"/>
              </a:rPr>
              <a:t>× </a:t>
            </a:r>
            <a:r>
              <a:rPr lang="en-US" sz="3200" dirty="0" err="1">
                <a:solidFill>
                  <a:schemeClr val="bg1"/>
                </a:solidFill>
                <a:latin typeface=".VnTime" pitchFamily="34" charset="0"/>
              </a:rPr>
              <a:t>dßng</a:t>
            </a:r>
            <a:r>
              <a:rPr lang="en-US" sz="3200" dirty="0">
                <a:solidFill>
                  <a:schemeClr val="bg1"/>
                </a:solidFill>
                <a:latin typeface=".VnTime" pitchFamily="34" charset="0"/>
              </a:rPr>
              <a:t> ®</a:t>
            </a:r>
            <a:r>
              <a:rPr lang="en-US" sz="3200" dirty="0" err="1">
                <a:solidFill>
                  <a:schemeClr val="bg1"/>
                </a:solidFill>
                <a:latin typeface=".VnTime" pitchFamily="34" charset="0"/>
              </a:rPr>
              <a:t>iÖn</a:t>
            </a:r>
            <a:r>
              <a:rPr lang="en-US" sz="3200" dirty="0">
                <a:solidFill>
                  <a:schemeClr val="bg1"/>
                </a:solidFill>
                <a:latin typeface=".VnTime" pitchFamily="34" charset="0"/>
              </a:rPr>
              <a:t> ch¹y qua ®</a:t>
            </a:r>
            <a:r>
              <a:rPr lang="en-US" sz="3200" dirty="0" err="1">
                <a:solidFill>
                  <a:schemeClr val="bg1"/>
                </a:solidFill>
                <a:latin typeface=".VnTime" pitchFamily="34" charset="0"/>
              </a:rPr>
              <a:t>Ìn</a:t>
            </a:r>
            <a:r>
              <a:rPr lang="en-US" sz="3200" dirty="0">
                <a:solidFill>
                  <a:schemeClr val="bg1"/>
                </a:solidFill>
                <a:latin typeface=".VnTime" pitchFamily="34" charset="0"/>
              </a:rPr>
              <a:t> </a:t>
            </a:r>
            <a:r>
              <a:rPr lang="en-US" sz="3200" dirty="0" err="1">
                <a:solidFill>
                  <a:schemeClr val="bg1"/>
                </a:solidFill>
                <a:latin typeface=".VnTime" pitchFamily="34" charset="0"/>
              </a:rPr>
              <a:t>cã</a:t>
            </a:r>
            <a:r>
              <a:rPr lang="en-US" sz="3200" dirty="0">
                <a:solidFill>
                  <a:schemeClr val="bg1"/>
                </a:solidFill>
                <a:latin typeface=".VnTime" pitchFamily="34" charset="0"/>
              </a:rPr>
              <a:t> </a:t>
            </a:r>
            <a:r>
              <a:rPr lang="en-US" sz="3200" dirty="0" err="1">
                <a:solidFill>
                  <a:schemeClr val="bg1"/>
                </a:solidFill>
                <a:latin typeface=".VnTime" pitchFamily="34" charset="0"/>
              </a:rPr>
              <a:t>c­ưêng</a:t>
            </a:r>
            <a:r>
              <a:rPr lang="en-US" sz="3200" dirty="0">
                <a:solidFill>
                  <a:schemeClr val="bg1"/>
                </a:solidFill>
                <a:latin typeface=".VnTime" pitchFamily="34" charset="0"/>
              </a:rPr>
              <a:t> ®é </a:t>
            </a:r>
            <a:r>
              <a:rPr lang="en-US" sz="3200" dirty="0" err="1">
                <a:solidFill>
                  <a:schemeClr val="bg1"/>
                </a:solidFill>
                <a:latin typeface=".VnTime" pitchFamily="34" charset="0"/>
              </a:rPr>
              <a:t>cµng</a:t>
            </a:r>
            <a:r>
              <a:rPr lang="en-US" sz="3200" dirty="0">
                <a:solidFill>
                  <a:schemeClr val="bg1"/>
                </a:solidFill>
                <a:latin typeface=".VnTime" pitchFamily="34" charset="0"/>
              </a:rPr>
              <a:t> </a:t>
            </a:r>
            <a:r>
              <a:rPr lang="en-US" sz="3200" dirty="0" err="1">
                <a:solidFill>
                  <a:schemeClr val="bg1"/>
                </a:solidFill>
                <a:latin typeface=".VnTime" pitchFamily="34" charset="0"/>
              </a:rPr>
              <a:t>lín</a:t>
            </a:r>
            <a:r>
              <a:rPr lang="en-US" sz="3200" dirty="0">
                <a:solidFill>
                  <a:schemeClr val="bg1"/>
                </a:solidFill>
                <a:latin typeface=".VnTime" pitchFamily="34" charset="0"/>
              </a:rPr>
              <a:t> vµ ®</a:t>
            </a:r>
            <a:r>
              <a:rPr lang="en-US" sz="3200" dirty="0" err="1">
                <a:solidFill>
                  <a:schemeClr val="bg1"/>
                </a:solidFill>
                <a:latin typeface=".VnTime" pitchFamily="34" charset="0"/>
              </a:rPr>
              <a:t>Ìn</a:t>
            </a:r>
            <a:r>
              <a:rPr lang="en-US" sz="3200" dirty="0">
                <a:solidFill>
                  <a:schemeClr val="bg1"/>
                </a:solidFill>
                <a:latin typeface=".VnTime" pitchFamily="34" charset="0"/>
              </a:rPr>
              <a:t> </a:t>
            </a:r>
            <a:r>
              <a:rPr lang="en-US" sz="3200" dirty="0" err="1">
                <a:solidFill>
                  <a:schemeClr val="bg1"/>
                </a:solidFill>
                <a:latin typeface=".VnTime" pitchFamily="34" charset="0"/>
              </a:rPr>
              <a:t>cµng</a:t>
            </a:r>
            <a:r>
              <a:rPr lang="en-US" sz="3200" dirty="0">
                <a:solidFill>
                  <a:schemeClr val="bg1"/>
                </a:solidFill>
                <a:latin typeface=".VnTime" pitchFamily="34" charset="0"/>
              </a:rPr>
              <a:t> </a:t>
            </a:r>
            <a:r>
              <a:rPr lang="en-US" sz="3200" dirty="0" err="1">
                <a:solidFill>
                  <a:schemeClr val="bg1"/>
                </a:solidFill>
                <a:latin typeface=".VnTime" pitchFamily="34" charset="0"/>
              </a:rPr>
              <a:t>s¸ng</a:t>
            </a:r>
            <a:r>
              <a:rPr lang="en-US" sz="3200" dirty="0">
                <a:solidFill>
                  <a:schemeClr val="bg1"/>
                </a:solidFill>
                <a:latin typeface=".VnTime" pitchFamily="34" charset="0"/>
              </a:rPr>
              <a:t>. </a:t>
            </a:r>
            <a:r>
              <a:rPr lang="en-US" sz="3200" dirty="0" err="1">
                <a:solidFill>
                  <a:schemeClr val="bg1"/>
                </a:solidFill>
                <a:latin typeface=".VnTime" pitchFamily="34" charset="0"/>
              </a:rPr>
              <a:t>B©y</a:t>
            </a:r>
            <a:r>
              <a:rPr lang="en-US" sz="3200" dirty="0">
                <a:solidFill>
                  <a:schemeClr val="bg1"/>
                </a:solidFill>
                <a:latin typeface=".VnTime" pitchFamily="34" charset="0"/>
              </a:rPr>
              <a:t> </a:t>
            </a:r>
            <a:r>
              <a:rPr lang="en-US" sz="3200" dirty="0" err="1">
                <a:solidFill>
                  <a:schemeClr val="bg1"/>
                </a:solidFill>
                <a:latin typeface=".VnTime" pitchFamily="34" charset="0"/>
              </a:rPr>
              <a:t>giê</a:t>
            </a:r>
            <a:r>
              <a:rPr lang="en-US" sz="3200" dirty="0">
                <a:solidFill>
                  <a:schemeClr val="bg1"/>
                </a:solidFill>
                <a:latin typeface=".VnTime" pitchFamily="34" charset="0"/>
              </a:rPr>
              <a:t> ta </a:t>
            </a:r>
            <a:r>
              <a:rPr lang="en-US" sz="3200" dirty="0" err="1">
                <a:solidFill>
                  <a:schemeClr val="bg1"/>
                </a:solidFill>
                <a:latin typeface=".VnTime" pitchFamily="34" charset="0"/>
              </a:rPr>
              <a:t>cÇn</a:t>
            </a:r>
            <a:r>
              <a:rPr lang="en-US" sz="3200" dirty="0">
                <a:solidFill>
                  <a:schemeClr val="bg1"/>
                </a:solidFill>
                <a:latin typeface=".VnTime" pitchFamily="34" charset="0"/>
              </a:rPr>
              <a:t> </a:t>
            </a:r>
            <a:r>
              <a:rPr lang="en-US" sz="3200" dirty="0" err="1">
                <a:solidFill>
                  <a:schemeClr val="bg1"/>
                </a:solidFill>
                <a:latin typeface=".VnTime" pitchFamily="34" charset="0"/>
              </a:rPr>
              <a:t>t×m</a:t>
            </a:r>
            <a:r>
              <a:rPr lang="en-US" sz="3200" dirty="0">
                <a:solidFill>
                  <a:schemeClr val="bg1"/>
                </a:solidFill>
                <a:latin typeface=".VnTime" pitchFamily="34" charset="0"/>
              </a:rPr>
              <a:t> </a:t>
            </a:r>
            <a:r>
              <a:rPr lang="en-US" sz="3200" dirty="0" err="1">
                <a:solidFill>
                  <a:schemeClr val="bg1"/>
                </a:solidFill>
                <a:latin typeface=".VnTime" pitchFamily="34" charset="0"/>
              </a:rPr>
              <a:t>hiÓu</a:t>
            </a:r>
            <a:r>
              <a:rPr lang="en-US" sz="3200" dirty="0">
                <a:solidFill>
                  <a:schemeClr val="bg1"/>
                </a:solidFill>
                <a:latin typeface=".VnTime" pitchFamily="34" charset="0"/>
              </a:rPr>
              <a:t> </a:t>
            </a:r>
            <a:r>
              <a:rPr lang="en-US" sz="3200" dirty="0" err="1">
                <a:solidFill>
                  <a:schemeClr val="bg1"/>
                </a:solidFill>
                <a:latin typeface=".VnTime" pitchFamily="34" charset="0"/>
              </a:rPr>
              <a:t>xem</a:t>
            </a:r>
            <a:r>
              <a:rPr lang="en-US" sz="3200" dirty="0">
                <a:solidFill>
                  <a:schemeClr val="bg1"/>
                </a:solidFill>
                <a:latin typeface=".VnTime" pitchFamily="34" charset="0"/>
              </a:rPr>
              <a:t> </a:t>
            </a:r>
            <a:r>
              <a:rPr lang="en-US" sz="3200" dirty="0" err="1">
                <a:solidFill>
                  <a:schemeClr val="bg1"/>
                </a:solidFill>
                <a:latin typeface=".VnTime" pitchFamily="34" charset="0"/>
              </a:rPr>
              <a:t>c­ưêng</a:t>
            </a:r>
            <a:r>
              <a:rPr lang="en-US" sz="3200" dirty="0">
                <a:solidFill>
                  <a:schemeClr val="bg1"/>
                </a:solidFill>
                <a:latin typeface=".VnTime" pitchFamily="34" charset="0"/>
              </a:rPr>
              <a:t> ®é </a:t>
            </a:r>
            <a:r>
              <a:rPr lang="en-US" sz="3200" dirty="0" err="1">
                <a:solidFill>
                  <a:schemeClr val="bg1"/>
                </a:solidFill>
                <a:latin typeface=".VnTime" pitchFamily="34" charset="0"/>
              </a:rPr>
              <a:t>dßng</a:t>
            </a:r>
            <a:r>
              <a:rPr lang="en-US" sz="3200" dirty="0">
                <a:solidFill>
                  <a:schemeClr val="bg1"/>
                </a:solidFill>
                <a:latin typeface=".VnTime" pitchFamily="34" charset="0"/>
              </a:rPr>
              <a:t> ®</a:t>
            </a:r>
            <a:r>
              <a:rPr lang="en-US" sz="3200" dirty="0" err="1">
                <a:solidFill>
                  <a:schemeClr val="bg1"/>
                </a:solidFill>
                <a:latin typeface=".VnTime" pitchFamily="34" charset="0"/>
              </a:rPr>
              <a:t>iÖn</a:t>
            </a:r>
            <a:r>
              <a:rPr lang="en-US" sz="3200" dirty="0">
                <a:solidFill>
                  <a:schemeClr val="bg1"/>
                </a:solidFill>
                <a:latin typeface=".VnTime" pitchFamily="34" charset="0"/>
              </a:rPr>
              <a:t> ch¹y qua </a:t>
            </a:r>
            <a:r>
              <a:rPr lang="en-US" sz="3200" dirty="0" err="1">
                <a:solidFill>
                  <a:schemeClr val="bg1"/>
                </a:solidFill>
                <a:latin typeface=".VnTime" pitchFamily="34" charset="0"/>
              </a:rPr>
              <a:t>d©y</a:t>
            </a:r>
            <a:r>
              <a:rPr lang="en-US" sz="3200" dirty="0">
                <a:solidFill>
                  <a:schemeClr val="bg1"/>
                </a:solidFill>
                <a:latin typeface=".VnTime" pitchFamily="34" charset="0"/>
              </a:rPr>
              <a:t> </a:t>
            </a:r>
            <a:r>
              <a:rPr lang="en-US" sz="3200" dirty="0" err="1">
                <a:solidFill>
                  <a:schemeClr val="bg1"/>
                </a:solidFill>
                <a:latin typeface=".VnTime" pitchFamily="34" charset="0"/>
              </a:rPr>
              <a:t>dÉn</a:t>
            </a:r>
            <a:r>
              <a:rPr lang="en-US" sz="3200" dirty="0">
                <a:solidFill>
                  <a:schemeClr val="bg1"/>
                </a:solidFill>
                <a:latin typeface=".VnTime" pitchFamily="34" charset="0"/>
              </a:rPr>
              <a:t> ®</a:t>
            </a:r>
            <a:r>
              <a:rPr lang="en-US" sz="3200" dirty="0" err="1">
                <a:solidFill>
                  <a:schemeClr val="bg1"/>
                </a:solidFill>
                <a:latin typeface=".VnTime" pitchFamily="34" charset="0"/>
              </a:rPr>
              <a:t>iÖn</a:t>
            </a:r>
            <a:r>
              <a:rPr lang="en-US" sz="3200" dirty="0">
                <a:solidFill>
                  <a:schemeClr val="bg1"/>
                </a:solidFill>
                <a:latin typeface=".VnTime" pitchFamily="34" charset="0"/>
              </a:rPr>
              <a:t> </a:t>
            </a:r>
            <a:r>
              <a:rPr lang="en-US" sz="3200" dirty="0" err="1">
                <a:solidFill>
                  <a:schemeClr val="bg1"/>
                </a:solidFill>
                <a:latin typeface=".VnTime" pitchFamily="34" charset="0"/>
              </a:rPr>
              <a:t>cã</a:t>
            </a:r>
            <a:r>
              <a:rPr lang="en-US" sz="3200" dirty="0">
                <a:solidFill>
                  <a:schemeClr val="bg1"/>
                </a:solidFill>
                <a:latin typeface=".VnTime" pitchFamily="34" charset="0"/>
              </a:rPr>
              <a:t> </a:t>
            </a:r>
            <a:r>
              <a:rPr lang="en-US" sz="3200" dirty="0" err="1">
                <a:solidFill>
                  <a:schemeClr val="bg1"/>
                </a:solidFill>
                <a:latin typeface=".VnTime" pitchFamily="34" charset="0"/>
              </a:rPr>
              <a:t>tû</a:t>
            </a:r>
            <a:r>
              <a:rPr lang="en-US" sz="3200" dirty="0">
                <a:solidFill>
                  <a:schemeClr val="bg1"/>
                </a:solidFill>
                <a:latin typeface=".VnTime" pitchFamily="34" charset="0"/>
              </a:rPr>
              <a:t> </a:t>
            </a:r>
            <a:r>
              <a:rPr lang="en-US" sz="3200" dirty="0" err="1">
                <a:solidFill>
                  <a:schemeClr val="bg1"/>
                </a:solidFill>
                <a:latin typeface=".VnTime" pitchFamily="34" charset="0"/>
              </a:rPr>
              <a:t>lÖ</a:t>
            </a:r>
            <a:r>
              <a:rPr lang="en-US" sz="3200" dirty="0">
                <a:solidFill>
                  <a:schemeClr val="bg1"/>
                </a:solidFill>
                <a:latin typeface=".VnTime" pitchFamily="34" charset="0"/>
              </a:rPr>
              <a:t> </a:t>
            </a:r>
            <a:r>
              <a:rPr lang="en-US" sz="3200" dirty="0" err="1">
                <a:solidFill>
                  <a:schemeClr val="bg1"/>
                </a:solidFill>
                <a:latin typeface=".VnTime" pitchFamily="34" charset="0"/>
              </a:rPr>
              <a:t>víi</a:t>
            </a:r>
            <a:r>
              <a:rPr lang="en-US" sz="3200" dirty="0">
                <a:solidFill>
                  <a:schemeClr val="bg1"/>
                </a:solidFill>
                <a:latin typeface=".VnTime" pitchFamily="34" charset="0"/>
              </a:rPr>
              <a:t> </a:t>
            </a:r>
            <a:r>
              <a:rPr lang="en-US" sz="3200" dirty="0" err="1">
                <a:solidFill>
                  <a:schemeClr val="bg1"/>
                </a:solidFill>
                <a:latin typeface=".VnTime" pitchFamily="34" charset="0"/>
              </a:rPr>
              <a:t>hiÖu</a:t>
            </a:r>
            <a:r>
              <a:rPr lang="en-US" sz="3200" dirty="0">
                <a:solidFill>
                  <a:schemeClr val="bg1"/>
                </a:solidFill>
                <a:latin typeface=".VnTime" pitchFamily="34" charset="0"/>
              </a:rPr>
              <a:t> ®</a:t>
            </a:r>
            <a:r>
              <a:rPr lang="en-US" sz="3200" dirty="0" err="1">
                <a:solidFill>
                  <a:schemeClr val="bg1"/>
                </a:solidFill>
                <a:latin typeface=".VnTime" pitchFamily="34" charset="0"/>
              </a:rPr>
              <a:t>iÖn</a:t>
            </a:r>
            <a:r>
              <a:rPr lang="en-US" sz="3200" dirty="0">
                <a:solidFill>
                  <a:schemeClr val="bg1"/>
                </a:solidFill>
                <a:latin typeface=".VnTime" pitchFamily="34" charset="0"/>
              </a:rPr>
              <a:t> </a:t>
            </a:r>
            <a:r>
              <a:rPr lang="en-US" sz="3200" dirty="0" err="1">
                <a:solidFill>
                  <a:schemeClr val="bg1"/>
                </a:solidFill>
                <a:latin typeface=".VnTime" pitchFamily="34" charset="0"/>
              </a:rPr>
              <a:t>thÕ</a:t>
            </a:r>
            <a:r>
              <a:rPr lang="en-US" sz="3200" dirty="0">
                <a:solidFill>
                  <a:schemeClr val="bg1"/>
                </a:solidFill>
                <a:latin typeface=".VnTime" pitchFamily="34" charset="0"/>
              </a:rPr>
              <a:t> ®</a:t>
            </a:r>
            <a:r>
              <a:rPr lang="en-US" sz="3200" dirty="0" err="1">
                <a:solidFill>
                  <a:schemeClr val="bg1"/>
                </a:solidFill>
                <a:latin typeface=".VnTime" pitchFamily="34" charset="0"/>
              </a:rPr>
              <a:t>Æt</a:t>
            </a:r>
            <a:r>
              <a:rPr lang="en-US" sz="3200" dirty="0">
                <a:solidFill>
                  <a:schemeClr val="bg1"/>
                </a:solidFill>
                <a:latin typeface=".VnTime" pitchFamily="34" charset="0"/>
              </a:rPr>
              <a:t> ®</a:t>
            </a:r>
            <a:r>
              <a:rPr lang="en-US" sz="3200" dirty="0" err="1">
                <a:solidFill>
                  <a:schemeClr val="bg1"/>
                </a:solidFill>
                <a:latin typeface=".VnTime" pitchFamily="34" charset="0"/>
              </a:rPr>
              <a:t>Æt</a:t>
            </a:r>
            <a:r>
              <a:rPr lang="en-US" sz="3200" dirty="0">
                <a:solidFill>
                  <a:schemeClr val="bg1"/>
                </a:solidFill>
                <a:latin typeface=".VnTime" pitchFamily="34" charset="0"/>
              </a:rPr>
              <a:t> </a:t>
            </a:r>
            <a:r>
              <a:rPr lang="en-US" sz="3200" dirty="0" err="1">
                <a:solidFill>
                  <a:schemeClr val="bg1"/>
                </a:solidFill>
                <a:latin typeface=".VnTime" pitchFamily="34" charset="0"/>
              </a:rPr>
              <a:t>vµo</a:t>
            </a:r>
            <a:r>
              <a:rPr lang="en-US" sz="3200" dirty="0">
                <a:solidFill>
                  <a:schemeClr val="bg1"/>
                </a:solidFill>
                <a:latin typeface=".VnTime" pitchFamily="34" charset="0"/>
              </a:rPr>
              <a:t> </a:t>
            </a:r>
            <a:r>
              <a:rPr lang="en-US" sz="3200" dirty="0" err="1">
                <a:solidFill>
                  <a:schemeClr val="bg1"/>
                </a:solidFill>
                <a:latin typeface=".VnTime" pitchFamily="34" charset="0"/>
              </a:rPr>
              <a:t>hai</a:t>
            </a:r>
            <a:r>
              <a:rPr lang="en-US" sz="3200" dirty="0">
                <a:solidFill>
                  <a:schemeClr val="bg1"/>
                </a:solidFill>
                <a:latin typeface=".VnTime" pitchFamily="34" charset="0"/>
              </a:rPr>
              <a:t> ®</a:t>
            </a:r>
            <a:r>
              <a:rPr lang="en-US" sz="3200" dirty="0" err="1">
                <a:solidFill>
                  <a:schemeClr val="bg1"/>
                </a:solidFill>
                <a:latin typeface=".VnTime" pitchFamily="34" charset="0"/>
              </a:rPr>
              <a:t>Çu</a:t>
            </a:r>
            <a:r>
              <a:rPr lang="en-US" sz="3200" dirty="0">
                <a:solidFill>
                  <a:schemeClr val="bg1"/>
                </a:solidFill>
                <a:latin typeface=".VnTime" pitchFamily="34" charset="0"/>
              </a:rPr>
              <a:t> </a:t>
            </a:r>
            <a:r>
              <a:rPr lang="en-US" sz="3200" dirty="0" err="1">
                <a:solidFill>
                  <a:schemeClr val="bg1"/>
                </a:solidFill>
                <a:latin typeface=".VnTime" pitchFamily="34" charset="0"/>
              </a:rPr>
              <a:t>d©y</a:t>
            </a:r>
            <a:r>
              <a:rPr lang="en-US" sz="3200" dirty="0">
                <a:solidFill>
                  <a:schemeClr val="bg1"/>
                </a:solidFill>
                <a:latin typeface=".VnTime" pitchFamily="34" charset="0"/>
              </a:rPr>
              <a:t> </a:t>
            </a:r>
            <a:r>
              <a:rPr lang="en-US" sz="3200" dirty="0" err="1">
                <a:solidFill>
                  <a:schemeClr val="bg1"/>
                </a:solidFill>
                <a:latin typeface=".VnTime" pitchFamily="34" charset="0"/>
              </a:rPr>
              <a:t>dÉn</a:t>
            </a:r>
            <a:r>
              <a:rPr lang="en-US" sz="3200" dirty="0">
                <a:solidFill>
                  <a:schemeClr val="bg1"/>
                </a:solidFill>
                <a:latin typeface=".VnTime" pitchFamily="34" charset="0"/>
              </a:rPr>
              <a:t> ®ã hay </a:t>
            </a:r>
            <a:r>
              <a:rPr lang="en-US" sz="3200" dirty="0" err="1">
                <a:solidFill>
                  <a:schemeClr val="bg1"/>
                </a:solidFill>
                <a:latin typeface=".VnTime" pitchFamily="34" charset="0"/>
              </a:rPr>
              <a:t>kh«ng</a:t>
            </a:r>
            <a:r>
              <a:rPr lang="en-US" sz="3200" dirty="0">
                <a:solidFill>
                  <a:schemeClr val="bg1"/>
                </a:solidFill>
                <a:latin typeface=".VnTime" pitchFamily="34" charset="0"/>
              </a:rPr>
              <a:t>?</a:t>
            </a:r>
          </a:p>
        </p:txBody>
      </p:sp>
      <p:sp>
        <p:nvSpPr>
          <p:cNvPr id="46095" name="Text Box 15"/>
          <p:cNvSpPr txBox="1">
            <a:spLocks noChangeArrowheads="1"/>
          </p:cNvSpPr>
          <p:nvPr/>
        </p:nvSpPr>
        <p:spPr bwMode="auto">
          <a:xfrm>
            <a:off x="457200" y="4343400"/>
            <a:ext cx="8153400" cy="579438"/>
          </a:xfrm>
          <a:prstGeom prst="rect">
            <a:avLst/>
          </a:prstGeom>
          <a:solidFill>
            <a:srgbClr val="FF0000"/>
          </a:solidFill>
          <a:ln w="9525">
            <a:noFill/>
            <a:miter lim="800000"/>
            <a:headEnd/>
            <a:tailEnd/>
          </a:ln>
          <a:effectLst/>
        </p:spPr>
        <p:txBody>
          <a:bodyPr>
            <a:spAutoFit/>
          </a:bodyPr>
          <a:lstStyle/>
          <a:p>
            <a:pPr>
              <a:spcBef>
                <a:spcPct val="50000"/>
              </a:spcBef>
            </a:pPr>
            <a:r>
              <a:rPr lang="en-US" sz="3200">
                <a:latin typeface=".VnTime" pitchFamily="34" charset="0"/>
              </a:rPr>
              <a:t>§ã lµ vÊn ®Ò ta nghiªn cøu: </a:t>
            </a:r>
          </a:p>
        </p:txBody>
      </p:sp>
      <p:sp>
        <p:nvSpPr>
          <p:cNvPr id="46093" name="Text Box 13"/>
          <p:cNvSpPr txBox="1">
            <a:spLocks noChangeArrowheads="1"/>
          </p:cNvSpPr>
          <p:nvPr/>
        </p:nvSpPr>
        <p:spPr bwMode="auto">
          <a:xfrm>
            <a:off x="266700" y="681831"/>
            <a:ext cx="8610600" cy="5494338"/>
          </a:xfrm>
          <a:prstGeom prst="rect">
            <a:avLst/>
          </a:prstGeom>
          <a:solidFill>
            <a:schemeClr val="tx1"/>
          </a:solidFill>
          <a:ln w="57150">
            <a:solidFill>
              <a:srgbClr val="FF0000"/>
            </a:solidFill>
            <a:miter lim="800000"/>
            <a:headEnd/>
            <a:tailEnd/>
          </a:ln>
          <a:effectLst/>
        </p:spPr>
        <p:txBody>
          <a:bodyPr>
            <a:spAutoFit/>
          </a:bodyPr>
          <a:lstStyle/>
          <a:p>
            <a:pPr algn="ctr"/>
            <a:r>
              <a:rPr lang="en-US" sz="5400" dirty="0" err="1">
                <a:solidFill>
                  <a:srgbClr val="00FF00"/>
                </a:solidFill>
                <a:latin typeface=".VnArabiaH" pitchFamily="34" charset="0"/>
              </a:rPr>
              <a:t>Sù</a:t>
            </a:r>
            <a:r>
              <a:rPr lang="en-US" sz="5400" dirty="0">
                <a:solidFill>
                  <a:srgbClr val="00FF00"/>
                </a:solidFill>
                <a:latin typeface=".VnArabiaH" pitchFamily="34" charset="0"/>
              </a:rPr>
              <a:t> </a:t>
            </a:r>
            <a:r>
              <a:rPr lang="en-US" sz="5400" dirty="0" err="1">
                <a:solidFill>
                  <a:srgbClr val="00FF00"/>
                </a:solidFill>
                <a:latin typeface=".VnArabiaH" pitchFamily="34" charset="0"/>
              </a:rPr>
              <a:t>phô</a:t>
            </a:r>
            <a:r>
              <a:rPr lang="en-US" sz="5400" dirty="0">
                <a:solidFill>
                  <a:srgbClr val="00FF00"/>
                </a:solidFill>
                <a:latin typeface=".VnArabiaH" pitchFamily="34" charset="0"/>
              </a:rPr>
              <a:t> </a:t>
            </a:r>
            <a:r>
              <a:rPr lang="en-US" sz="5400" dirty="0" err="1">
                <a:solidFill>
                  <a:srgbClr val="00FF00"/>
                </a:solidFill>
                <a:latin typeface=".VnArabiaH" pitchFamily="34" charset="0"/>
              </a:rPr>
              <a:t>thuéc</a:t>
            </a:r>
            <a:r>
              <a:rPr lang="en-US" sz="5400" dirty="0">
                <a:solidFill>
                  <a:srgbClr val="00FF00"/>
                </a:solidFill>
                <a:latin typeface=".VnArabiaH" pitchFamily="34" charset="0"/>
              </a:rPr>
              <a:t> </a:t>
            </a:r>
            <a:r>
              <a:rPr lang="en-US" sz="5400" dirty="0" err="1">
                <a:solidFill>
                  <a:srgbClr val="00FF00"/>
                </a:solidFill>
                <a:latin typeface=".VnArabiaH" pitchFamily="34" charset="0"/>
              </a:rPr>
              <a:t>cña</a:t>
            </a:r>
            <a:r>
              <a:rPr lang="en-US" sz="5400" dirty="0">
                <a:solidFill>
                  <a:srgbClr val="00FF00"/>
                </a:solidFill>
                <a:latin typeface=".VnArabiaH" pitchFamily="34" charset="0"/>
              </a:rPr>
              <a:t> </a:t>
            </a:r>
            <a:r>
              <a:rPr lang="en-US" sz="5400" dirty="0" err="1">
                <a:solidFill>
                  <a:srgbClr val="00FF00"/>
                </a:solidFill>
                <a:latin typeface=".VnArabiaH" pitchFamily="34" charset="0"/>
              </a:rPr>
              <a:t>cƯêng</a:t>
            </a:r>
            <a:r>
              <a:rPr lang="en-US" sz="5400" dirty="0">
                <a:solidFill>
                  <a:srgbClr val="00FF00"/>
                </a:solidFill>
                <a:latin typeface=".VnArabiaH" pitchFamily="34" charset="0"/>
              </a:rPr>
              <a:t> ®é </a:t>
            </a:r>
          </a:p>
          <a:p>
            <a:pPr algn="ctr"/>
            <a:r>
              <a:rPr lang="en-US" sz="5400" dirty="0" err="1">
                <a:solidFill>
                  <a:srgbClr val="FF0000"/>
                </a:solidFill>
                <a:latin typeface=".VnArabiaH" pitchFamily="34" charset="0"/>
              </a:rPr>
              <a:t>dßng</a:t>
            </a:r>
            <a:r>
              <a:rPr lang="en-US" sz="5400" dirty="0">
                <a:solidFill>
                  <a:srgbClr val="FF0000"/>
                </a:solidFill>
                <a:latin typeface=".VnArabiaH" pitchFamily="34" charset="0"/>
              </a:rPr>
              <a:t> ®</a:t>
            </a:r>
            <a:r>
              <a:rPr lang="en-US" sz="5400" dirty="0" err="1">
                <a:solidFill>
                  <a:srgbClr val="FF0000"/>
                </a:solidFill>
                <a:latin typeface=".VnArabiaH" pitchFamily="34" charset="0"/>
              </a:rPr>
              <a:t>iÖn</a:t>
            </a:r>
            <a:r>
              <a:rPr lang="en-US" sz="5400" dirty="0">
                <a:solidFill>
                  <a:srgbClr val="FF0000"/>
                </a:solidFill>
                <a:latin typeface=".VnArabiaH" pitchFamily="34" charset="0"/>
              </a:rPr>
              <a:t> </a:t>
            </a:r>
            <a:r>
              <a:rPr lang="en-US" sz="5400" dirty="0" err="1">
                <a:solidFill>
                  <a:srgbClr val="FF0000"/>
                </a:solidFill>
                <a:latin typeface=".VnArabiaH" pitchFamily="34" charset="0"/>
              </a:rPr>
              <a:t>vµo</a:t>
            </a:r>
            <a:r>
              <a:rPr lang="en-US" sz="5400" dirty="0">
                <a:solidFill>
                  <a:srgbClr val="FF0000"/>
                </a:solidFill>
                <a:latin typeface=".VnArabiaH" pitchFamily="34" charset="0"/>
              </a:rPr>
              <a:t> </a:t>
            </a:r>
            <a:r>
              <a:rPr lang="en-US" sz="5400" dirty="0" err="1">
                <a:solidFill>
                  <a:srgbClr val="FF0000"/>
                </a:solidFill>
                <a:latin typeface=".VnArabiaH" pitchFamily="34" charset="0"/>
              </a:rPr>
              <a:t>hiÖu</a:t>
            </a:r>
            <a:r>
              <a:rPr lang="en-US" sz="5400" dirty="0">
                <a:solidFill>
                  <a:srgbClr val="FF0000"/>
                </a:solidFill>
                <a:latin typeface=".VnArabiaH" pitchFamily="34" charset="0"/>
              </a:rPr>
              <a:t> ®</a:t>
            </a:r>
            <a:r>
              <a:rPr lang="en-US" sz="5400" dirty="0" err="1">
                <a:solidFill>
                  <a:srgbClr val="FF0000"/>
                </a:solidFill>
                <a:latin typeface=".VnArabiaH" pitchFamily="34" charset="0"/>
              </a:rPr>
              <a:t>iÖn</a:t>
            </a:r>
            <a:r>
              <a:rPr lang="en-US" sz="5400" dirty="0">
                <a:solidFill>
                  <a:srgbClr val="FF0000"/>
                </a:solidFill>
                <a:latin typeface=".VnArabiaH" pitchFamily="34" charset="0"/>
              </a:rPr>
              <a:t> </a:t>
            </a:r>
            <a:r>
              <a:rPr lang="en-US" sz="5400" dirty="0" err="1">
                <a:solidFill>
                  <a:srgbClr val="FF0000"/>
                </a:solidFill>
                <a:latin typeface=".VnArabiaH" pitchFamily="34" charset="0"/>
              </a:rPr>
              <a:t>thÕ</a:t>
            </a:r>
            <a:r>
              <a:rPr lang="en-US" sz="5400" dirty="0">
                <a:solidFill>
                  <a:srgbClr val="FF0000"/>
                </a:solidFill>
                <a:latin typeface=".VnArabiaH" pitchFamily="34" charset="0"/>
              </a:rPr>
              <a:t> </a:t>
            </a:r>
          </a:p>
          <a:p>
            <a:pPr algn="ctr"/>
            <a:r>
              <a:rPr lang="en-US" sz="5400" dirty="0" err="1">
                <a:solidFill>
                  <a:srgbClr val="FFFF00"/>
                </a:solidFill>
                <a:latin typeface=".VnArabiaH" pitchFamily="34" charset="0"/>
              </a:rPr>
              <a:t>gi÷a</a:t>
            </a:r>
            <a:r>
              <a:rPr lang="en-US" sz="5400" dirty="0">
                <a:solidFill>
                  <a:srgbClr val="FFFF00"/>
                </a:solidFill>
                <a:latin typeface=".VnArabiaH" pitchFamily="34" charset="0"/>
              </a:rPr>
              <a:t> </a:t>
            </a:r>
            <a:r>
              <a:rPr lang="en-US" sz="5400" dirty="0" err="1">
                <a:solidFill>
                  <a:srgbClr val="FFFF00"/>
                </a:solidFill>
                <a:latin typeface=".VnArabiaH" pitchFamily="34" charset="0"/>
              </a:rPr>
              <a:t>hai</a:t>
            </a:r>
            <a:r>
              <a:rPr lang="en-US" sz="5400" dirty="0">
                <a:solidFill>
                  <a:srgbClr val="FFFF00"/>
                </a:solidFill>
                <a:latin typeface=".VnArabiaH" pitchFamily="34" charset="0"/>
              </a:rPr>
              <a:t> ®</a:t>
            </a:r>
            <a:r>
              <a:rPr lang="en-US" sz="5400" dirty="0" err="1">
                <a:solidFill>
                  <a:srgbClr val="FFFF00"/>
                </a:solidFill>
                <a:latin typeface=".VnArabiaH" pitchFamily="34" charset="0"/>
              </a:rPr>
              <a:t>Çu</a:t>
            </a:r>
            <a:r>
              <a:rPr lang="en-US" sz="5400" dirty="0">
                <a:solidFill>
                  <a:srgbClr val="FFFF00"/>
                </a:solidFill>
                <a:latin typeface=".VnArabiaH" pitchFamily="34" charset="0"/>
              </a:rPr>
              <a:t> </a:t>
            </a:r>
            <a:r>
              <a:rPr lang="en-US" sz="5400" dirty="0" err="1">
                <a:solidFill>
                  <a:srgbClr val="FFFF00"/>
                </a:solidFill>
                <a:latin typeface=".VnArabiaH" pitchFamily="34" charset="0"/>
              </a:rPr>
              <a:t>d©y</a:t>
            </a:r>
            <a:r>
              <a:rPr lang="en-US" sz="5400" dirty="0">
                <a:solidFill>
                  <a:srgbClr val="FFFF00"/>
                </a:solidFill>
                <a:latin typeface=".VnArabiaH" pitchFamily="34" charset="0"/>
              </a:rPr>
              <a:t> </a:t>
            </a:r>
            <a:r>
              <a:rPr lang="en-US" sz="5400" dirty="0" err="1">
                <a:solidFill>
                  <a:srgbClr val="FFFF00"/>
                </a:solidFill>
                <a:latin typeface=".VnArabiaH" pitchFamily="34" charset="0"/>
              </a:rPr>
              <a:t>dÉn</a:t>
            </a:r>
            <a:r>
              <a:rPr lang="en-US" sz="5400" b="1" dirty="0">
                <a:latin typeface=".VnArabiaH" pitchFamily="34" charset="0"/>
              </a:rPr>
              <a:t> </a:t>
            </a:r>
          </a:p>
          <a:p>
            <a:pPr>
              <a:spcBef>
                <a:spcPct val="50000"/>
              </a:spcBef>
            </a:pPr>
            <a:endParaRPr lang="en-US" sz="5400" b="1" dirty="0">
              <a:solidFill>
                <a:srgbClr val="00FF00"/>
              </a:solidFill>
              <a:latin typeface=".VnArabiaH"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6088"/>
                                        </p:tgtEl>
                                        <p:attrNameLst>
                                          <p:attrName>style.visibility</p:attrName>
                                        </p:attrNameLst>
                                      </p:cBhvr>
                                      <p:to>
                                        <p:strVal val="visible"/>
                                      </p:to>
                                    </p:set>
                                    <p:anim calcmode="lin" valueType="num">
                                      <p:cBhvr additive="base">
                                        <p:cTn id="7" dur="500" fill="hold"/>
                                        <p:tgtEl>
                                          <p:spTgt spid="46088"/>
                                        </p:tgtEl>
                                        <p:attrNameLst>
                                          <p:attrName>ppt_x</p:attrName>
                                        </p:attrNameLst>
                                      </p:cBhvr>
                                      <p:tavLst>
                                        <p:tav tm="0">
                                          <p:val>
                                            <p:strVal val="0-#ppt_w/2"/>
                                          </p:val>
                                        </p:tav>
                                        <p:tav tm="100000">
                                          <p:val>
                                            <p:strVal val="#ppt_x"/>
                                          </p:val>
                                        </p:tav>
                                      </p:tavLst>
                                    </p:anim>
                                    <p:anim calcmode="lin" valueType="num">
                                      <p:cBhvr additive="base">
                                        <p:cTn id="8" dur="500" fill="hold"/>
                                        <p:tgtEl>
                                          <p:spTgt spid="4608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6095"/>
                                        </p:tgtEl>
                                        <p:attrNameLst>
                                          <p:attrName>style.visibility</p:attrName>
                                        </p:attrNameLst>
                                      </p:cBhvr>
                                      <p:to>
                                        <p:strVal val="visible"/>
                                      </p:to>
                                    </p:set>
                                    <p:anim calcmode="lin" valueType="num">
                                      <p:cBhvr additive="base">
                                        <p:cTn id="13" dur="500" fill="hold"/>
                                        <p:tgtEl>
                                          <p:spTgt spid="46095"/>
                                        </p:tgtEl>
                                        <p:attrNameLst>
                                          <p:attrName>ppt_x</p:attrName>
                                        </p:attrNameLst>
                                      </p:cBhvr>
                                      <p:tavLst>
                                        <p:tav tm="0">
                                          <p:val>
                                            <p:strVal val="#ppt_x"/>
                                          </p:val>
                                        </p:tav>
                                        <p:tav tm="100000">
                                          <p:val>
                                            <p:strVal val="#ppt_x"/>
                                          </p:val>
                                        </p:tav>
                                      </p:tavLst>
                                    </p:anim>
                                    <p:anim calcmode="lin" valueType="num">
                                      <p:cBhvr additive="base">
                                        <p:cTn id="14" dur="500" fill="hold"/>
                                        <p:tgtEl>
                                          <p:spTgt spid="4609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6093"/>
                                        </p:tgtEl>
                                        <p:attrNameLst>
                                          <p:attrName>style.visibility</p:attrName>
                                        </p:attrNameLst>
                                      </p:cBhvr>
                                      <p:to>
                                        <p:strVal val="visible"/>
                                      </p:to>
                                    </p:set>
                                    <p:anim calcmode="lin" valueType="num">
                                      <p:cBhvr>
                                        <p:cTn id="19" dur="500" fill="hold"/>
                                        <p:tgtEl>
                                          <p:spTgt spid="46093"/>
                                        </p:tgtEl>
                                        <p:attrNameLst>
                                          <p:attrName>ppt_w</p:attrName>
                                        </p:attrNameLst>
                                      </p:cBhvr>
                                      <p:tavLst>
                                        <p:tav tm="0">
                                          <p:val>
                                            <p:fltVal val="0"/>
                                          </p:val>
                                        </p:tav>
                                        <p:tav tm="100000">
                                          <p:val>
                                            <p:strVal val="#ppt_w"/>
                                          </p:val>
                                        </p:tav>
                                      </p:tavLst>
                                    </p:anim>
                                    <p:anim calcmode="lin" valueType="num">
                                      <p:cBhvr>
                                        <p:cTn id="20" dur="500" fill="hold"/>
                                        <p:tgtEl>
                                          <p:spTgt spid="4609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8" grpId="0" animBg="1"/>
      <p:bldP spid="46095" grpId="0" animBg="1"/>
      <p:bldP spid="4609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7" name="Rectangle 9"/>
          <p:cNvSpPr>
            <a:spLocks noChangeArrowheads="1"/>
          </p:cNvSpPr>
          <p:nvPr/>
        </p:nvSpPr>
        <p:spPr bwMode="auto">
          <a:xfrm>
            <a:off x="0" y="-4336"/>
            <a:ext cx="9144000" cy="830997"/>
          </a:xfrm>
          <a:prstGeom prst="rect">
            <a:avLst/>
          </a:prstGeom>
          <a:solidFill>
            <a:schemeClr val="tx2"/>
          </a:solidFill>
          <a:ln w="9525">
            <a:noFill/>
            <a:miter lim="800000"/>
            <a:headEnd/>
            <a:tailEnd/>
          </a:ln>
          <a:effectLst/>
        </p:spPr>
        <p:txBody>
          <a:bodyPr anchor="ctr">
            <a:spAutoFit/>
          </a:bodyPr>
          <a:lstStyle/>
          <a:p>
            <a:pPr algn="ctr"/>
            <a:r>
              <a:rPr lang="en-US" sz="2400" b="1" i="1" dirty="0" err="1">
                <a:solidFill>
                  <a:schemeClr val="bg1"/>
                </a:solidFill>
                <a:latin typeface=".VnTimeH" pitchFamily="34" charset="0"/>
              </a:rPr>
              <a:t>Bµi</a:t>
            </a:r>
            <a:r>
              <a:rPr lang="en-US" sz="2400" b="1" i="1" dirty="0">
                <a:solidFill>
                  <a:schemeClr val="bg1"/>
                </a:solidFill>
                <a:latin typeface=".VnTimeH" pitchFamily="34" charset="0"/>
              </a:rPr>
              <a:t> 1</a:t>
            </a:r>
            <a:r>
              <a:rPr lang="en-US" sz="2400" dirty="0">
                <a:solidFill>
                  <a:schemeClr val="bg1"/>
                </a:solidFill>
                <a:latin typeface=".VnTime" pitchFamily="34" charset="0"/>
              </a:rPr>
              <a:t>  </a:t>
            </a:r>
            <a:r>
              <a:rPr lang="en-US" sz="2400" b="1" dirty="0" err="1">
                <a:solidFill>
                  <a:srgbClr val="00FF00"/>
                </a:solidFill>
                <a:latin typeface=".VnTimeH" pitchFamily="34" charset="0"/>
              </a:rPr>
              <a:t>Sù</a:t>
            </a:r>
            <a:r>
              <a:rPr lang="en-US" sz="2400" b="1" dirty="0">
                <a:solidFill>
                  <a:srgbClr val="00FF00"/>
                </a:solidFill>
                <a:latin typeface=".VnTimeH" pitchFamily="34" charset="0"/>
              </a:rPr>
              <a:t> </a:t>
            </a:r>
            <a:r>
              <a:rPr lang="en-US" sz="2400" b="1" dirty="0" err="1">
                <a:solidFill>
                  <a:srgbClr val="00FF00"/>
                </a:solidFill>
                <a:latin typeface=".VnTimeH" pitchFamily="34" charset="0"/>
              </a:rPr>
              <a:t>phô</a:t>
            </a:r>
            <a:r>
              <a:rPr lang="en-US" sz="2400" b="1" dirty="0">
                <a:solidFill>
                  <a:srgbClr val="00FF00"/>
                </a:solidFill>
                <a:latin typeface=".VnTimeH" pitchFamily="34" charset="0"/>
              </a:rPr>
              <a:t> </a:t>
            </a:r>
            <a:r>
              <a:rPr lang="en-US" sz="2400" b="1" dirty="0" err="1">
                <a:solidFill>
                  <a:srgbClr val="00FF00"/>
                </a:solidFill>
                <a:latin typeface=".VnTimeH" pitchFamily="34" charset="0"/>
              </a:rPr>
              <a:t>thuéc</a:t>
            </a:r>
            <a:r>
              <a:rPr lang="en-US" sz="2400" b="1" dirty="0">
                <a:solidFill>
                  <a:srgbClr val="00FF00"/>
                </a:solidFill>
                <a:latin typeface=".VnTimeH" pitchFamily="34" charset="0"/>
              </a:rPr>
              <a:t> </a:t>
            </a:r>
            <a:r>
              <a:rPr lang="en-US" sz="2400" b="1" dirty="0" err="1">
                <a:solidFill>
                  <a:srgbClr val="00FF00"/>
                </a:solidFill>
                <a:latin typeface=".VnTimeH" pitchFamily="34" charset="0"/>
              </a:rPr>
              <a:t>cña</a:t>
            </a:r>
            <a:r>
              <a:rPr lang="en-US" sz="2400" b="1" dirty="0">
                <a:solidFill>
                  <a:srgbClr val="00FF00"/>
                </a:solidFill>
                <a:latin typeface=".VnTimeH" pitchFamily="34" charset="0"/>
              </a:rPr>
              <a:t> </a:t>
            </a:r>
            <a:r>
              <a:rPr lang="en-US" sz="2400" b="1" dirty="0" err="1">
                <a:solidFill>
                  <a:srgbClr val="00FF00"/>
                </a:solidFill>
                <a:latin typeface=".VnTimeH" pitchFamily="34" charset="0"/>
              </a:rPr>
              <a:t>cƯ­êng</a:t>
            </a:r>
            <a:r>
              <a:rPr lang="en-US" sz="2400" b="1" dirty="0">
                <a:solidFill>
                  <a:srgbClr val="00FF00"/>
                </a:solidFill>
                <a:latin typeface=".VnTimeH" pitchFamily="34" charset="0"/>
              </a:rPr>
              <a:t> ®é </a:t>
            </a:r>
            <a:r>
              <a:rPr lang="en-US" sz="2400" b="1" dirty="0" err="1">
                <a:solidFill>
                  <a:schemeClr val="bg1"/>
                </a:solidFill>
                <a:latin typeface=".VnTimeH" pitchFamily="34" charset="0"/>
              </a:rPr>
              <a:t>dßng</a:t>
            </a:r>
            <a:r>
              <a:rPr lang="en-US" sz="2400" b="1" dirty="0">
                <a:solidFill>
                  <a:schemeClr val="bg1"/>
                </a:solidFill>
                <a:latin typeface=".VnTimeH" pitchFamily="34" charset="0"/>
              </a:rPr>
              <a:t> ®</a:t>
            </a:r>
            <a:r>
              <a:rPr lang="en-US" sz="2400" b="1" dirty="0" err="1">
                <a:solidFill>
                  <a:schemeClr val="bg1"/>
                </a:solidFill>
                <a:latin typeface=".VnTimeH" pitchFamily="34" charset="0"/>
              </a:rPr>
              <a:t>iÖn</a:t>
            </a:r>
            <a:r>
              <a:rPr lang="en-US" sz="2400" b="1" dirty="0">
                <a:solidFill>
                  <a:schemeClr val="bg1"/>
                </a:solidFill>
                <a:latin typeface=".VnTimeH" pitchFamily="34" charset="0"/>
              </a:rPr>
              <a:t> </a:t>
            </a:r>
            <a:r>
              <a:rPr lang="en-US" sz="2400" b="1" dirty="0" err="1">
                <a:solidFill>
                  <a:schemeClr val="bg1"/>
                </a:solidFill>
                <a:latin typeface=".VnTimeH" pitchFamily="34" charset="0"/>
              </a:rPr>
              <a:t>vµo</a:t>
            </a:r>
            <a:r>
              <a:rPr lang="en-US" sz="2400" b="1" dirty="0">
                <a:solidFill>
                  <a:schemeClr val="bg1"/>
                </a:solidFill>
                <a:latin typeface=".VnTimeH" pitchFamily="34" charset="0"/>
              </a:rPr>
              <a:t> </a:t>
            </a:r>
            <a:r>
              <a:rPr lang="en-US" sz="2400" b="1" dirty="0" err="1">
                <a:solidFill>
                  <a:schemeClr val="bg1"/>
                </a:solidFill>
                <a:latin typeface=".VnTimeH" pitchFamily="34" charset="0"/>
              </a:rPr>
              <a:t>hiÖu</a:t>
            </a:r>
            <a:r>
              <a:rPr lang="en-US" sz="2400" b="1" dirty="0">
                <a:solidFill>
                  <a:schemeClr val="bg1"/>
                </a:solidFill>
                <a:latin typeface=".VnTimeH" pitchFamily="34" charset="0"/>
              </a:rPr>
              <a:t> ®</a:t>
            </a:r>
            <a:r>
              <a:rPr lang="en-US" sz="2400" b="1" dirty="0" err="1">
                <a:solidFill>
                  <a:schemeClr val="bg1"/>
                </a:solidFill>
                <a:latin typeface=".VnTimeH" pitchFamily="34" charset="0"/>
              </a:rPr>
              <a:t>iÖn</a:t>
            </a:r>
            <a:r>
              <a:rPr lang="en-US" sz="2400" b="1" dirty="0">
                <a:solidFill>
                  <a:schemeClr val="bg1"/>
                </a:solidFill>
                <a:latin typeface=".VnTimeH" pitchFamily="34" charset="0"/>
              </a:rPr>
              <a:t> </a:t>
            </a:r>
            <a:r>
              <a:rPr lang="en-US" sz="2400" b="1" dirty="0" err="1">
                <a:solidFill>
                  <a:schemeClr val="bg1"/>
                </a:solidFill>
                <a:latin typeface=".VnTimeH" pitchFamily="34" charset="0"/>
              </a:rPr>
              <a:t>thÕ</a:t>
            </a:r>
            <a:r>
              <a:rPr lang="en-US" sz="2400" b="1" dirty="0">
                <a:solidFill>
                  <a:schemeClr val="bg1"/>
                </a:solidFill>
                <a:latin typeface=".VnTimeH" pitchFamily="34" charset="0"/>
              </a:rPr>
              <a:t> </a:t>
            </a:r>
            <a:r>
              <a:rPr lang="en-US" sz="2400" b="1" dirty="0" err="1">
                <a:solidFill>
                  <a:srgbClr val="FFFF00"/>
                </a:solidFill>
                <a:latin typeface=".VnTimeH" pitchFamily="34" charset="0"/>
              </a:rPr>
              <a:t>gi÷a</a:t>
            </a:r>
            <a:r>
              <a:rPr lang="en-US" sz="2400" b="1" dirty="0">
                <a:solidFill>
                  <a:srgbClr val="FFFF00"/>
                </a:solidFill>
                <a:latin typeface=".VnTimeH" pitchFamily="34" charset="0"/>
              </a:rPr>
              <a:t> </a:t>
            </a:r>
            <a:r>
              <a:rPr lang="en-US" sz="2400" b="1" dirty="0" err="1">
                <a:solidFill>
                  <a:srgbClr val="FFFF00"/>
                </a:solidFill>
                <a:latin typeface=".VnTimeH" pitchFamily="34" charset="0"/>
              </a:rPr>
              <a:t>hai</a:t>
            </a:r>
            <a:r>
              <a:rPr lang="en-US" sz="2400" b="1" dirty="0">
                <a:solidFill>
                  <a:srgbClr val="FFFF00"/>
                </a:solidFill>
                <a:latin typeface=".VnTimeH" pitchFamily="34" charset="0"/>
              </a:rPr>
              <a:t> ®</a:t>
            </a:r>
            <a:r>
              <a:rPr lang="en-US" sz="2400" b="1" dirty="0" err="1">
                <a:solidFill>
                  <a:srgbClr val="FFFF00"/>
                </a:solidFill>
                <a:latin typeface=".VnTimeH" pitchFamily="34" charset="0"/>
              </a:rPr>
              <a:t>Çu</a:t>
            </a:r>
            <a:r>
              <a:rPr lang="en-US" sz="2400" b="1" dirty="0">
                <a:solidFill>
                  <a:srgbClr val="FFFF00"/>
                </a:solidFill>
                <a:latin typeface=".VnTimeH" pitchFamily="34" charset="0"/>
              </a:rPr>
              <a:t> </a:t>
            </a:r>
            <a:r>
              <a:rPr lang="en-US" sz="2400" b="1" dirty="0" err="1">
                <a:solidFill>
                  <a:srgbClr val="FFFF00"/>
                </a:solidFill>
                <a:latin typeface=".VnTimeH" pitchFamily="34" charset="0"/>
              </a:rPr>
              <a:t>d©y</a:t>
            </a:r>
            <a:r>
              <a:rPr lang="en-US" sz="2400" b="1" dirty="0">
                <a:solidFill>
                  <a:srgbClr val="FFFF00"/>
                </a:solidFill>
                <a:latin typeface=".VnTimeH" pitchFamily="34" charset="0"/>
              </a:rPr>
              <a:t> </a:t>
            </a:r>
            <a:r>
              <a:rPr lang="en-US" sz="2400" b="1" dirty="0" err="1">
                <a:solidFill>
                  <a:srgbClr val="FFFF00"/>
                </a:solidFill>
                <a:latin typeface=".VnTimeH" pitchFamily="34" charset="0"/>
              </a:rPr>
              <a:t>dÉn</a:t>
            </a:r>
            <a:endParaRPr lang="en-US" sz="2400" b="1" dirty="0">
              <a:solidFill>
                <a:srgbClr val="FFFF00"/>
              </a:solidFill>
              <a:latin typeface=".VnTimeH" pitchFamily="34" charset="0"/>
            </a:endParaRPr>
          </a:p>
        </p:txBody>
      </p:sp>
      <p:sp>
        <p:nvSpPr>
          <p:cNvPr id="12299" name="Rectangle 11"/>
          <p:cNvSpPr>
            <a:spLocks noChangeArrowheads="1"/>
          </p:cNvSpPr>
          <p:nvPr/>
        </p:nvSpPr>
        <p:spPr bwMode="auto">
          <a:xfrm>
            <a:off x="0" y="838200"/>
            <a:ext cx="2393950" cy="457200"/>
          </a:xfrm>
          <a:prstGeom prst="rect">
            <a:avLst/>
          </a:prstGeom>
          <a:solidFill>
            <a:srgbClr val="660033"/>
          </a:solidFill>
          <a:ln w="9525">
            <a:noFill/>
            <a:miter lim="800000"/>
            <a:headEnd/>
            <a:tailEnd/>
          </a:ln>
          <a:effectLst/>
        </p:spPr>
        <p:txBody>
          <a:bodyPr wrap="none" anchor="ctr">
            <a:spAutoFit/>
          </a:bodyPr>
          <a:lstStyle/>
          <a:p>
            <a:r>
              <a:rPr lang="en-US" sz="2400" b="1">
                <a:solidFill>
                  <a:schemeClr val="bg1"/>
                </a:solidFill>
                <a:latin typeface=".VnTimeH" pitchFamily="34" charset="0"/>
              </a:rPr>
              <a:t>I. ThÝ nghiÖm</a:t>
            </a:r>
          </a:p>
        </p:txBody>
      </p:sp>
      <p:sp>
        <p:nvSpPr>
          <p:cNvPr id="12304" name="Rectangle 16"/>
          <p:cNvSpPr>
            <a:spLocks noChangeArrowheads="1"/>
          </p:cNvSpPr>
          <p:nvPr/>
        </p:nvSpPr>
        <p:spPr bwMode="auto">
          <a:xfrm>
            <a:off x="0" y="1828800"/>
            <a:ext cx="4114800" cy="1552575"/>
          </a:xfrm>
          <a:prstGeom prst="rect">
            <a:avLst/>
          </a:prstGeom>
          <a:solidFill>
            <a:srgbClr val="0000FF"/>
          </a:solidFill>
          <a:ln w="9525">
            <a:noFill/>
            <a:miter lim="800000"/>
            <a:headEnd/>
            <a:tailEnd/>
          </a:ln>
          <a:effectLst/>
        </p:spPr>
        <p:txBody>
          <a:bodyPr anchor="ctr">
            <a:spAutoFit/>
          </a:bodyPr>
          <a:lstStyle/>
          <a:p>
            <a:pPr algn="just"/>
            <a:r>
              <a:rPr lang="en-US" sz="2400">
                <a:solidFill>
                  <a:schemeClr val="bg1"/>
                </a:solidFill>
                <a:latin typeface="Times New Roman" pitchFamily="18" charset="0"/>
              </a:rPr>
              <a:t>a. </a:t>
            </a:r>
            <a:r>
              <a:rPr lang="en-US" sz="2400">
                <a:solidFill>
                  <a:schemeClr val="bg1"/>
                </a:solidFill>
                <a:latin typeface=".VnTime" pitchFamily="34" charset="0"/>
              </a:rPr>
              <a:t>Quan s¸t s¬ ®å m¹ch ®iÖn h×nh bªn, kÓ tªn, nªu c«ng dông vµ c¸ch m¾c tõng bé phËn trong s¬ ®å.</a:t>
            </a:r>
          </a:p>
        </p:txBody>
      </p:sp>
      <p:sp>
        <p:nvSpPr>
          <p:cNvPr id="12306" name="Rectangle 18"/>
          <p:cNvSpPr>
            <a:spLocks noChangeArrowheads="1"/>
          </p:cNvSpPr>
          <p:nvPr/>
        </p:nvSpPr>
        <p:spPr bwMode="auto">
          <a:xfrm>
            <a:off x="0" y="1295400"/>
            <a:ext cx="2632075" cy="457200"/>
          </a:xfrm>
          <a:prstGeom prst="rect">
            <a:avLst/>
          </a:prstGeom>
          <a:solidFill>
            <a:srgbClr val="660033"/>
          </a:solidFill>
          <a:ln w="9525">
            <a:noFill/>
            <a:miter lim="800000"/>
            <a:headEnd/>
            <a:tailEnd/>
          </a:ln>
          <a:effectLst/>
        </p:spPr>
        <p:txBody>
          <a:bodyPr wrap="none" anchor="ctr">
            <a:spAutoFit/>
          </a:bodyPr>
          <a:lstStyle/>
          <a:p>
            <a:r>
              <a:rPr lang="en-US" sz="2400" b="1">
                <a:solidFill>
                  <a:schemeClr val="bg1"/>
                </a:solidFill>
                <a:latin typeface=".VnTime" pitchFamily="34" charset="0"/>
              </a:rPr>
              <a:t>1. S¬ ®å m¹ch ®iÖn</a:t>
            </a:r>
          </a:p>
        </p:txBody>
      </p:sp>
      <p:sp>
        <p:nvSpPr>
          <p:cNvPr id="12347" name="Rectangle 59"/>
          <p:cNvSpPr>
            <a:spLocks noChangeArrowheads="1"/>
          </p:cNvSpPr>
          <p:nvPr/>
        </p:nvSpPr>
        <p:spPr bwMode="auto">
          <a:xfrm>
            <a:off x="0" y="3322638"/>
            <a:ext cx="4114800" cy="1552575"/>
          </a:xfrm>
          <a:prstGeom prst="rect">
            <a:avLst/>
          </a:prstGeom>
          <a:solidFill>
            <a:srgbClr val="0000FF"/>
          </a:solidFill>
          <a:ln w="9525">
            <a:noFill/>
            <a:miter lim="800000"/>
            <a:headEnd/>
            <a:tailEnd/>
          </a:ln>
          <a:effectLst/>
        </p:spPr>
        <p:txBody>
          <a:bodyPr anchor="ctr">
            <a:spAutoFit/>
          </a:bodyPr>
          <a:lstStyle/>
          <a:p>
            <a:pPr algn="just"/>
            <a:r>
              <a:rPr lang="en-US" sz="2400">
                <a:solidFill>
                  <a:schemeClr val="bg1"/>
                </a:solidFill>
                <a:latin typeface="Times New Roman" pitchFamily="18" charset="0"/>
              </a:rPr>
              <a:t>b. </a:t>
            </a:r>
            <a:r>
              <a:rPr lang="en-US" sz="2400">
                <a:solidFill>
                  <a:schemeClr val="bg1"/>
                </a:solidFill>
                <a:latin typeface=".VnTime" pitchFamily="34" charset="0"/>
              </a:rPr>
              <a:t>Chèt </a:t>
            </a:r>
            <a:r>
              <a:rPr lang="en-US" sz="2400">
                <a:solidFill>
                  <a:schemeClr val="bg1"/>
                </a:solidFill>
                <a:latin typeface="Times New Roman" pitchFamily="18" charset="0"/>
              </a:rPr>
              <a:t>(+) </a:t>
            </a:r>
            <a:r>
              <a:rPr lang="en-US" sz="2400">
                <a:solidFill>
                  <a:schemeClr val="bg1"/>
                </a:solidFill>
                <a:latin typeface=".VnTime" pitchFamily="34" charset="0"/>
              </a:rPr>
              <a:t>cña c¸c dông cô ®o ®iÖn cã trong s¬ ®å ph¶i ®­îc m¾c vÒ phÝa ®iÓm A hay ®iÓm B.</a:t>
            </a:r>
          </a:p>
        </p:txBody>
      </p:sp>
      <p:grpSp>
        <p:nvGrpSpPr>
          <p:cNvPr id="12353" name="Group 65"/>
          <p:cNvGrpSpPr>
            <a:grpSpLocks/>
          </p:cNvGrpSpPr>
          <p:nvPr/>
        </p:nvGrpSpPr>
        <p:grpSpPr bwMode="auto">
          <a:xfrm>
            <a:off x="4546600" y="1447800"/>
            <a:ext cx="4064000" cy="2362200"/>
            <a:chOff x="2864" y="912"/>
            <a:chExt cx="2560" cy="1488"/>
          </a:xfrm>
        </p:grpSpPr>
        <p:sp>
          <p:nvSpPr>
            <p:cNvPr id="12307" name="Oval 19"/>
            <p:cNvSpPr>
              <a:spLocks noChangeArrowheads="1"/>
            </p:cNvSpPr>
            <p:nvPr/>
          </p:nvSpPr>
          <p:spPr bwMode="auto">
            <a:xfrm>
              <a:off x="2864" y="1392"/>
              <a:ext cx="432" cy="384"/>
            </a:xfrm>
            <a:prstGeom prst="ellipse">
              <a:avLst/>
            </a:prstGeom>
            <a:solidFill>
              <a:srgbClr val="FF0000"/>
            </a:solidFill>
            <a:ln w="9525">
              <a:solidFill>
                <a:schemeClr val="tx1"/>
              </a:solidFill>
              <a:round/>
              <a:headEnd/>
              <a:tailEnd/>
            </a:ln>
            <a:effectLst/>
          </p:spPr>
          <p:txBody>
            <a:bodyPr wrap="none" anchor="ctr"/>
            <a:lstStyle/>
            <a:p>
              <a:pPr algn="ctr"/>
              <a:r>
                <a:rPr lang="en-US" sz="3200" b="1">
                  <a:solidFill>
                    <a:schemeClr val="bg1"/>
                  </a:solidFill>
                  <a:latin typeface=".VnTimeH" pitchFamily="34" charset="0"/>
                </a:rPr>
                <a:t>A</a:t>
              </a:r>
            </a:p>
          </p:txBody>
        </p:sp>
        <p:sp>
          <p:nvSpPr>
            <p:cNvPr id="12308" name="Line 20"/>
            <p:cNvSpPr>
              <a:spLocks noChangeShapeType="1"/>
            </p:cNvSpPr>
            <p:nvPr/>
          </p:nvSpPr>
          <p:spPr bwMode="auto">
            <a:xfrm>
              <a:off x="3072" y="968"/>
              <a:ext cx="0" cy="432"/>
            </a:xfrm>
            <a:prstGeom prst="line">
              <a:avLst/>
            </a:prstGeom>
            <a:noFill/>
            <a:ln w="57150">
              <a:solidFill>
                <a:srgbClr val="660033"/>
              </a:solidFill>
              <a:round/>
              <a:headEnd/>
              <a:tailEnd/>
            </a:ln>
            <a:effectLst/>
          </p:spPr>
          <p:txBody>
            <a:bodyPr/>
            <a:lstStyle/>
            <a:p>
              <a:endParaRPr lang="en-US"/>
            </a:p>
          </p:txBody>
        </p:sp>
        <p:sp>
          <p:nvSpPr>
            <p:cNvPr id="12309" name="Line 21"/>
            <p:cNvSpPr>
              <a:spLocks noChangeShapeType="1"/>
            </p:cNvSpPr>
            <p:nvPr/>
          </p:nvSpPr>
          <p:spPr bwMode="auto">
            <a:xfrm>
              <a:off x="3096" y="1776"/>
              <a:ext cx="0" cy="384"/>
            </a:xfrm>
            <a:prstGeom prst="line">
              <a:avLst/>
            </a:prstGeom>
            <a:noFill/>
            <a:ln w="57150">
              <a:solidFill>
                <a:srgbClr val="660033"/>
              </a:solidFill>
              <a:round/>
              <a:headEnd/>
              <a:tailEnd/>
            </a:ln>
            <a:effectLst/>
          </p:spPr>
          <p:txBody>
            <a:bodyPr/>
            <a:lstStyle/>
            <a:p>
              <a:endParaRPr lang="en-US"/>
            </a:p>
          </p:txBody>
        </p:sp>
        <p:sp>
          <p:nvSpPr>
            <p:cNvPr id="12310" name="Line 22"/>
            <p:cNvSpPr>
              <a:spLocks noChangeShapeType="1"/>
            </p:cNvSpPr>
            <p:nvPr/>
          </p:nvSpPr>
          <p:spPr bwMode="auto">
            <a:xfrm>
              <a:off x="3096" y="2160"/>
              <a:ext cx="336" cy="0"/>
            </a:xfrm>
            <a:prstGeom prst="line">
              <a:avLst/>
            </a:prstGeom>
            <a:noFill/>
            <a:ln w="57150">
              <a:solidFill>
                <a:srgbClr val="660033"/>
              </a:solidFill>
              <a:round/>
              <a:headEnd/>
              <a:tailEnd/>
            </a:ln>
            <a:effectLst/>
          </p:spPr>
          <p:txBody>
            <a:bodyPr/>
            <a:lstStyle/>
            <a:p>
              <a:endParaRPr lang="en-US"/>
            </a:p>
          </p:txBody>
        </p:sp>
        <p:sp>
          <p:nvSpPr>
            <p:cNvPr id="12311" name="Line 23"/>
            <p:cNvSpPr>
              <a:spLocks noChangeShapeType="1"/>
            </p:cNvSpPr>
            <p:nvPr/>
          </p:nvSpPr>
          <p:spPr bwMode="auto">
            <a:xfrm flipV="1">
              <a:off x="3424" y="1976"/>
              <a:ext cx="288" cy="192"/>
            </a:xfrm>
            <a:prstGeom prst="line">
              <a:avLst/>
            </a:prstGeom>
            <a:noFill/>
            <a:ln w="57150">
              <a:solidFill>
                <a:srgbClr val="660033"/>
              </a:solidFill>
              <a:round/>
              <a:headEnd/>
              <a:tailEnd/>
            </a:ln>
            <a:effectLst/>
          </p:spPr>
          <p:txBody>
            <a:bodyPr/>
            <a:lstStyle/>
            <a:p>
              <a:endParaRPr lang="en-US"/>
            </a:p>
          </p:txBody>
        </p:sp>
        <p:sp>
          <p:nvSpPr>
            <p:cNvPr id="12312" name="Line 24"/>
            <p:cNvSpPr>
              <a:spLocks noChangeShapeType="1"/>
            </p:cNvSpPr>
            <p:nvPr/>
          </p:nvSpPr>
          <p:spPr bwMode="auto">
            <a:xfrm>
              <a:off x="3744" y="2160"/>
              <a:ext cx="528" cy="0"/>
            </a:xfrm>
            <a:prstGeom prst="line">
              <a:avLst/>
            </a:prstGeom>
            <a:noFill/>
            <a:ln w="57150">
              <a:solidFill>
                <a:srgbClr val="660033"/>
              </a:solidFill>
              <a:round/>
              <a:headEnd/>
              <a:tailEnd type="oval" w="med" len="med"/>
            </a:ln>
            <a:effectLst/>
          </p:spPr>
          <p:txBody>
            <a:bodyPr/>
            <a:lstStyle/>
            <a:p>
              <a:endParaRPr lang="en-US"/>
            </a:p>
          </p:txBody>
        </p:sp>
        <p:sp>
          <p:nvSpPr>
            <p:cNvPr id="12313" name="Line 25"/>
            <p:cNvSpPr>
              <a:spLocks noChangeShapeType="1"/>
            </p:cNvSpPr>
            <p:nvPr/>
          </p:nvSpPr>
          <p:spPr bwMode="auto">
            <a:xfrm>
              <a:off x="4704" y="2160"/>
              <a:ext cx="720" cy="0"/>
            </a:xfrm>
            <a:prstGeom prst="line">
              <a:avLst/>
            </a:prstGeom>
            <a:noFill/>
            <a:ln w="57150">
              <a:solidFill>
                <a:srgbClr val="660033"/>
              </a:solidFill>
              <a:round/>
              <a:headEnd type="oval" w="med" len="med"/>
              <a:tailEnd/>
            </a:ln>
            <a:effectLst/>
          </p:spPr>
          <p:txBody>
            <a:bodyPr/>
            <a:lstStyle/>
            <a:p>
              <a:endParaRPr lang="en-US"/>
            </a:p>
          </p:txBody>
        </p:sp>
        <p:sp>
          <p:nvSpPr>
            <p:cNvPr id="12314" name="Line 26"/>
            <p:cNvSpPr>
              <a:spLocks noChangeShapeType="1"/>
            </p:cNvSpPr>
            <p:nvPr/>
          </p:nvSpPr>
          <p:spPr bwMode="auto">
            <a:xfrm>
              <a:off x="3072" y="976"/>
              <a:ext cx="720" cy="0"/>
            </a:xfrm>
            <a:prstGeom prst="line">
              <a:avLst/>
            </a:prstGeom>
            <a:noFill/>
            <a:ln w="57150">
              <a:solidFill>
                <a:srgbClr val="660033"/>
              </a:solidFill>
              <a:round/>
              <a:headEnd/>
              <a:tailEnd/>
            </a:ln>
            <a:effectLst/>
          </p:spPr>
          <p:txBody>
            <a:bodyPr/>
            <a:lstStyle/>
            <a:p>
              <a:endParaRPr lang="en-US"/>
            </a:p>
          </p:txBody>
        </p:sp>
        <p:sp>
          <p:nvSpPr>
            <p:cNvPr id="12315" name="Line 27"/>
            <p:cNvSpPr>
              <a:spLocks noChangeShapeType="1"/>
            </p:cNvSpPr>
            <p:nvPr/>
          </p:nvSpPr>
          <p:spPr bwMode="auto">
            <a:xfrm>
              <a:off x="3792" y="968"/>
              <a:ext cx="0" cy="528"/>
            </a:xfrm>
            <a:prstGeom prst="line">
              <a:avLst/>
            </a:prstGeom>
            <a:noFill/>
            <a:ln w="57150">
              <a:solidFill>
                <a:srgbClr val="660033"/>
              </a:solidFill>
              <a:round/>
              <a:headEnd/>
              <a:tailEnd/>
            </a:ln>
            <a:effectLst/>
          </p:spPr>
          <p:txBody>
            <a:bodyPr/>
            <a:lstStyle/>
            <a:p>
              <a:endParaRPr lang="en-US"/>
            </a:p>
          </p:txBody>
        </p:sp>
        <p:sp>
          <p:nvSpPr>
            <p:cNvPr id="12316" name="Line 28"/>
            <p:cNvSpPr>
              <a:spLocks noChangeShapeType="1"/>
            </p:cNvSpPr>
            <p:nvPr/>
          </p:nvSpPr>
          <p:spPr bwMode="auto">
            <a:xfrm>
              <a:off x="3792" y="1488"/>
              <a:ext cx="432" cy="0"/>
            </a:xfrm>
            <a:prstGeom prst="line">
              <a:avLst/>
            </a:prstGeom>
            <a:noFill/>
            <a:ln w="57150">
              <a:solidFill>
                <a:srgbClr val="660033"/>
              </a:solidFill>
              <a:round/>
              <a:headEnd/>
              <a:tailEnd/>
            </a:ln>
            <a:effectLst/>
          </p:spPr>
          <p:txBody>
            <a:bodyPr/>
            <a:lstStyle/>
            <a:p>
              <a:endParaRPr lang="en-US"/>
            </a:p>
          </p:txBody>
        </p:sp>
        <p:sp>
          <p:nvSpPr>
            <p:cNvPr id="12317" name="Line 29"/>
            <p:cNvSpPr>
              <a:spLocks noChangeShapeType="1"/>
            </p:cNvSpPr>
            <p:nvPr/>
          </p:nvSpPr>
          <p:spPr bwMode="auto">
            <a:xfrm>
              <a:off x="4656" y="1488"/>
              <a:ext cx="336" cy="0"/>
            </a:xfrm>
            <a:prstGeom prst="line">
              <a:avLst/>
            </a:prstGeom>
            <a:noFill/>
            <a:ln w="57150">
              <a:solidFill>
                <a:srgbClr val="660033"/>
              </a:solidFill>
              <a:round/>
              <a:headEnd/>
              <a:tailEnd/>
            </a:ln>
            <a:effectLst/>
          </p:spPr>
          <p:txBody>
            <a:bodyPr/>
            <a:lstStyle/>
            <a:p>
              <a:endParaRPr lang="en-US"/>
            </a:p>
          </p:txBody>
        </p:sp>
        <p:sp>
          <p:nvSpPr>
            <p:cNvPr id="12318" name="Line 30"/>
            <p:cNvSpPr>
              <a:spLocks noChangeShapeType="1"/>
            </p:cNvSpPr>
            <p:nvPr/>
          </p:nvSpPr>
          <p:spPr bwMode="auto">
            <a:xfrm>
              <a:off x="4992" y="1008"/>
              <a:ext cx="0" cy="480"/>
            </a:xfrm>
            <a:prstGeom prst="line">
              <a:avLst/>
            </a:prstGeom>
            <a:noFill/>
            <a:ln w="57150">
              <a:solidFill>
                <a:srgbClr val="660033"/>
              </a:solidFill>
              <a:round/>
              <a:headEnd/>
              <a:tailEnd/>
            </a:ln>
            <a:effectLst/>
          </p:spPr>
          <p:txBody>
            <a:bodyPr/>
            <a:lstStyle/>
            <a:p>
              <a:endParaRPr lang="en-US"/>
            </a:p>
          </p:txBody>
        </p:sp>
        <p:sp>
          <p:nvSpPr>
            <p:cNvPr id="12319" name="Line 31"/>
            <p:cNvSpPr>
              <a:spLocks noChangeShapeType="1"/>
            </p:cNvSpPr>
            <p:nvPr/>
          </p:nvSpPr>
          <p:spPr bwMode="auto">
            <a:xfrm>
              <a:off x="4992" y="1008"/>
              <a:ext cx="432" cy="0"/>
            </a:xfrm>
            <a:prstGeom prst="line">
              <a:avLst/>
            </a:prstGeom>
            <a:noFill/>
            <a:ln w="57150">
              <a:solidFill>
                <a:srgbClr val="660033"/>
              </a:solidFill>
              <a:round/>
              <a:headEnd/>
              <a:tailEnd/>
            </a:ln>
            <a:effectLst/>
          </p:spPr>
          <p:txBody>
            <a:bodyPr/>
            <a:lstStyle/>
            <a:p>
              <a:endParaRPr lang="en-US"/>
            </a:p>
          </p:txBody>
        </p:sp>
        <p:sp>
          <p:nvSpPr>
            <p:cNvPr id="12320" name="Line 32"/>
            <p:cNvSpPr>
              <a:spLocks noChangeShapeType="1"/>
            </p:cNvSpPr>
            <p:nvPr/>
          </p:nvSpPr>
          <p:spPr bwMode="auto">
            <a:xfrm>
              <a:off x="5424" y="1008"/>
              <a:ext cx="0" cy="1152"/>
            </a:xfrm>
            <a:prstGeom prst="line">
              <a:avLst/>
            </a:prstGeom>
            <a:noFill/>
            <a:ln w="57150">
              <a:solidFill>
                <a:srgbClr val="660033"/>
              </a:solidFill>
              <a:round/>
              <a:headEnd/>
              <a:tailEnd/>
            </a:ln>
            <a:effectLst/>
          </p:spPr>
          <p:txBody>
            <a:bodyPr/>
            <a:lstStyle/>
            <a:p>
              <a:endParaRPr lang="en-US"/>
            </a:p>
          </p:txBody>
        </p:sp>
        <p:sp>
          <p:nvSpPr>
            <p:cNvPr id="12325" name="Oval 37"/>
            <p:cNvSpPr>
              <a:spLocks noChangeArrowheads="1"/>
            </p:cNvSpPr>
            <p:nvPr/>
          </p:nvSpPr>
          <p:spPr bwMode="auto">
            <a:xfrm>
              <a:off x="4224" y="1296"/>
              <a:ext cx="432" cy="384"/>
            </a:xfrm>
            <a:prstGeom prst="ellipse">
              <a:avLst/>
            </a:prstGeom>
            <a:solidFill>
              <a:srgbClr val="FF0000"/>
            </a:solidFill>
            <a:ln w="9525">
              <a:solidFill>
                <a:schemeClr val="tx1"/>
              </a:solidFill>
              <a:round/>
              <a:headEnd/>
              <a:tailEnd/>
            </a:ln>
            <a:effectLst/>
          </p:spPr>
          <p:txBody>
            <a:bodyPr wrap="none" anchor="ctr"/>
            <a:lstStyle/>
            <a:p>
              <a:pPr algn="ctr"/>
              <a:r>
                <a:rPr lang="en-US" sz="3200" b="1">
                  <a:solidFill>
                    <a:schemeClr val="bg1"/>
                  </a:solidFill>
                  <a:latin typeface=".VnTimeH" pitchFamily="34" charset="0"/>
                </a:rPr>
                <a:t>V</a:t>
              </a:r>
            </a:p>
          </p:txBody>
        </p:sp>
        <p:sp>
          <p:nvSpPr>
            <p:cNvPr id="12326" name="Line 38"/>
            <p:cNvSpPr>
              <a:spLocks noChangeShapeType="1"/>
            </p:cNvSpPr>
            <p:nvPr/>
          </p:nvSpPr>
          <p:spPr bwMode="auto">
            <a:xfrm>
              <a:off x="3792" y="976"/>
              <a:ext cx="192" cy="0"/>
            </a:xfrm>
            <a:prstGeom prst="line">
              <a:avLst/>
            </a:prstGeom>
            <a:noFill/>
            <a:ln w="57150">
              <a:solidFill>
                <a:srgbClr val="660033"/>
              </a:solidFill>
              <a:round/>
              <a:headEnd/>
              <a:tailEnd/>
            </a:ln>
            <a:effectLst/>
          </p:spPr>
          <p:txBody>
            <a:bodyPr/>
            <a:lstStyle/>
            <a:p>
              <a:endParaRPr lang="en-US"/>
            </a:p>
          </p:txBody>
        </p:sp>
        <p:grpSp>
          <p:nvGrpSpPr>
            <p:cNvPr id="12341" name="Group 53"/>
            <p:cNvGrpSpPr>
              <a:grpSpLocks/>
            </p:cNvGrpSpPr>
            <p:nvPr/>
          </p:nvGrpSpPr>
          <p:grpSpPr bwMode="auto">
            <a:xfrm>
              <a:off x="3984" y="912"/>
              <a:ext cx="1008" cy="144"/>
              <a:chOff x="3984" y="912"/>
              <a:chExt cx="1008" cy="144"/>
            </a:xfrm>
          </p:grpSpPr>
          <p:sp>
            <p:nvSpPr>
              <p:cNvPr id="12327" name="Line 39"/>
              <p:cNvSpPr>
                <a:spLocks noChangeShapeType="1"/>
              </p:cNvSpPr>
              <p:nvPr/>
            </p:nvSpPr>
            <p:spPr bwMode="auto">
              <a:xfrm flipH="1">
                <a:off x="4032" y="912"/>
                <a:ext cx="96" cy="144"/>
              </a:xfrm>
              <a:prstGeom prst="line">
                <a:avLst/>
              </a:prstGeom>
              <a:noFill/>
              <a:ln w="57150">
                <a:solidFill>
                  <a:srgbClr val="FF0000"/>
                </a:solidFill>
                <a:round/>
                <a:headEnd/>
                <a:tailEnd/>
              </a:ln>
              <a:effectLst/>
            </p:spPr>
            <p:txBody>
              <a:bodyPr/>
              <a:lstStyle/>
              <a:p>
                <a:endParaRPr lang="en-US"/>
              </a:p>
            </p:txBody>
          </p:sp>
          <p:sp>
            <p:nvSpPr>
              <p:cNvPr id="12328" name="Line 40"/>
              <p:cNvSpPr>
                <a:spLocks noChangeShapeType="1"/>
              </p:cNvSpPr>
              <p:nvPr/>
            </p:nvSpPr>
            <p:spPr bwMode="auto">
              <a:xfrm flipH="1">
                <a:off x="4176" y="912"/>
                <a:ext cx="96" cy="144"/>
              </a:xfrm>
              <a:prstGeom prst="line">
                <a:avLst/>
              </a:prstGeom>
              <a:noFill/>
              <a:ln w="57150">
                <a:solidFill>
                  <a:srgbClr val="FF0000"/>
                </a:solidFill>
                <a:round/>
                <a:headEnd/>
                <a:tailEnd/>
              </a:ln>
              <a:effectLst/>
            </p:spPr>
            <p:txBody>
              <a:bodyPr/>
              <a:lstStyle/>
              <a:p>
                <a:endParaRPr lang="en-US"/>
              </a:p>
            </p:txBody>
          </p:sp>
          <p:sp>
            <p:nvSpPr>
              <p:cNvPr id="12329" name="Line 41"/>
              <p:cNvSpPr>
                <a:spLocks noChangeShapeType="1"/>
              </p:cNvSpPr>
              <p:nvPr/>
            </p:nvSpPr>
            <p:spPr bwMode="auto">
              <a:xfrm flipH="1">
                <a:off x="4320" y="912"/>
                <a:ext cx="96" cy="144"/>
              </a:xfrm>
              <a:prstGeom prst="line">
                <a:avLst/>
              </a:prstGeom>
              <a:noFill/>
              <a:ln w="57150">
                <a:solidFill>
                  <a:srgbClr val="FF0000"/>
                </a:solidFill>
                <a:round/>
                <a:headEnd/>
                <a:tailEnd/>
              </a:ln>
              <a:effectLst/>
            </p:spPr>
            <p:txBody>
              <a:bodyPr/>
              <a:lstStyle/>
              <a:p>
                <a:endParaRPr lang="en-US"/>
              </a:p>
            </p:txBody>
          </p:sp>
          <p:sp>
            <p:nvSpPr>
              <p:cNvPr id="12330" name="Line 42"/>
              <p:cNvSpPr>
                <a:spLocks noChangeShapeType="1"/>
              </p:cNvSpPr>
              <p:nvPr/>
            </p:nvSpPr>
            <p:spPr bwMode="auto">
              <a:xfrm flipH="1">
                <a:off x="4464" y="912"/>
                <a:ext cx="96" cy="144"/>
              </a:xfrm>
              <a:prstGeom prst="line">
                <a:avLst/>
              </a:prstGeom>
              <a:noFill/>
              <a:ln w="57150">
                <a:solidFill>
                  <a:srgbClr val="FF0000"/>
                </a:solidFill>
                <a:round/>
                <a:headEnd/>
                <a:tailEnd/>
              </a:ln>
              <a:effectLst/>
            </p:spPr>
            <p:txBody>
              <a:bodyPr/>
              <a:lstStyle/>
              <a:p>
                <a:endParaRPr lang="en-US"/>
              </a:p>
            </p:txBody>
          </p:sp>
          <p:sp>
            <p:nvSpPr>
              <p:cNvPr id="12331" name="Line 43"/>
              <p:cNvSpPr>
                <a:spLocks noChangeShapeType="1"/>
              </p:cNvSpPr>
              <p:nvPr/>
            </p:nvSpPr>
            <p:spPr bwMode="auto">
              <a:xfrm flipH="1">
                <a:off x="4608" y="912"/>
                <a:ext cx="96" cy="144"/>
              </a:xfrm>
              <a:prstGeom prst="line">
                <a:avLst/>
              </a:prstGeom>
              <a:noFill/>
              <a:ln w="57150">
                <a:solidFill>
                  <a:srgbClr val="FF0000"/>
                </a:solidFill>
                <a:round/>
                <a:headEnd/>
                <a:tailEnd/>
              </a:ln>
              <a:effectLst/>
            </p:spPr>
            <p:txBody>
              <a:bodyPr/>
              <a:lstStyle/>
              <a:p>
                <a:endParaRPr lang="en-US"/>
              </a:p>
            </p:txBody>
          </p:sp>
          <p:sp>
            <p:nvSpPr>
              <p:cNvPr id="12332" name="Line 44"/>
              <p:cNvSpPr>
                <a:spLocks noChangeShapeType="1"/>
              </p:cNvSpPr>
              <p:nvPr/>
            </p:nvSpPr>
            <p:spPr bwMode="auto">
              <a:xfrm>
                <a:off x="4896" y="1008"/>
                <a:ext cx="96" cy="0"/>
              </a:xfrm>
              <a:prstGeom prst="line">
                <a:avLst/>
              </a:prstGeom>
              <a:noFill/>
              <a:ln w="57150">
                <a:solidFill>
                  <a:srgbClr val="FF0000"/>
                </a:solidFill>
                <a:round/>
                <a:headEnd/>
                <a:tailEnd/>
              </a:ln>
              <a:effectLst/>
            </p:spPr>
            <p:txBody>
              <a:bodyPr/>
              <a:lstStyle/>
              <a:p>
                <a:endParaRPr lang="en-US"/>
              </a:p>
            </p:txBody>
          </p:sp>
          <p:sp>
            <p:nvSpPr>
              <p:cNvPr id="12333" name="Line 45"/>
              <p:cNvSpPr>
                <a:spLocks noChangeShapeType="1"/>
              </p:cNvSpPr>
              <p:nvPr/>
            </p:nvSpPr>
            <p:spPr bwMode="auto">
              <a:xfrm>
                <a:off x="4128" y="912"/>
                <a:ext cx="48" cy="144"/>
              </a:xfrm>
              <a:prstGeom prst="line">
                <a:avLst/>
              </a:prstGeom>
              <a:noFill/>
              <a:ln w="57150">
                <a:solidFill>
                  <a:srgbClr val="FF0000"/>
                </a:solidFill>
                <a:round/>
                <a:headEnd/>
                <a:tailEnd/>
              </a:ln>
              <a:effectLst/>
            </p:spPr>
            <p:txBody>
              <a:bodyPr/>
              <a:lstStyle/>
              <a:p>
                <a:endParaRPr lang="en-US"/>
              </a:p>
            </p:txBody>
          </p:sp>
          <p:sp>
            <p:nvSpPr>
              <p:cNvPr id="12334" name="Line 46"/>
              <p:cNvSpPr>
                <a:spLocks noChangeShapeType="1"/>
              </p:cNvSpPr>
              <p:nvPr/>
            </p:nvSpPr>
            <p:spPr bwMode="auto">
              <a:xfrm>
                <a:off x="4272" y="912"/>
                <a:ext cx="48" cy="144"/>
              </a:xfrm>
              <a:prstGeom prst="line">
                <a:avLst/>
              </a:prstGeom>
              <a:noFill/>
              <a:ln w="57150">
                <a:solidFill>
                  <a:srgbClr val="FF0000"/>
                </a:solidFill>
                <a:round/>
                <a:headEnd/>
                <a:tailEnd/>
              </a:ln>
              <a:effectLst/>
            </p:spPr>
            <p:txBody>
              <a:bodyPr/>
              <a:lstStyle/>
              <a:p>
                <a:endParaRPr lang="en-US"/>
              </a:p>
            </p:txBody>
          </p:sp>
          <p:sp>
            <p:nvSpPr>
              <p:cNvPr id="12335" name="Line 47"/>
              <p:cNvSpPr>
                <a:spLocks noChangeShapeType="1"/>
              </p:cNvSpPr>
              <p:nvPr/>
            </p:nvSpPr>
            <p:spPr bwMode="auto">
              <a:xfrm>
                <a:off x="4416" y="912"/>
                <a:ext cx="48" cy="144"/>
              </a:xfrm>
              <a:prstGeom prst="line">
                <a:avLst/>
              </a:prstGeom>
              <a:noFill/>
              <a:ln w="57150">
                <a:solidFill>
                  <a:srgbClr val="FF0000"/>
                </a:solidFill>
                <a:round/>
                <a:headEnd/>
                <a:tailEnd/>
              </a:ln>
              <a:effectLst/>
            </p:spPr>
            <p:txBody>
              <a:bodyPr/>
              <a:lstStyle/>
              <a:p>
                <a:endParaRPr lang="en-US"/>
              </a:p>
            </p:txBody>
          </p:sp>
          <p:sp>
            <p:nvSpPr>
              <p:cNvPr id="12336" name="Line 48"/>
              <p:cNvSpPr>
                <a:spLocks noChangeShapeType="1"/>
              </p:cNvSpPr>
              <p:nvPr/>
            </p:nvSpPr>
            <p:spPr bwMode="auto">
              <a:xfrm>
                <a:off x="4560" y="912"/>
                <a:ext cx="48" cy="144"/>
              </a:xfrm>
              <a:prstGeom prst="line">
                <a:avLst/>
              </a:prstGeom>
              <a:noFill/>
              <a:ln w="57150">
                <a:solidFill>
                  <a:srgbClr val="FF0000"/>
                </a:solidFill>
                <a:round/>
                <a:headEnd/>
                <a:tailEnd/>
              </a:ln>
              <a:effectLst/>
            </p:spPr>
            <p:txBody>
              <a:bodyPr/>
              <a:lstStyle/>
              <a:p>
                <a:endParaRPr lang="en-US"/>
              </a:p>
            </p:txBody>
          </p:sp>
          <p:sp>
            <p:nvSpPr>
              <p:cNvPr id="12337" name="Line 49"/>
              <p:cNvSpPr>
                <a:spLocks noChangeShapeType="1"/>
              </p:cNvSpPr>
              <p:nvPr/>
            </p:nvSpPr>
            <p:spPr bwMode="auto">
              <a:xfrm>
                <a:off x="4704" y="912"/>
                <a:ext cx="48" cy="144"/>
              </a:xfrm>
              <a:prstGeom prst="line">
                <a:avLst/>
              </a:prstGeom>
              <a:noFill/>
              <a:ln w="57150">
                <a:solidFill>
                  <a:srgbClr val="FF0000"/>
                </a:solidFill>
                <a:round/>
                <a:headEnd/>
                <a:tailEnd/>
              </a:ln>
              <a:effectLst/>
            </p:spPr>
            <p:txBody>
              <a:bodyPr/>
              <a:lstStyle/>
              <a:p>
                <a:endParaRPr lang="en-US"/>
              </a:p>
            </p:txBody>
          </p:sp>
          <p:sp>
            <p:nvSpPr>
              <p:cNvPr id="12338" name="Line 50"/>
              <p:cNvSpPr>
                <a:spLocks noChangeShapeType="1"/>
              </p:cNvSpPr>
              <p:nvPr/>
            </p:nvSpPr>
            <p:spPr bwMode="auto">
              <a:xfrm flipH="1">
                <a:off x="4752" y="912"/>
                <a:ext cx="96" cy="144"/>
              </a:xfrm>
              <a:prstGeom prst="line">
                <a:avLst/>
              </a:prstGeom>
              <a:noFill/>
              <a:ln w="57150">
                <a:solidFill>
                  <a:srgbClr val="FF0000"/>
                </a:solidFill>
                <a:round/>
                <a:headEnd/>
                <a:tailEnd/>
              </a:ln>
              <a:effectLst/>
            </p:spPr>
            <p:txBody>
              <a:bodyPr/>
              <a:lstStyle/>
              <a:p>
                <a:endParaRPr lang="en-US"/>
              </a:p>
            </p:txBody>
          </p:sp>
          <p:sp>
            <p:nvSpPr>
              <p:cNvPr id="12339" name="Line 51"/>
              <p:cNvSpPr>
                <a:spLocks noChangeShapeType="1"/>
              </p:cNvSpPr>
              <p:nvPr/>
            </p:nvSpPr>
            <p:spPr bwMode="auto">
              <a:xfrm>
                <a:off x="4848" y="912"/>
                <a:ext cx="48" cy="96"/>
              </a:xfrm>
              <a:prstGeom prst="line">
                <a:avLst/>
              </a:prstGeom>
              <a:noFill/>
              <a:ln w="57150">
                <a:solidFill>
                  <a:srgbClr val="FF0000"/>
                </a:solidFill>
                <a:round/>
                <a:headEnd/>
                <a:tailEnd/>
              </a:ln>
              <a:effectLst/>
            </p:spPr>
            <p:txBody>
              <a:bodyPr/>
              <a:lstStyle/>
              <a:p>
                <a:endParaRPr lang="en-US"/>
              </a:p>
            </p:txBody>
          </p:sp>
          <p:sp>
            <p:nvSpPr>
              <p:cNvPr id="12340" name="Line 52"/>
              <p:cNvSpPr>
                <a:spLocks noChangeShapeType="1"/>
              </p:cNvSpPr>
              <p:nvPr/>
            </p:nvSpPr>
            <p:spPr bwMode="auto">
              <a:xfrm>
                <a:off x="3984" y="960"/>
                <a:ext cx="48" cy="96"/>
              </a:xfrm>
              <a:prstGeom prst="line">
                <a:avLst/>
              </a:prstGeom>
              <a:noFill/>
              <a:ln w="57150">
                <a:solidFill>
                  <a:srgbClr val="FF0000"/>
                </a:solidFill>
                <a:round/>
                <a:headEnd/>
                <a:tailEnd/>
              </a:ln>
              <a:effectLst/>
            </p:spPr>
            <p:txBody>
              <a:bodyPr/>
              <a:lstStyle/>
              <a:p>
                <a:endParaRPr lang="en-US"/>
              </a:p>
            </p:txBody>
          </p:sp>
        </p:grpSp>
        <p:sp>
          <p:nvSpPr>
            <p:cNvPr id="12342" name="Line 54"/>
            <p:cNvSpPr>
              <a:spLocks noChangeShapeType="1"/>
            </p:cNvSpPr>
            <p:nvPr/>
          </p:nvSpPr>
          <p:spPr bwMode="auto">
            <a:xfrm flipH="1">
              <a:off x="4200" y="2064"/>
              <a:ext cx="144" cy="192"/>
            </a:xfrm>
            <a:prstGeom prst="line">
              <a:avLst/>
            </a:prstGeom>
            <a:noFill/>
            <a:ln w="38100">
              <a:solidFill>
                <a:srgbClr val="660033"/>
              </a:solidFill>
              <a:round/>
              <a:headEnd/>
              <a:tailEnd/>
            </a:ln>
            <a:effectLst/>
          </p:spPr>
          <p:txBody>
            <a:bodyPr/>
            <a:lstStyle/>
            <a:p>
              <a:endParaRPr lang="en-US"/>
            </a:p>
          </p:txBody>
        </p:sp>
        <p:sp>
          <p:nvSpPr>
            <p:cNvPr id="12343" name="Line 55"/>
            <p:cNvSpPr>
              <a:spLocks noChangeShapeType="1"/>
            </p:cNvSpPr>
            <p:nvPr/>
          </p:nvSpPr>
          <p:spPr bwMode="auto">
            <a:xfrm flipH="1">
              <a:off x="4624" y="2064"/>
              <a:ext cx="144" cy="192"/>
            </a:xfrm>
            <a:prstGeom prst="line">
              <a:avLst/>
            </a:prstGeom>
            <a:noFill/>
            <a:ln w="38100">
              <a:solidFill>
                <a:srgbClr val="660033"/>
              </a:solidFill>
              <a:round/>
              <a:headEnd/>
              <a:tailEnd/>
            </a:ln>
            <a:effectLst/>
          </p:spPr>
          <p:txBody>
            <a:bodyPr/>
            <a:lstStyle/>
            <a:p>
              <a:endParaRPr lang="en-US"/>
            </a:p>
          </p:txBody>
        </p:sp>
        <p:sp>
          <p:nvSpPr>
            <p:cNvPr id="12344" name="Text Box 56"/>
            <p:cNvSpPr txBox="1">
              <a:spLocks noChangeArrowheads="1"/>
            </p:cNvSpPr>
            <p:nvPr/>
          </p:nvSpPr>
          <p:spPr bwMode="auto">
            <a:xfrm>
              <a:off x="3456" y="1776"/>
              <a:ext cx="384" cy="231"/>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K</a:t>
              </a:r>
            </a:p>
          </p:txBody>
        </p:sp>
        <p:sp>
          <p:nvSpPr>
            <p:cNvPr id="12345" name="Text Box 57"/>
            <p:cNvSpPr txBox="1">
              <a:spLocks noChangeArrowheads="1"/>
            </p:cNvSpPr>
            <p:nvPr/>
          </p:nvSpPr>
          <p:spPr bwMode="auto">
            <a:xfrm>
              <a:off x="4152" y="1776"/>
              <a:ext cx="384" cy="231"/>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A</a:t>
              </a:r>
            </a:p>
          </p:txBody>
        </p:sp>
        <p:sp>
          <p:nvSpPr>
            <p:cNvPr id="12346" name="Text Box 58"/>
            <p:cNvSpPr txBox="1">
              <a:spLocks noChangeArrowheads="1"/>
            </p:cNvSpPr>
            <p:nvPr/>
          </p:nvSpPr>
          <p:spPr bwMode="auto">
            <a:xfrm>
              <a:off x="4600" y="1776"/>
              <a:ext cx="384" cy="231"/>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B</a:t>
              </a:r>
            </a:p>
          </p:txBody>
        </p:sp>
        <p:sp>
          <p:nvSpPr>
            <p:cNvPr id="12348" name="Text Box 60"/>
            <p:cNvSpPr txBox="1">
              <a:spLocks noChangeArrowheads="1"/>
            </p:cNvSpPr>
            <p:nvPr/>
          </p:nvSpPr>
          <p:spPr bwMode="auto">
            <a:xfrm>
              <a:off x="4168" y="2160"/>
              <a:ext cx="336" cy="231"/>
            </a:xfrm>
            <a:prstGeom prst="rect">
              <a:avLst/>
            </a:prstGeom>
            <a:noFill/>
            <a:ln w="9525">
              <a:noFill/>
              <a:miter lim="800000"/>
              <a:headEnd/>
              <a:tailEnd/>
            </a:ln>
            <a:effectLst/>
          </p:spPr>
          <p:txBody>
            <a:bodyPr>
              <a:spAutoFit/>
            </a:bodyPr>
            <a:lstStyle/>
            <a:p>
              <a:pPr>
                <a:spcBef>
                  <a:spcPct val="50000"/>
                </a:spcBef>
              </a:pPr>
              <a:r>
                <a:rPr lang="en-US"/>
                <a:t>+</a:t>
              </a:r>
            </a:p>
          </p:txBody>
        </p:sp>
        <p:sp>
          <p:nvSpPr>
            <p:cNvPr id="12349" name="Text Box 61"/>
            <p:cNvSpPr txBox="1">
              <a:spLocks noChangeArrowheads="1"/>
            </p:cNvSpPr>
            <p:nvPr/>
          </p:nvSpPr>
          <p:spPr bwMode="auto">
            <a:xfrm>
              <a:off x="4608" y="2112"/>
              <a:ext cx="336" cy="288"/>
            </a:xfrm>
            <a:prstGeom prst="rect">
              <a:avLst/>
            </a:prstGeom>
            <a:noFill/>
            <a:ln w="9525">
              <a:noFill/>
              <a:miter lim="800000"/>
              <a:headEnd/>
              <a:tailEnd/>
            </a:ln>
            <a:effectLst/>
          </p:spPr>
          <p:txBody>
            <a:bodyPr>
              <a:spAutoFit/>
            </a:bodyPr>
            <a:lstStyle/>
            <a:p>
              <a:pPr>
                <a:spcBef>
                  <a:spcPct val="50000"/>
                </a:spcBef>
              </a:pPr>
              <a:r>
                <a:rPr lang="en-US" sz="2400"/>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297"/>
                                        </p:tgtEl>
                                        <p:attrNameLst>
                                          <p:attrName>style.visibility</p:attrName>
                                        </p:attrNameLst>
                                      </p:cBhvr>
                                      <p:to>
                                        <p:strVal val="visible"/>
                                      </p:to>
                                    </p:set>
                                    <p:animEffect transition="in" filter="diamond(in)">
                                      <p:cBhvr>
                                        <p:cTn id="7" dur="2000"/>
                                        <p:tgtEl>
                                          <p:spTgt spid="12297"/>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2299"/>
                                        </p:tgtEl>
                                        <p:attrNameLst>
                                          <p:attrName>style.visibility</p:attrName>
                                        </p:attrNameLst>
                                      </p:cBhvr>
                                      <p:to>
                                        <p:strVal val="visible"/>
                                      </p:to>
                                    </p:set>
                                    <p:anim calcmode="discrete" valueType="clr">
                                      <p:cBhvr override="childStyle">
                                        <p:cTn id="12" dur="80"/>
                                        <p:tgtEl>
                                          <p:spTgt spid="1229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2299"/>
                                        </p:tgtEl>
                                        <p:attrNameLst>
                                          <p:attrName>fillcolor</p:attrName>
                                        </p:attrNameLst>
                                      </p:cBhvr>
                                      <p:tavLst>
                                        <p:tav tm="0">
                                          <p:val>
                                            <p:clrVal>
                                              <a:schemeClr val="accent2"/>
                                            </p:clrVal>
                                          </p:val>
                                        </p:tav>
                                        <p:tav tm="50000">
                                          <p:val>
                                            <p:clrVal>
                                              <a:schemeClr val="hlink"/>
                                            </p:clrVal>
                                          </p:val>
                                        </p:tav>
                                      </p:tavLst>
                                    </p:anim>
                                    <p:set>
                                      <p:cBhvr>
                                        <p:cTn id="14" dur="80"/>
                                        <p:tgtEl>
                                          <p:spTgt spid="12299"/>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2306"/>
                                        </p:tgtEl>
                                        <p:attrNameLst>
                                          <p:attrName>style.visibility</p:attrName>
                                        </p:attrNameLst>
                                      </p:cBhvr>
                                      <p:to>
                                        <p:strVal val="visible"/>
                                      </p:to>
                                    </p:set>
                                    <p:anim calcmode="discrete" valueType="clr">
                                      <p:cBhvr override="childStyle">
                                        <p:cTn id="19" dur="80"/>
                                        <p:tgtEl>
                                          <p:spTgt spid="12306"/>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2306"/>
                                        </p:tgtEl>
                                        <p:attrNameLst>
                                          <p:attrName>fillcolor</p:attrName>
                                        </p:attrNameLst>
                                      </p:cBhvr>
                                      <p:tavLst>
                                        <p:tav tm="0">
                                          <p:val>
                                            <p:clrVal>
                                              <a:schemeClr val="accent2"/>
                                            </p:clrVal>
                                          </p:val>
                                        </p:tav>
                                        <p:tav tm="50000">
                                          <p:val>
                                            <p:clrVal>
                                              <a:schemeClr val="hlink"/>
                                            </p:clrVal>
                                          </p:val>
                                        </p:tav>
                                      </p:tavLst>
                                    </p:anim>
                                    <p:set>
                                      <p:cBhvr>
                                        <p:cTn id="21" dur="80"/>
                                        <p:tgtEl>
                                          <p:spTgt spid="12306"/>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12304"/>
                                        </p:tgtEl>
                                        <p:attrNameLst>
                                          <p:attrName>style.visibility</p:attrName>
                                        </p:attrNameLst>
                                      </p:cBhvr>
                                      <p:to>
                                        <p:strVal val="visible"/>
                                      </p:to>
                                    </p:set>
                                    <p:anim calcmode="discrete" valueType="clr">
                                      <p:cBhvr override="childStyle">
                                        <p:cTn id="26" dur="80"/>
                                        <p:tgtEl>
                                          <p:spTgt spid="12304"/>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2304"/>
                                        </p:tgtEl>
                                        <p:attrNameLst>
                                          <p:attrName>fillcolor</p:attrName>
                                        </p:attrNameLst>
                                      </p:cBhvr>
                                      <p:tavLst>
                                        <p:tav tm="0">
                                          <p:val>
                                            <p:clrVal>
                                              <a:schemeClr val="accent2"/>
                                            </p:clrVal>
                                          </p:val>
                                        </p:tav>
                                        <p:tav tm="50000">
                                          <p:val>
                                            <p:clrVal>
                                              <a:schemeClr val="hlink"/>
                                            </p:clrVal>
                                          </p:val>
                                        </p:tav>
                                      </p:tavLst>
                                    </p:anim>
                                    <p:set>
                                      <p:cBhvr>
                                        <p:cTn id="28" dur="80"/>
                                        <p:tgtEl>
                                          <p:spTgt spid="12304"/>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3" fill="hold" nodeType="clickEffect">
                                  <p:stCondLst>
                                    <p:cond delay="0"/>
                                  </p:stCondLst>
                                  <p:childTnLst>
                                    <p:set>
                                      <p:cBhvr>
                                        <p:cTn id="32" dur="1" fill="hold">
                                          <p:stCondLst>
                                            <p:cond delay="0"/>
                                          </p:stCondLst>
                                        </p:cTn>
                                        <p:tgtEl>
                                          <p:spTgt spid="12353"/>
                                        </p:tgtEl>
                                        <p:attrNameLst>
                                          <p:attrName>style.visibility</p:attrName>
                                        </p:attrNameLst>
                                      </p:cBhvr>
                                      <p:to>
                                        <p:strVal val="visible"/>
                                      </p:to>
                                    </p:set>
                                    <p:anim calcmode="lin" valueType="num">
                                      <p:cBhvr additive="base">
                                        <p:cTn id="33" dur="500" fill="hold"/>
                                        <p:tgtEl>
                                          <p:spTgt spid="12353"/>
                                        </p:tgtEl>
                                        <p:attrNameLst>
                                          <p:attrName>ppt_x</p:attrName>
                                        </p:attrNameLst>
                                      </p:cBhvr>
                                      <p:tavLst>
                                        <p:tav tm="0">
                                          <p:val>
                                            <p:strVal val="1+#ppt_w/2"/>
                                          </p:val>
                                        </p:tav>
                                        <p:tav tm="100000">
                                          <p:val>
                                            <p:strVal val="#ppt_x"/>
                                          </p:val>
                                        </p:tav>
                                      </p:tavLst>
                                    </p:anim>
                                    <p:anim calcmode="lin" valueType="num">
                                      <p:cBhvr additive="base">
                                        <p:cTn id="34" dur="500" fill="hold"/>
                                        <p:tgtEl>
                                          <p:spTgt spid="12353"/>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12347"/>
                                        </p:tgtEl>
                                        <p:attrNameLst>
                                          <p:attrName>style.visibility</p:attrName>
                                        </p:attrNameLst>
                                      </p:cBhvr>
                                      <p:to>
                                        <p:strVal val="visible"/>
                                      </p:to>
                                    </p:set>
                                    <p:anim calcmode="discrete" valueType="clr">
                                      <p:cBhvr override="childStyle">
                                        <p:cTn id="39" dur="80"/>
                                        <p:tgtEl>
                                          <p:spTgt spid="12347"/>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12347"/>
                                        </p:tgtEl>
                                        <p:attrNameLst>
                                          <p:attrName>fillcolor</p:attrName>
                                        </p:attrNameLst>
                                      </p:cBhvr>
                                      <p:tavLst>
                                        <p:tav tm="0">
                                          <p:val>
                                            <p:clrVal>
                                              <a:schemeClr val="accent2"/>
                                            </p:clrVal>
                                          </p:val>
                                        </p:tav>
                                        <p:tav tm="50000">
                                          <p:val>
                                            <p:clrVal>
                                              <a:schemeClr val="hlink"/>
                                            </p:clrVal>
                                          </p:val>
                                        </p:tav>
                                      </p:tavLst>
                                    </p:anim>
                                    <p:set>
                                      <p:cBhvr>
                                        <p:cTn id="41" dur="80"/>
                                        <p:tgtEl>
                                          <p:spTgt spid="1234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7" grpId="0" animBg="1"/>
      <p:bldP spid="12299" grpId="0" animBg="1"/>
      <p:bldP spid="12304" grpId="0" animBg="1"/>
      <p:bldP spid="12306" grpId="0" animBg="1"/>
      <p:bldP spid="123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292" name="Group 204"/>
          <p:cNvGrpSpPr>
            <a:grpSpLocks/>
          </p:cNvGrpSpPr>
          <p:nvPr/>
        </p:nvGrpSpPr>
        <p:grpSpPr bwMode="auto">
          <a:xfrm>
            <a:off x="762000" y="2667000"/>
            <a:ext cx="2286000" cy="1893888"/>
            <a:chOff x="480" y="1680"/>
            <a:chExt cx="1440" cy="1193"/>
          </a:xfrm>
        </p:grpSpPr>
        <p:sp>
          <p:nvSpPr>
            <p:cNvPr id="89147" name="Rectangle 59"/>
            <p:cNvSpPr>
              <a:spLocks noChangeArrowheads="1"/>
            </p:cNvSpPr>
            <p:nvPr/>
          </p:nvSpPr>
          <p:spPr bwMode="auto">
            <a:xfrm>
              <a:off x="512" y="1680"/>
              <a:ext cx="1386" cy="1193"/>
            </a:xfrm>
            <a:prstGeom prst="rect">
              <a:avLst/>
            </a:prstGeom>
            <a:solidFill>
              <a:srgbClr val="FFFF00"/>
            </a:solidFill>
            <a:ln w="57150" cmpd="thickThin">
              <a:solidFill>
                <a:srgbClr val="663300"/>
              </a:solidFill>
              <a:miter lim="800000"/>
              <a:headEnd/>
              <a:tailEnd/>
            </a:ln>
            <a:effectLst/>
          </p:spPr>
          <p:txBody>
            <a:bodyPr wrap="none" anchor="ctr"/>
            <a:lstStyle/>
            <a:p>
              <a:endParaRPr lang="en-US"/>
            </a:p>
          </p:txBody>
        </p:sp>
        <p:sp>
          <p:nvSpPr>
            <p:cNvPr id="89117" name="AutoShape 29"/>
            <p:cNvSpPr>
              <a:spLocks noChangeArrowheads="1"/>
            </p:cNvSpPr>
            <p:nvPr/>
          </p:nvSpPr>
          <p:spPr bwMode="auto">
            <a:xfrm>
              <a:off x="602" y="2707"/>
              <a:ext cx="131" cy="12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a:effectLst/>
          </p:spPr>
          <p:txBody>
            <a:bodyPr wrap="none" anchor="ctr"/>
            <a:lstStyle/>
            <a:p>
              <a:endParaRPr lang="en-US"/>
            </a:p>
          </p:txBody>
        </p:sp>
        <p:sp>
          <p:nvSpPr>
            <p:cNvPr id="89118" name="Rectangle 30"/>
            <p:cNvSpPr>
              <a:spLocks noChangeArrowheads="1"/>
            </p:cNvSpPr>
            <p:nvPr/>
          </p:nvSpPr>
          <p:spPr bwMode="auto">
            <a:xfrm>
              <a:off x="480" y="1680"/>
              <a:ext cx="1386" cy="1193"/>
            </a:xfrm>
            <a:prstGeom prst="rect">
              <a:avLst/>
            </a:prstGeom>
            <a:solidFill>
              <a:schemeClr val="tx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endParaRPr lang="en-US"/>
            </a:p>
          </p:txBody>
        </p:sp>
        <p:sp>
          <p:nvSpPr>
            <p:cNvPr id="89119" name="Rectangle 31"/>
            <p:cNvSpPr>
              <a:spLocks noChangeArrowheads="1"/>
            </p:cNvSpPr>
            <p:nvPr/>
          </p:nvSpPr>
          <p:spPr bwMode="auto">
            <a:xfrm>
              <a:off x="480" y="1680"/>
              <a:ext cx="1440" cy="1193"/>
            </a:xfrm>
            <a:prstGeom prst="rect">
              <a:avLst/>
            </a:prstGeom>
            <a:solidFill>
              <a:srgbClr val="FFFFCC"/>
            </a:solidFill>
            <a:ln w="57150" cmpd="thickThin">
              <a:solidFill>
                <a:srgbClr val="663300"/>
              </a:solidFill>
              <a:miter lim="800000"/>
              <a:headEnd/>
              <a:tailEnd/>
            </a:ln>
            <a:effectLst/>
          </p:spPr>
          <p:txBody>
            <a:bodyPr wrap="none" anchor="ctr"/>
            <a:lstStyle/>
            <a:p>
              <a:endParaRPr lang="en-US"/>
            </a:p>
          </p:txBody>
        </p:sp>
        <p:sp>
          <p:nvSpPr>
            <p:cNvPr id="89121" name="Oval 33"/>
            <p:cNvSpPr>
              <a:spLocks noChangeArrowheads="1"/>
            </p:cNvSpPr>
            <p:nvPr/>
          </p:nvSpPr>
          <p:spPr bwMode="auto">
            <a:xfrm>
              <a:off x="624" y="1776"/>
              <a:ext cx="1078" cy="1029"/>
            </a:xfrm>
            <a:prstGeom prst="ellipse">
              <a:avLst/>
            </a:prstGeom>
            <a:solidFill>
              <a:schemeClr val="bg1"/>
            </a:solidFill>
            <a:ln w="12700">
              <a:solidFill>
                <a:schemeClr val="accent2"/>
              </a:solidFill>
              <a:round/>
              <a:headEnd/>
              <a:tailEnd/>
            </a:ln>
            <a:effectLst/>
          </p:spPr>
          <p:txBody>
            <a:bodyPr wrap="none" anchor="ctr"/>
            <a:lstStyle/>
            <a:p>
              <a:endParaRPr lang="en-US"/>
            </a:p>
          </p:txBody>
        </p:sp>
        <p:sp>
          <p:nvSpPr>
            <p:cNvPr id="89122" name="Arc 34"/>
            <p:cNvSpPr>
              <a:spLocks/>
            </p:cNvSpPr>
            <p:nvPr/>
          </p:nvSpPr>
          <p:spPr bwMode="auto">
            <a:xfrm rot="6681726" flipH="1">
              <a:off x="1000" y="1769"/>
              <a:ext cx="423" cy="718"/>
            </a:xfrm>
            <a:custGeom>
              <a:avLst/>
              <a:gdLst>
                <a:gd name="G0" fmla="+- 2653 0 0"/>
                <a:gd name="G1" fmla="+- 17906 0 0"/>
                <a:gd name="G2" fmla="+- 21600 0 0"/>
                <a:gd name="T0" fmla="*/ 14733 w 24253"/>
                <a:gd name="T1" fmla="*/ 0 h 39506"/>
                <a:gd name="T2" fmla="*/ 0 w 24253"/>
                <a:gd name="T3" fmla="*/ 39342 h 39506"/>
                <a:gd name="T4" fmla="*/ 2653 w 24253"/>
                <a:gd name="T5" fmla="*/ 17906 h 39506"/>
              </a:gdLst>
              <a:ahLst/>
              <a:cxnLst>
                <a:cxn ang="0">
                  <a:pos x="T0" y="T1"/>
                </a:cxn>
                <a:cxn ang="0">
                  <a:pos x="T2" y="T3"/>
                </a:cxn>
                <a:cxn ang="0">
                  <a:pos x="T4" y="T5"/>
                </a:cxn>
              </a:cxnLst>
              <a:rect l="0" t="0" r="r" b="b"/>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close/>
                </a:path>
              </a:pathLst>
            </a:custGeom>
            <a:noFill/>
            <a:ln w="3175">
              <a:solidFill>
                <a:srgbClr val="00FFFF"/>
              </a:solidFill>
              <a:round/>
              <a:headEnd/>
              <a:tailEnd/>
            </a:ln>
            <a:effectLst/>
          </p:spPr>
          <p:txBody>
            <a:bodyPr wrap="none" anchor="ctr"/>
            <a:lstStyle/>
            <a:p>
              <a:endParaRPr lang="en-US"/>
            </a:p>
          </p:txBody>
        </p:sp>
        <p:sp>
          <p:nvSpPr>
            <p:cNvPr id="89123" name="Text Box 35"/>
            <p:cNvSpPr txBox="1">
              <a:spLocks noChangeArrowheads="1"/>
            </p:cNvSpPr>
            <p:nvPr/>
          </p:nvSpPr>
          <p:spPr bwMode="auto">
            <a:xfrm rot="19393140">
              <a:off x="773" y="1813"/>
              <a:ext cx="371" cy="212"/>
            </a:xfrm>
            <a:prstGeom prst="rect">
              <a:avLst/>
            </a:prstGeom>
            <a:noFill/>
            <a:ln w="3175">
              <a:noFill/>
              <a:miter lim="800000"/>
              <a:headEnd/>
              <a:tailEnd/>
            </a:ln>
            <a:effectLst/>
          </p:spPr>
          <p:txBody>
            <a:bodyPr>
              <a:spAutoFit/>
            </a:bodyPr>
            <a:lstStyle/>
            <a:p>
              <a:pPr algn="ctr"/>
              <a:r>
                <a:rPr lang="en-US" sz="1600">
                  <a:latin typeface=".VnTime" pitchFamily="34" charset="0"/>
                </a:rPr>
                <a:t>0,5</a:t>
              </a:r>
            </a:p>
          </p:txBody>
        </p:sp>
        <p:sp>
          <p:nvSpPr>
            <p:cNvPr id="89124" name="Line 36"/>
            <p:cNvSpPr>
              <a:spLocks noChangeShapeType="1"/>
            </p:cNvSpPr>
            <p:nvPr/>
          </p:nvSpPr>
          <p:spPr bwMode="auto">
            <a:xfrm rot="300000">
              <a:off x="1218" y="1917"/>
              <a:ext cx="0" cy="40"/>
            </a:xfrm>
            <a:prstGeom prst="line">
              <a:avLst/>
            </a:prstGeom>
            <a:noFill/>
            <a:ln w="6350">
              <a:solidFill>
                <a:srgbClr val="0000FF"/>
              </a:solidFill>
              <a:round/>
              <a:headEnd/>
              <a:tailEnd/>
            </a:ln>
            <a:effectLst/>
          </p:spPr>
          <p:txBody>
            <a:bodyPr/>
            <a:lstStyle/>
            <a:p>
              <a:endParaRPr lang="en-US"/>
            </a:p>
          </p:txBody>
        </p:sp>
        <p:sp>
          <p:nvSpPr>
            <p:cNvPr id="89125" name="Line 37"/>
            <p:cNvSpPr>
              <a:spLocks noChangeShapeType="1"/>
            </p:cNvSpPr>
            <p:nvPr/>
          </p:nvSpPr>
          <p:spPr bwMode="auto">
            <a:xfrm rot="900000">
              <a:off x="1283" y="1928"/>
              <a:ext cx="0" cy="41"/>
            </a:xfrm>
            <a:prstGeom prst="line">
              <a:avLst/>
            </a:prstGeom>
            <a:noFill/>
            <a:ln w="6350">
              <a:solidFill>
                <a:srgbClr val="0000FF"/>
              </a:solidFill>
              <a:round/>
              <a:headEnd/>
              <a:tailEnd/>
            </a:ln>
            <a:effectLst/>
          </p:spPr>
          <p:txBody>
            <a:bodyPr/>
            <a:lstStyle/>
            <a:p>
              <a:endParaRPr lang="en-US"/>
            </a:p>
          </p:txBody>
        </p:sp>
        <p:sp>
          <p:nvSpPr>
            <p:cNvPr id="89126" name="Line 38"/>
            <p:cNvSpPr>
              <a:spLocks noChangeShapeType="1"/>
            </p:cNvSpPr>
            <p:nvPr/>
          </p:nvSpPr>
          <p:spPr bwMode="auto">
            <a:xfrm rot="1500000">
              <a:off x="1340" y="1951"/>
              <a:ext cx="0" cy="95"/>
            </a:xfrm>
            <a:prstGeom prst="line">
              <a:avLst/>
            </a:prstGeom>
            <a:noFill/>
            <a:ln w="9525">
              <a:solidFill>
                <a:srgbClr val="FF0000"/>
              </a:solidFill>
              <a:round/>
              <a:headEnd/>
              <a:tailEnd/>
            </a:ln>
            <a:effectLst/>
          </p:spPr>
          <p:txBody>
            <a:bodyPr/>
            <a:lstStyle/>
            <a:p>
              <a:endParaRPr lang="en-US"/>
            </a:p>
          </p:txBody>
        </p:sp>
        <p:sp>
          <p:nvSpPr>
            <p:cNvPr id="89127" name="Line 39"/>
            <p:cNvSpPr>
              <a:spLocks noChangeShapeType="1"/>
            </p:cNvSpPr>
            <p:nvPr/>
          </p:nvSpPr>
          <p:spPr bwMode="auto">
            <a:xfrm rot="2100000">
              <a:off x="1402" y="1987"/>
              <a:ext cx="0" cy="41"/>
            </a:xfrm>
            <a:prstGeom prst="line">
              <a:avLst/>
            </a:prstGeom>
            <a:noFill/>
            <a:ln w="6350">
              <a:solidFill>
                <a:srgbClr val="0000FF"/>
              </a:solidFill>
              <a:round/>
              <a:headEnd/>
              <a:tailEnd/>
            </a:ln>
            <a:effectLst/>
          </p:spPr>
          <p:txBody>
            <a:bodyPr/>
            <a:lstStyle/>
            <a:p>
              <a:endParaRPr lang="en-US"/>
            </a:p>
          </p:txBody>
        </p:sp>
        <p:sp>
          <p:nvSpPr>
            <p:cNvPr id="89128" name="Line 40"/>
            <p:cNvSpPr>
              <a:spLocks noChangeShapeType="1"/>
            </p:cNvSpPr>
            <p:nvPr/>
          </p:nvSpPr>
          <p:spPr bwMode="auto">
            <a:xfrm rot="2700000">
              <a:off x="1454" y="2029"/>
              <a:ext cx="0" cy="45"/>
            </a:xfrm>
            <a:prstGeom prst="line">
              <a:avLst/>
            </a:prstGeom>
            <a:noFill/>
            <a:ln w="6350">
              <a:solidFill>
                <a:srgbClr val="0000FF"/>
              </a:solidFill>
              <a:round/>
              <a:headEnd/>
              <a:tailEnd/>
            </a:ln>
            <a:effectLst/>
          </p:spPr>
          <p:txBody>
            <a:bodyPr/>
            <a:lstStyle/>
            <a:p>
              <a:endParaRPr lang="en-US"/>
            </a:p>
          </p:txBody>
        </p:sp>
        <p:sp>
          <p:nvSpPr>
            <p:cNvPr id="89129" name="Line 41"/>
            <p:cNvSpPr>
              <a:spLocks noChangeShapeType="1"/>
            </p:cNvSpPr>
            <p:nvPr/>
          </p:nvSpPr>
          <p:spPr bwMode="auto">
            <a:xfrm rot="18900000">
              <a:off x="907" y="2029"/>
              <a:ext cx="0" cy="42"/>
            </a:xfrm>
            <a:prstGeom prst="line">
              <a:avLst/>
            </a:prstGeom>
            <a:noFill/>
            <a:ln w="6350">
              <a:solidFill>
                <a:srgbClr val="0000FF"/>
              </a:solidFill>
              <a:round/>
              <a:headEnd/>
              <a:tailEnd/>
            </a:ln>
            <a:effectLst/>
          </p:spPr>
          <p:txBody>
            <a:bodyPr/>
            <a:lstStyle/>
            <a:p>
              <a:endParaRPr lang="en-US"/>
            </a:p>
          </p:txBody>
        </p:sp>
        <p:sp>
          <p:nvSpPr>
            <p:cNvPr id="89130" name="Line 42"/>
            <p:cNvSpPr>
              <a:spLocks noChangeShapeType="1"/>
            </p:cNvSpPr>
            <p:nvPr/>
          </p:nvSpPr>
          <p:spPr bwMode="auto">
            <a:xfrm rot="19500000">
              <a:off x="959" y="1989"/>
              <a:ext cx="0" cy="40"/>
            </a:xfrm>
            <a:prstGeom prst="line">
              <a:avLst/>
            </a:prstGeom>
            <a:noFill/>
            <a:ln w="6350">
              <a:solidFill>
                <a:srgbClr val="0000FF"/>
              </a:solidFill>
              <a:round/>
              <a:headEnd/>
              <a:tailEnd/>
            </a:ln>
            <a:effectLst/>
          </p:spPr>
          <p:txBody>
            <a:bodyPr/>
            <a:lstStyle/>
            <a:p>
              <a:endParaRPr lang="en-US"/>
            </a:p>
          </p:txBody>
        </p:sp>
        <p:sp>
          <p:nvSpPr>
            <p:cNvPr id="89131" name="Line 43"/>
            <p:cNvSpPr>
              <a:spLocks noChangeShapeType="1"/>
            </p:cNvSpPr>
            <p:nvPr/>
          </p:nvSpPr>
          <p:spPr bwMode="auto">
            <a:xfrm rot="20100000" flipH="1">
              <a:off x="1020" y="1952"/>
              <a:ext cx="5" cy="59"/>
            </a:xfrm>
            <a:prstGeom prst="line">
              <a:avLst/>
            </a:prstGeom>
            <a:noFill/>
            <a:ln w="9525">
              <a:solidFill>
                <a:srgbClr val="FF0000"/>
              </a:solidFill>
              <a:round/>
              <a:headEnd/>
              <a:tailEnd/>
            </a:ln>
            <a:effectLst/>
          </p:spPr>
          <p:txBody>
            <a:bodyPr/>
            <a:lstStyle/>
            <a:p>
              <a:endParaRPr lang="en-US"/>
            </a:p>
          </p:txBody>
        </p:sp>
        <p:sp>
          <p:nvSpPr>
            <p:cNvPr id="89132" name="Line 44"/>
            <p:cNvSpPr>
              <a:spLocks noChangeShapeType="1"/>
            </p:cNvSpPr>
            <p:nvPr/>
          </p:nvSpPr>
          <p:spPr bwMode="auto">
            <a:xfrm rot="20700000">
              <a:off x="1077" y="1932"/>
              <a:ext cx="0" cy="42"/>
            </a:xfrm>
            <a:prstGeom prst="line">
              <a:avLst/>
            </a:prstGeom>
            <a:noFill/>
            <a:ln w="6350">
              <a:solidFill>
                <a:srgbClr val="0000FF"/>
              </a:solidFill>
              <a:round/>
              <a:headEnd/>
              <a:tailEnd/>
            </a:ln>
            <a:effectLst/>
          </p:spPr>
          <p:txBody>
            <a:bodyPr/>
            <a:lstStyle/>
            <a:p>
              <a:endParaRPr lang="en-US"/>
            </a:p>
          </p:txBody>
        </p:sp>
        <p:sp>
          <p:nvSpPr>
            <p:cNvPr id="89133" name="Line 45"/>
            <p:cNvSpPr>
              <a:spLocks noChangeShapeType="1"/>
            </p:cNvSpPr>
            <p:nvPr/>
          </p:nvSpPr>
          <p:spPr bwMode="auto">
            <a:xfrm rot="21300000">
              <a:off x="1146" y="1918"/>
              <a:ext cx="0" cy="41"/>
            </a:xfrm>
            <a:prstGeom prst="line">
              <a:avLst/>
            </a:prstGeom>
            <a:noFill/>
            <a:ln w="6350">
              <a:solidFill>
                <a:srgbClr val="0000FF"/>
              </a:solidFill>
              <a:round/>
              <a:headEnd/>
              <a:tailEnd/>
            </a:ln>
            <a:effectLst/>
          </p:spPr>
          <p:txBody>
            <a:bodyPr/>
            <a:lstStyle/>
            <a:p>
              <a:endParaRPr lang="en-US"/>
            </a:p>
          </p:txBody>
        </p:sp>
        <p:sp>
          <p:nvSpPr>
            <p:cNvPr id="89134" name="Line 46"/>
            <p:cNvSpPr>
              <a:spLocks noChangeShapeType="1"/>
            </p:cNvSpPr>
            <p:nvPr/>
          </p:nvSpPr>
          <p:spPr bwMode="auto">
            <a:xfrm rot="49500000">
              <a:off x="843" y="2169"/>
              <a:ext cx="0" cy="108"/>
            </a:xfrm>
            <a:prstGeom prst="line">
              <a:avLst/>
            </a:prstGeom>
            <a:noFill/>
            <a:ln w="9525">
              <a:solidFill>
                <a:srgbClr val="FF0000"/>
              </a:solidFill>
              <a:round/>
              <a:headEnd/>
              <a:tailEnd/>
            </a:ln>
            <a:effectLst/>
          </p:spPr>
          <p:txBody>
            <a:bodyPr/>
            <a:lstStyle/>
            <a:p>
              <a:endParaRPr lang="en-US"/>
            </a:p>
          </p:txBody>
        </p:sp>
        <p:sp>
          <p:nvSpPr>
            <p:cNvPr id="89135" name="Line 47"/>
            <p:cNvSpPr>
              <a:spLocks noChangeShapeType="1"/>
            </p:cNvSpPr>
            <p:nvPr/>
          </p:nvSpPr>
          <p:spPr bwMode="auto">
            <a:xfrm rot="39300000">
              <a:off x="834" y="2136"/>
              <a:ext cx="0" cy="42"/>
            </a:xfrm>
            <a:prstGeom prst="line">
              <a:avLst/>
            </a:prstGeom>
            <a:noFill/>
            <a:ln w="6350">
              <a:solidFill>
                <a:srgbClr val="0000FF"/>
              </a:solidFill>
              <a:round/>
              <a:headEnd/>
              <a:tailEnd/>
            </a:ln>
            <a:effectLst/>
          </p:spPr>
          <p:txBody>
            <a:bodyPr/>
            <a:lstStyle/>
            <a:p>
              <a:endParaRPr lang="en-US"/>
            </a:p>
          </p:txBody>
        </p:sp>
        <p:sp>
          <p:nvSpPr>
            <p:cNvPr id="89136" name="Line 48"/>
            <p:cNvSpPr>
              <a:spLocks noChangeShapeType="1"/>
            </p:cNvSpPr>
            <p:nvPr/>
          </p:nvSpPr>
          <p:spPr bwMode="auto">
            <a:xfrm rot="39900000">
              <a:off x="866" y="2078"/>
              <a:ext cx="0" cy="42"/>
            </a:xfrm>
            <a:prstGeom prst="line">
              <a:avLst/>
            </a:prstGeom>
            <a:noFill/>
            <a:ln w="6350">
              <a:solidFill>
                <a:srgbClr val="0000FF"/>
              </a:solidFill>
              <a:round/>
              <a:headEnd/>
              <a:tailEnd/>
            </a:ln>
            <a:effectLst/>
          </p:spPr>
          <p:txBody>
            <a:bodyPr/>
            <a:lstStyle/>
            <a:p>
              <a:endParaRPr lang="en-US"/>
            </a:p>
          </p:txBody>
        </p:sp>
        <p:sp>
          <p:nvSpPr>
            <p:cNvPr id="89137" name="Line 49"/>
            <p:cNvSpPr>
              <a:spLocks noChangeShapeType="1"/>
            </p:cNvSpPr>
            <p:nvPr/>
          </p:nvSpPr>
          <p:spPr bwMode="auto">
            <a:xfrm rot="3300000">
              <a:off x="1491" y="2080"/>
              <a:ext cx="0" cy="42"/>
            </a:xfrm>
            <a:prstGeom prst="line">
              <a:avLst/>
            </a:prstGeom>
            <a:noFill/>
            <a:ln w="6350">
              <a:solidFill>
                <a:srgbClr val="0000FF"/>
              </a:solidFill>
              <a:round/>
              <a:headEnd/>
              <a:tailEnd/>
            </a:ln>
            <a:effectLst/>
          </p:spPr>
          <p:txBody>
            <a:bodyPr/>
            <a:lstStyle/>
            <a:p>
              <a:endParaRPr lang="en-US"/>
            </a:p>
          </p:txBody>
        </p:sp>
        <p:sp>
          <p:nvSpPr>
            <p:cNvPr id="89138" name="Line 50"/>
            <p:cNvSpPr>
              <a:spLocks noChangeShapeType="1"/>
            </p:cNvSpPr>
            <p:nvPr/>
          </p:nvSpPr>
          <p:spPr bwMode="auto">
            <a:xfrm rot="3900000">
              <a:off x="1524" y="2132"/>
              <a:ext cx="0" cy="42"/>
            </a:xfrm>
            <a:prstGeom prst="line">
              <a:avLst/>
            </a:prstGeom>
            <a:noFill/>
            <a:ln w="6350">
              <a:solidFill>
                <a:srgbClr val="0000FF"/>
              </a:solidFill>
              <a:round/>
              <a:headEnd/>
              <a:tailEnd/>
            </a:ln>
            <a:effectLst/>
          </p:spPr>
          <p:txBody>
            <a:bodyPr/>
            <a:lstStyle/>
            <a:p>
              <a:endParaRPr lang="en-US"/>
            </a:p>
          </p:txBody>
        </p:sp>
        <p:sp>
          <p:nvSpPr>
            <p:cNvPr id="89139" name="Line 51"/>
            <p:cNvSpPr>
              <a:spLocks noChangeShapeType="1"/>
            </p:cNvSpPr>
            <p:nvPr/>
          </p:nvSpPr>
          <p:spPr bwMode="auto">
            <a:xfrm rot="4500000">
              <a:off x="1524" y="2175"/>
              <a:ext cx="0" cy="95"/>
            </a:xfrm>
            <a:prstGeom prst="line">
              <a:avLst/>
            </a:prstGeom>
            <a:noFill/>
            <a:ln w="9525">
              <a:solidFill>
                <a:srgbClr val="FF0000"/>
              </a:solidFill>
              <a:round/>
              <a:headEnd/>
              <a:tailEnd/>
            </a:ln>
            <a:effectLst/>
          </p:spPr>
          <p:txBody>
            <a:bodyPr/>
            <a:lstStyle/>
            <a:p>
              <a:endParaRPr lang="en-US"/>
            </a:p>
          </p:txBody>
        </p:sp>
        <p:sp>
          <p:nvSpPr>
            <p:cNvPr id="89140" name="Text Box 52"/>
            <p:cNvSpPr txBox="1">
              <a:spLocks noChangeArrowheads="1"/>
            </p:cNvSpPr>
            <p:nvPr/>
          </p:nvSpPr>
          <p:spPr bwMode="auto">
            <a:xfrm rot="17403252">
              <a:off x="589" y="2109"/>
              <a:ext cx="317" cy="212"/>
            </a:xfrm>
            <a:prstGeom prst="rect">
              <a:avLst/>
            </a:prstGeom>
            <a:noFill/>
            <a:ln w="12700">
              <a:noFill/>
              <a:miter lim="800000"/>
              <a:headEnd/>
              <a:tailEnd/>
            </a:ln>
            <a:effectLst/>
          </p:spPr>
          <p:txBody>
            <a:bodyPr>
              <a:spAutoFit/>
            </a:bodyPr>
            <a:lstStyle/>
            <a:p>
              <a:pPr algn="ctr"/>
              <a:r>
                <a:rPr lang="en-US" sz="1600">
                  <a:latin typeface="Times New Roman" pitchFamily="18" charset="0"/>
                </a:rPr>
                <a:t>0</a:t>
              </a:r>
              <a:endParaRPr lang="en-US" sz="1600"/>
            </a:p>
          </p:txBody>
        </p:sp>
        <p:sp>
          <p:nvSpPr>
            <p:cNvPr id="89141" name="Text Box 53"/>
            <p:cNvSpPr txBox="1">
              <a:spLocks noChangeArrowheads="1"/>
            </p:cNvSpPr>
            <p:nvPr/>
          </p:nvSpPr>
          <p:spPr bwMode="auto">
            <a:xfrm rot="1500000">
              <a:off x="1218" y="1801"/>
              <a:ext cx="340" cy="212"/>
            </a:xfrm>
            <a:prstGeom prst="rect">
              <a:avLst/>
            </a:prstGeom>
            <a:noFill/>
            <a:ln w="12700">
              <a:noFill/>
              <a:miter lim="800000"/>
              <a:headEnd/>
              <a:tailEnd/>
            </a:ln>
            <a:effectLst/>
          </p:spPr>
          <p:txBody>
            <a:bodyPr>
              <a:spAutoFit/>
            </a:bodyPr>
            <a:lstStyle/>
            <a:p>
              <a:pPr algn="ctr"/>
              <a:r>
                <a:rPr lang="en-US" sz="1600"/>
                <a:t>1</a:t>
              </a:r>
            </a:p>
          </p:txBody>
        </p:sp>
        <p:sp>
          <p:nvSpPr>
            <p:cNvPr id="89142" name="Text Box 54"/>
            <p:cNvSpPr txBox="1">
              <a:spLocks noChangeArrowheads="1"/>
            </p:cNvSpPr>
            <p:nvPr/>
          </p:nvSpPr>
          <p:spPr bwMode="auto">
            <a:xfrm rot="4500000">
              <a:off x="1480" y="2072"/>
              <a:ext cx="324" cy="212"/>
            </a:xfrm>
            <a:prstGeom prst="rect">
              <a:avLst/>
            </a:prstGeom>
            <a:noFill/>
            <a:ln w="12700">
              <a:noFill/>
              <a:miter lim="800000"/>
              <a:headEnd/>
              <a:tailEnd/>
            </a:ln>
            <a:effectLst/>
          </p:spPr>
          <p:txBody>
            <a:bodyPr>
              <a:spAutoFit/>
            </a:bodyPr>
            <a:lstStyle/>
            <a:p>
              <a:pPr algn="ctr"/>
              <a:r>
                <a:rPr lang="en-US" sz="1600"/>
                <a:t>1,5</a:t>
              </a:r>
            </a:p>
          </p:txBody>
        </p:sp>
        <p:sp>
          <p:nvSpPr>
            <p:cNvPr id="89143" name="Text Box 55"/>
            <p:cNvSpPr txBox="1">
              <a:spLocks noChangeArrowheads="1"/>
            </p:cNvSpPr>
            <p:nvPr/>
          </p:nvSpPr>
          <p:spPr bwMode="auto">
            <a:xfrm>
              <a:off x="883" y="2067"/>
              <a:ext cx="586" cy="231"/>
            </a:xfrm>
            <a:prstGeom prst="rect">
              <a:avLst/>
            </a:prstGeom>
            <a:noFill/>
            <a:ln w="9525">
              <a:noFill/>
              <a:miter lim="800000"/>
              <a:headEnd/>
              <a:tailEnd/>
            </a:ln>
            <a:effectLst/>
          </p:spPr>
          <p:txBody>
            <a:bodyPr>
              <a:spAutoFit/>
            </a:bodyPr>
            <a:lstStyle/>
            <a:p>
              <a:pPr algn="ctr"/>
              <a:r>
                <a:rPr lang="en-US"/>
                <a:t>A</a:t>
              </a:r>
            </a:p>
          </p:txBody>
        </p:sp>
        <p:sp>
          <p:nvSpPr>
            <p:cNvPr id="89144" name="AutoShape 56"/>
            <p:cNvSpPr>
              <a:spLocks noChangeArrowheads="1"/>
            </p:cNvSpPr>
            <p:nvPr/>
          </p:nvSpPr>
          <p:spPr bwMode="auto">
            <a:xfrm rot="10800000">
              <a:off x="726" y="1908"/>
              <a:ext cx="904" cy="812"/>
            </a:xfrm>
            <a:custGeom>
              <a:avLst/>
              <a:gdLst>
                <a:gd name="G0" fmla="+- 1811 0 0"/>
                <a:gd name="G1" fmla="+- -11364493 0 0"/>
                <a:gd name="G2" fmla="+- 0 0 -11364493"/>
                <a:gd name="T0" fmla="*/ 0 256 1"/>
                <a:gd name="T1" fmla="*/ 180 256 1"/>
                <a:gd name="G3" fmla="+- -11364493 T0 T1"/>
                <a:gd name="T2" fmla="*/ 0 256 1"/>
                <a:gd name="T3" fmla="*/ 90 256 1"/>
                <a:gd name="G4" fmla="+- -11364493 T2 T3"/>
                <a:gd name="G5" fmla="*/ G4 2 1"/>
                <a:gd name="T4" fmla="*/ 90 256 1"/>
                <a:gd name="T5" fmla="*/ 0 256 1"/>
                <a:gd name="G6" fmla="+- -11364493 T4 T5"/>
                <a:gd name="G7" fmla="*/ G6 2 1"/>
                <a:gd name="G8" fmla="abs -1136449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811"/>
                <a:gd name="G18" fmla="*/ 1811 1 2"/>
                <a:gd name="G19" fmla="+- G18 5400 0"/>
                <a:gd name="G20" fmla="cos G19 -11364493"/>
                <a:gd name="G21" fmla="sin G19 -11364493"/>
                <a:gd name="G22" fmla="+- G20 10800 0"/>
                <a:gd name="G23" fmla="+- G21 10800 0"/>
                <a:gd name="G24" fmla="+- 10800 0 G20"/>
                <a:gd name="G25" fmla="+- 1811 10800 0"/>
                <a:gd name="G26" fmla="?: G9 G17 G25"/>
                <a:gd name="G27" fmla="?: G9 0 21600"/>
                <a:gd name="G28" fmla="cos 10800 -11364493"/>
                <a:gd name="G29" fmla="sin 10800 -11364493"/>
                <a:gd name="G30" fmla="sin 1811 -11364493"/>
                <a:gd name="G31" fmla="+- G28 10800 0"/>
                <a:gd name="G32" fmla="+- G29 10800 0"/>
                <a:gd name="G33" fmla="+- G30 10800 0"/>
                <a:gd name="G34" fmla="?: G4 0 G31"/>
                <a:gd name="G35" fmla="?: -11364493 G34 0"/>
                <a:gd name="G36" fmla="?: G6 G35 G31"/>
                <a:gd name="G37" fmla="+- 21600 0 G36"/>
                <a:gd name="G38" fmla="?: G4 0 G33"/>
                <a:gd name="G39" fmla="?: -11364493 G38 G32"/>
                <a:gd name="G40" fmla="?: G6 G39 0"/>
                <a:gd name="G41" fmla="?: G4 G32 21600"/>
                <a:gd name="G42" fmla="?: G6 G41 G33"/>
                <a:gd name="T12" fmla="*/ 10800 w 21600"/>
                <a:gd name="T13" fmla="*/ 0 h 21600"/>
                <a:gd name="T14" fmla="*/ 4535 w 21600"/>
                <a:gd name="T15" fmla="*/ 10076 h 21600"/>
                <a:gd name="T16" fmla="*/ 10800 w 21600"/>
                <a:gd name="T17" fmla="*/ 8989 h 21600"/>
                <a:gd name="T18" fmla="*/ 17065 w 21600"/>
                <a:gd name="T19" fmla="*/ 1007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close/>
                </a:path>
              </a:pathLst>
            </a:custGeom>
            <a:solidFill>
              <a:srgbClr val="FFFFCC"/>
            </a:solidFill>
            <a:ln w="3175" algn="ctr">
              <a:noFill/>
              <a:miter lim="800000"/>
              <a:headEnd/>
              <a:tailEnd/>
            </a:ln>
            <a:effectLst/>
          </p:spPr>
          <p:txBody>
            <a:bodyPr wrap="none" anchor="ctr"/>
            <a:lstStyle/>
            <a:p>
              <a:endParaRPr lang="en-US"/>
            </a:p>
          </p:txBody>
        </p:sp>
        <p:sp>
          <p:nvSpPr>
            <p:cNvPr id="89145" name="Rectangle 57"/>
            <p:cNvSpPr>
              <a:spLocks noChangeArrowheads="1"/>
            </p:cNvSpPr>
            <p:nvPr/>
          </p:nvSpPr>
          <p:spPr bwMode="auto">
            <a:xfrm>
              <a:off x="512" y="2368"/>
              <a:ext cx="1360" cy="480"/>
            </a:xfrm>
            <a:prstGeom prst="rect">
              <a:avLst/>
            </a:prstGeom>
            <a:gradFill rotWithShape="1">
              <a:gsLst>
                <a:gs pos="0">
                  <a:schemeClr val="accent1">
                    <a:gamma/>
                    <a:shade val="46275"/>
                    <a:invGamma/>
                  </a:schemeClr>
                </a:gs>
                <a:gs pos="100000">
                  <a:schemeClr val="accent1"/>
                </a:gs>
              </a:gsLst>
              <a:lin ang="5400000" scaled="1"/>
            </a:gradFill>
            <a:ln w="57150" cmpd="thickThin">
              <a:noFill/>
              <a:miter lim="800000"/>
              <a:headEnd/>
              <a:tailEnd/>
            </a:ln>
            <a:effectLst/>
          </p:spPr>
          <p:txBody>
            <a:bodyPr wrap="none" anchor="ctr"/>
            <a:lstStyle/>
            <a:p>
              <a:endParaRPr lang="en-US"/>
            </a:p>
          </p:txBody>
        </p:sp>
        <p:sp>
          <p:nvSpPr>
            <p:cNvPr id="89148" name="AutoShape 60"/>
            <p:cNvSpPr>
              <a:spLocks noChangeArrowheads="1"/>
            </p:cNvSpPr>
            <p:nvPr/>
          </p:nvSpPr>
          <p:spPr bwMode="auto">
            <a:xfrm>
              <a:off x="1147" y="2444"/>
              <a:ext cx="56" cy="54"/>
            </a:xfrm>
            <a:custGeom>
              <a:avLst/>
              <a:gdLst>
                <a:gd name="G0" fmla="+- 432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close/>
                  <a:moveTo>
                    <a:pt x="4952" y="8006"/>
                  </a:moveTo>
                  <a:cubicBezTo>
                    <a:pt x="4536" y="8879"/>
                    <a:pt x="4320" y="9833"/>
                    <a:pt x="4320" y="10799"/>
                  </a:cubicBezTo>
                  <a:cubicBezTo>
                    <a:pt x="4320" y="14378"/>
                    <a:pt x="7221" y="17280"/>
                    <a:pt x="10800" y="17280"/>
                  </a:cubicBezTo>
                  <a:cubicBezTo>
                    <a:pt x="11766" y="17280"/>
                    <a:pt x="12720" y="17063"/>
                    <a:pt x="13593" y="16647"/>
                  </a:cubicBezTo>
                  <a:close/>
                </a:path>
              </a:pathLst>
            </a:custGeom>
            <a:solidFill>
              <a:srgbClr val="FF3300"/>
            </a:solidFill>
            <a:ln w="9525">
              <a:solidFill>
                <a:schemeClr val="tx1"/>
              </a:solidFill>
              <a:miter lim="800000"/>
              <a:headEnd/>
              <a:tailEnd/>
            </a:ln>
            <a:effectLst/>
          </p:spPr>
          <p:txBody>
            <a:bodyPr wrap="none" anchor="ctr"/>
            <a:lstStyle/>
            <a:p>
              <a:endParaRPr lang="en-US"/>
            </a:p>
          </p:txBody>
        </p:sp>
        <p:grpSp>
          <p:nvGrpSpPr>
            <p:cNvPr id="89149" name="Group 61"/>
            <p:cNvGrpSpPr>
              <a:grpSpLocks/>
            </p:cNvGrpSpPr>
            <p:nvPr/>
          </p:nvGrpSpPr>
          <p:grpSpPr bwMode="auto">
            <a:xfrm>
              <a:off x="1127" y="2428"/>
              <a:ext cx="96" cy="44"/>
              <a:chOff x="2838" y="2415"/>
              <a:chExt cx="86" cy="40"/>
            </a:xfrm>
          </p:grpSpPr>
          <p:sp>
            <p:nvSpPr>
              <p:cNvPr id="89150" name="Arc 62"/>
              <p:cNvSpPr>
                <a:spLocks/>
              </p:cNvSpPr>
              <p:nvPr/>
            </p:nvSpPr>
            <p:spPr bwMode="auto">
              <a:xfrm flipV="1">
                <a:off x="2841" y="2415"/>
                <a:ext cx="80" cy="40"/>
              </a:xfrm>
              <a:custGeom>
                <a:avLst/>
                <a:gdLst>
                  <a:gd name="G0" fmla="+- 20850 0 0"/>
                  <a:gd name="G1" fmla="+- 0 0 0"/>
                  <a:gd name="G2" fmla="+- 21600 0 0"/>
                  <a:gd name="T0" fmla="*/ 42223 w 42223"/>
                  <a:gd name="T1" fmla="*/ 3121 h 21600"/>
                  <a:gd name="T2" fmla="*/ 0 w 42223"/>
                  <a:gd name="T3" fmla="*/ 5642 h 21600"/>
                  <a:gd name="T4" fmla="*/ 20850 w 42223"/>
                  <a:gd name="T5" fmla="*/ 0 h 21600"/>
                </a:gdLst>
                <a:ahLst/>
                <a:cxnLst>
                  <a:cxn ang="0">
                    <a:pos x="T0" y="T1"/>
                  </a:cxn>
                  <a:cxn ang="0">
                    <a:pos x="T2" y="T3"/>
                  </a:cxn>
                  <a:cxn ang="0">
                    <a:pos x="T4" y="T5"/>
                  </a:cxn>
                </a:cxnLst>
                <a:rect l="0" t="0" r="r" b="b"/>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close/>
                  </a:path>
                </a:pathLst>
              </a:custGeom>
              <a:noFill/>
              <a:ln w="6350">
                <a:solidFill>
                  <a:srgbClr val="0000FF"/>
                </a:solidFill>
                <a:round/>
                <a:headEnd/>
                <a:tailEnd/>
              </a:ln>
              <a:effectLst/>
            </p:spPr>
            <p:txBody>
              <a:bodyPr wrap="none" anchor="ctr"/>
              <a:lstStyle/>
              <a:p>
                <a:endParaRPr lang="en-US"/>
              </a:p>
            </p:txBody>
          </p:sp>
          <p:sp>
            <p:nvSpPr>
              <p:cNvPr id="89151" name="Freeform 63"/>
              <p:cNvSpPr>
                <a:spLocks/>
              </p:cNvSpPr>
              <p:nvPr/>
            </p:nvSpPr>
            <p:spPr bwMode="auto">
              <a:xfrm>
                <a:off x="2838" y="2438"/>
                <a:ext cx="12" cy="12"/>
              </a:xfrm>
              <a:custGeom>
                <a:avLst/>
                <a:gdLst/>
                <a:ahLst/>
                <a:cxnLst>
                  <a:cxn ang="0">
                    <a:pos x="0" y="0"/>
                  </a:cxn>
                  <a:cxn ang="0">
                    <a:pos x="0" y="48"/>
                  </a:cxn>
                  <a:cxn ang="0">
                    <a:pos x="48" y="0"/>
                  </a:cxn>
                </a:cxnLst>
                <a:rect l="0" t="0" r="r" b="b"/>
                <a:pathLst>
                  <a:path w="48" h="48">
                    <a:moveTo>
                      <a:pt x="0" y="0"/>
                    </a:moveTo>
                    <a:lnTo>
                      <a:pt x="0" y="48"/>
                    </a:lnTo>
                    <a:lnTo>
                      <a:pt x="48" y="0"/>
                    </a:lnTo>
                  </a:path>
                </a:pathLst>
              </a:custGeom>
              <a:noFill/>
              <a:ln w="6350" cmpd="sng">
                <a:solidFill>
                  <a:srgbClr val="0000FF"/>
                </a:solidFill>
                <a:round/>
                <a:headEnd/>
                <a:tailEnd/>
              </a:ln>
              <a:effectLst/>
            </p:spPr>
            <p:txBody>
              <a:bodyPr/>
              <a:lstStyle/>
              <a:p>
                <a:endParaRPr lang="en-US"/>
              </a:p>
            </p:txBody>
          </p:sp>
          <p:sp>
            <p:nvSpPr>
              <p:cNvPr id="89152" name="Freeform 64"/>
              <p:cNvSpPr>
                <a:spLocks/>
              </p:cNvSpPr>
              <p:nvPr/>
            </p:nvSpPr>
            <p:spPr bwMode="auto">
              <a:xfrm>
                <a:off x="2912" y="2442"/>
                <a:ext cx="12" cy="12"/>
              </a:xfrm>
              <a:custGeom>
                <a:avLst/>
                <a:gdLst/>
                <a:ahLst/>
                <a:cxnLst>
                  <a:cxn ang="0">
                    <a:pos x="0" y="0"/>
                  </a:cxn>
                  <a:cxn ang="0">
                    <a:pos x="48" y="48"/>
                  </a:cxn>
                  <a:cxn ang="0">
                    <a:pos x="48" y="0"/>
                  </a:cxn>
                </a:cxnLst>
                <a:rect l="0" t="0" r="r" b="b"/>
                <a:pathLst>
                  <a:path w="48" h="48">
                    <a:moveTo>
                      <a:pt x="0" y="0"/>
                    </a:moveTo>
                    <a:lnTo>
                      <a:pt x="48" y="48"/>
                    </a:lnTo>
                    <a:lnTo>
                      <a:pt x="48" y="0"/>
                    </a:lnTo>
                  </a:path>
                </a:pathLst>
              </a:custGeom>
              <a:noFill/>
              <a:ln w="6350" cmpd="sng">
                <a:solidFill>
                  <a:srgbClr val="0000FF"/>
                </a:solidFill>
                <a:round/>
                <a:headEnd/>
                <a:tailEnd/>
              </a:ln>
              <a:effectLst/>
            </p:spPr>
            <p:txBody>
              <a:bodyPr/>
              <a:lstStyle/>
              <a:p>
                <a:endParaRPr lang="en-US"/>
              </a:p>
            </p:txBody>
          </p:sp>
        </p:grpSp>
        <p:sp>
          <p:nvSpPr>
            <p:cNvPr id="89153" name="Oval 65"/>
            <p:cNvSpPr>
              <a:spLocks noChangeArrowheads="1"/>
            </p:cNvSpPr>
            <p:nvPr/>
          </p:nvSpPr>
          <p:spPr bwMode="auto">
            <a:xfrm>
              <a:off x="1151" y="2294"/>
              <a:ext cx="48" cy="46"/>
            </a:xfrm>
            <a:prstGeom prst="ellipse">
              <a:avLst/>
            </a:prstGeom>
            <a:solidFill>
              <a:srgbClr val="0000FF"/>
            </a:solidFill>
            <a:ln w="6350">
              <a:solidFill>
                <a:srgbClr val="009900"/>
              </a:solidFill>
              <a:round/>
              <a:headEnd/>
              <a:tailEnd/>
            </a:ln>
            <a:effectLst/>
          </p:spPr>
          <p:txBody>
            <a:bodyPr wrap="none" anchor="ctr"/>
            <a:lstStyle/>
            <a:p>
              <a:pPr algn="ctr"/>
              <a:endParaRPr lang="vi-VN"/>
            </a:p>
          </p:txBody>
        </p:sp>
        <p:sp>
          <p:nvSpPr>
            <p:cNvPr id="89154" name="Oval 66"/>
            <p:cNvSpPr>
              <a:spLocks noChangeArrowheads="1"/>
            </p:cNvSpPr>
            <p:nvPr/>
          </p:nvSpPr>
          <p:spPr bwMode="auto">
            <a:xfrm>
              <a:off x="602" y="2707"/>
              <a:ext cx="124" cy="115"/>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89155" name="Oval 67"/>
            <p:cNvSpPr>
              <a:spLocks noChangeArrowheads="1"/>
            </p:cNvSpPr>
            <p:nvPr/>
          </p:nvSpPr>
          <p:spPr bwMode="auto">
            <a:xfrm>
              <a:off x="1585" y="2707"/>
              <a:ext cx="124" cy="11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89277" name="Text Box 189"/>
            <p:cNvSpPr txBox="1">
              <a:spLocks noChangeArrowheads="1"/>
            </p:cNvSpPr>
            <p:nvPr/>
          </p:nvSpPr>
          <p:spPr bwMode="auto">
            <a:xfrm>
              <a:off x="624" y="2544"/>
              <a:ext cx="336" cy="288"/>
            </a:xfrm>
            <a:prstGeom prst="rect">
              <a:avLst/>
            </a:prstGeom>
            <a:noFill/>
            <a:ln w="9525">
              <a:noFill/>
              <a:miter lim="800000"/>
              <a:headEnd/>
              <a:tailEnd/>
            </a:ln>
            <a:effectLst/>
          </p:spPr>
          <p:txBody>
            <a:bodyPr>
              <a:spAutoFit/>
            </a:bodyPr>
            <a:lstStyle/>
            <a:p>
              <a:pPr>
                <a:spcBef>
                  <a:spcPct val="50000"/>
                </a:spcBef>
              </a:pPr>
              <a:r>
                <a:rPr lang="en-US" sz="2400"/>
                <a:t>+</a:t>
              </a:r>
            </a:p>
          </p:txBody>
        </p:sp>
        <p:sp>
          <p:nvSpPr>
            <p:cNvPr id="89279" name="Text Box 191"/>
            <p:cNvSpPr txBox="1">
              <a:spLocks noChangeArrowheads="1"/>
            </p:cNvSpPr>
            <p:nvPr/>
          </p:nvSpPr>
          <p:spPr bwMode="auto">
            <a:xfrm>
              <a:off x="1440" y="2496"/>
              <a:ext cx="336" cy="288"/>
            </a:xfrm>
            <a:prstGeom prst="rect">
              <a:avLst/>
            </a:prstGeom>
            <a:noFill/>
            <a:ln w="9525">
              <a:noFill/>
              <a:miter lim="800000"/>
              <a:headEnd/>
              <a:tailEnd/>
            </a:ln>
            <a:effectLst/>
          </p:spPr>
          <p:txBody>
            <a:bodyPr>
              <a:spAutoFit/>
            </a:bodyPr>
            <a:lstStyle/>
            <a:p>
              <a:pPr>
                <a:spcBef>
                  <a:spcPct val="50000"/>
                </a:spcBef>
              </a:pPr>
              <a:r>
                <a:rPr lang="en-US" sz="2400"/>
                <a:t>-</a:t>
              </a:r>
            </a:p>
          </p:txBody>
        </p:sp>
        <p:sp>
          <p:nvSpPr>
            <p:cNvPr id="89288" name="Text Box 200"/>
            <p:cNvSpPr txBox="1">
              <a:spLocks noChangeArrowheads="1"/>
            </p:cNvSpPr>
            <p:nvPr/>
          </p:nvSpPr>
          <p:spPr bwMode="auto">
            <a:xfrm>
              <a:off x="1056" y="2496"/>
              <a:ext cx="384" cy="365"/>
            </a:xfrm>
            <a:prstGeom prst="rect">
              <a:avLst/>
            </a:prstGeom>
            <a:noFill/>
            <a:ln w="9525">
              <a:noFill/>
              <a:miter lim="800000"/>
              <a:headEnd/>
              <a:tailEnd/>
            </a:ln>
            <a:effectLst/>
          </p:spPr>
          <p:txBody>
            <a:bodyPr>
              <a:spAutoFit/>
            </a:bodyPr>
            <a:lstStyle/>
            <a:p>
              <a:pPr>
                <a:spcBef>
                  <a:spcPct val="50000"/>
                </a:spcBef>
              </a:pPr>
              <a:r>
                <a:rPr lang="en-US" sz="3200" b="1">
                  <a:solidFill>
                    <a:srgbClr val="FF0000"/>
                  </a:solidFill>
                  <a:latin typeface=".VnTimeH" pitchFamily="34" charset="0"/>
                </a:rPr>
                <a:t>A</a:t>
              </a:r>
            </a:p>
          </p:txBody>
        </p:sp>
        <p:sp>
          <p:nvSpPr>
            <p:cNvPr id="89146" name="Rectangle 58"/>
            <p:cNvSpPr>
              <a:spLocks noChangeArrowheads="1"/>
            </p:cNvSpPr>
            <p:nvPr/>
          </p:nvSpPr>
          <p:spPr bwMode="auto">
            <a:xfrm>
              <a:off x="512" y="1728"/>
              <a:ext cx="1368" cy="624"/>
            </a:xfrm>
            <a:prstGeom prst="rect">
              <a:avLst/>
            </a:prstGeom>
            <a:noFill/>
            <a:ln w="28575">
              <a:solidFill>
                <a:srgbClr val="0000CC"/>
              </a:solidFill>
              <a:miter lim="800000"/>
              <a:headEnd/>
              <a:tailEnd/>
            </a:ln>
            <a:effectLst/>
          </p:spPr>
          <p:txBody>
            <a:bodyPr wrap="none" anchor="ctr"/>
            <a:lstStyle/>
            <a:p>
              <a:pPr algn="ctr"/>
              <a:endParaRPr lang="vi-VN"/>
            </a:p>
          </p:txBody>
        </p:sp>
      </p:grpSp>
      <p:sp>
        <p:nvSpPr>
          <p:cNvPr id="89090" name="Rectangle 2"/>
          <p:cNvSpPr>
            <a:spLocks noChangeArrowheads="1"/>
          </p:cNvSpPr>
          <p:nvPr/>
        </p:nvSpPr>
        <p:spPr bwMode="auto">
          <a:xfrm>
            <a:off x="0" y="-4336"/>
            <a:ext cx="9144000" cy="830997"/>
          </a:xfrm>
          <a:prstGeom prst="rect">
            <a:avLst/>
          </a:prstGeom>
          <a:solidFill>
            <a:schemeClr val="tx2"/>
          </a:solidFill>
          <a:ln w="9525">
            <a:noFill/>
            <a:miter lim="800000"/>
            <a:headEnd/>
            <a:tailEnd/>
          </a:ln>
          <a:effectLst/>
        </p:spPr>
        <p:txBody>
          <a:bodyPr anchor="ctr">
            <a:spAutoFit/>
          </a:bodyPr>
          <a:lstStyle/>
          <a:p>
            <a:pPr algn="ctr"/>
            <a:r>
              <a:rPr lang="en-US" sz="2400" b="1" i="1" dirty="0" err="1">
                <a:solidFill>
                  <a:schemeClr val="bg1"/>
                </a:solidFill>
                <a:latin typeface=".VnTimeH" pitchFamily="34" charset="0"/>
              </a:rPr>
              <a:t>Bµi</a:t>
            </a:r>
            <a:r>
              <a:rPr lang="en-US" sz="2400" b="1" i="1" dirty="0">
                <a:solidFill>
                  <a:schemeClr val="bg1"/>
                </a:solidFill>
                <a:latin typeface=".VnTimeH" pitchFamily="34" charset="0"/>
              </a:rPr>
              <a:t> 1 </a:t>
            </a:r>
            <a:r>
              <a:rPr lang="en-US" sz="2400" dirty="0">
                <a:solidFill>
                  <a:schemeClr val="bg1"/>
                </a:solidFill>
                <a:latin typeface=".VnTime" pitchFamily="34" charset="0"/>
              </a:rPr>
              <a:t> </a:t>
            </a:r>
            <a:r>
              <a:rPr lang="en-US" sz="2400" b="1" dirty="0" err="1">
                <a:solidFill>
                  <a:srgbClr val="00FF00"/>
                </a:solidFill>
                <a:latin typeface=".VnTimeH" pitchFamily="34" charset="0"/>
              </a:rPr>
              <a:t>Sù</a:t>
            </a:r>
            <a:r>
              <a:rPr lang="en-US" sz="2400" b="1" dirty="0">
                <a:solidFill>
                  <a:srgbClr val="00FF00"/>
                </a:solidFill>
                <a:latin typeface=".VnTimeH" pitchFamily="34" charset="0"/>
              </a:rPr>
              <a:t> </a:t>
            </a:r>
            <a:r>
              <a:rPr lang="en-US" sz="2400" b="1" dirty="0" err="1">
                <a:solidFill>
                  <a:srgbClr val="00FF00"/>
                </a:solidFill>
                <a:latin typeface=".VnTimeH" pitchFamily="34" charset="0"/>
              </a:rPr>
              <a:t>phô</a:t>
            </a:r>
            <a:r>
              <a:rPr lang="en-US" sz="2400" b="1" dirty="0">
                <a:solidFill>
                  <a:srgbClr val="00FF00"/>
                </a:solidFill>
                <a:latin typeface=".VnTimeH" pitchFamily="34" charset="0"/>
              </a:rPr>
              <a:t> </a:t>
            </a:r>
            <a:r>
              <a:rPr lang="en-US" sz="2400" b="1" dirty="0" err="1">
                <a:solidFill>
                  <a:srgbClr val="00FF00"/>
                </a:solidFill>
                <a:latin typeface=".VnTimeH" pitchFamily="34" charset="0"/>
              </a:rPr>
              <a:t>thuéc</a:t>
            </a:r>
            <a:r>
              <a:rPr lang="en-US" sz="2400" b="1" dirty="0">
                <a:solidFill>
                  <a:srgbClr val="00FF00"/>
                </a:solidFill>
                <a:latin typeface=".VnTimeH" pitchFamily="34" charset="0"/>
              </a:rPr>
              <a:t> </a:t>
            </a:r>
            <a:r>
              <a:rPr lang="en-US" sz="2400" b="1" dirty="0" err="1">
                <a:solidFill>
                  <a:srgbClr val="00FF00"/>
                </a:solidFill>
                <a:latin typeface=".VnTimeH" pitchFamily="34" charset="0"/>
              </a:rPr>
              <a:t>cña</a:t>
            </a:r>
            <a:r>
              <a:rPr lang="en-US" sz="2400" b="1" dirty="0">
                <a:solidFill>
                  <a:srgbClr val="00FF00"/>
                </a:solidFill>
                <a:latin typeface=".VnTimeH" pitchFamily="34" charset="0"/>
              </a:rPr>
              <a:t> </a:t>
            </a:r>
            <a:r>
              <a:rPr lang="en-US" sz="2400" b="1" dirty="0" err="1">
                <a:solidFill>
                  <a:srgbClr val="00FF00"/>
                </a:solidFill>
                <a:latin typeface=".VnTimeH" pitchFamily="34" charset="0"/>
              </a:rPr>
              <a:t>c­Ưêng</a:t>
            </a:r>
            <a:r>
              <a:rPr lang="en-US" sz="2400" b="1" dirty="0">
                <a:solidFill>
                  <a:srgbClr val="00FF00"/>
                </a:solidFill>
                <a:latin typeface=".VnTimeH" pitchFamily="34" charset="0"/>
              </a:rPr>
              <a:t> ®é </a:t>
            </a:r>
            <a:r>
              <a:rPr lang="en-US" sz="2400" b="1" dirty="0" err="1">
                <a:solidFill>
                  <a:schemeClr val="bg1"/>
                </a:solidFill>
                <a:latin typeface=".VnTimeH" pitchFamily="34" charset="0"/>
              </a:rPr>
              <a:t>dßng</a:t>
            </a:r>
            <a:r>
              <a:rPr lang="en-US" sz="2400" b="1" dirty="0">
                <a:solidFill>
                  <a:schemeClr val="bg1"/>
                </a:solidFill>
                <a:latin typeface=".VnTimeH" pitchFamily="34" charset="0"/>
              </a:rPr>
              <a:t> ®</a:t>
            </a:r>
            <a:r>
              <a:rPr lang="en-US" sz="2400" b="1" dirty="0" err="1">
                <a:solidFill>
                  <a:schemeClr val="bg1"/>
                </a:solidFill>
                <a:latin typeface=".VnTimeH" pitchFamily="34" charset="0"/>
              </a:rPr>
              <a:t>iÖn</a:t>
            </a:r>
            <a:r>
              <a:rPr lang="en-US" sz="2400" b="1" dirty="0">
                <a:solidFill>
                  <a:schemeClr val="bg1"/>
                </a:solidFill>
                <a:latin typeface=".VnTimeH" pitchFamily="34" charset="0"/>
              </a:rPr>
              <a:t> </a:t>
            </a:r>
            <a:r>
              <a:rPr lang="en-US" sz="2400" b="1" dirty="0" err="1">
                <a:solidFill>
                  <a:schemeClr val="bg1"/>
                </a:solidFill>
                <a:latin typeface=".VnTimeH" pitchFamily="34" charset="0"/>
              </a:rPr>
              <a:t>vµo</a:t>
            </a:r>
            <a:r>
              <a:rPr lang="en-US" sz="2400" b="1" dirty="0">
                <a:solidFill>
                  <a:schemeClr val="bg1"/>
                </a:solidFill>
                <a:latin typeface=".VnTimeH" pitchFamily="34" charset="0"/>
              </a:rPr>
              <a:t> </a:t>
            </a:r>
            <a:r>
              <a:rPr lang="en-US" sz="2400" b="1" dirty="0" err="1">
                <a:solidFill>
                  <a:schemeClr val="bg1"/>
                </a:solidFill>
                <a:latin typeface=".VnTimeH" pitchFamily="34" charset="0"/>
              </a:rPr>
              <a:t>hiÖu</a:t>
            </a:r>
            <a:r>
              <a:rPr lang="en-US" sz="2400" b="1" dirty="0">
                <a:solidFill>
                  <a:schemeClr val="bg1"/>
                </a:solidFill>
                <a:latin typeface=".VnTimeH" pitchFamily="34" charset="0"/>
              </a:rPr>
              <a:t> ®</a:t>
            </a:r>
            <a:r>
              <a:rPr lang="en-US" sz="2400" b="1" dirty="0" err="1">
                <a:solidFill>
                  <a:schemeClr val="bg1"/>
                </a:solidFill>
                <a:latin typeface=".VnTimeH" pitchFamily="34" charset="0"/>
              </a:rPr>
              <a:t>iÖn</a:t>
            </a:r>
            <a:r>
              <a:rPr lang="en-US" sz="2400" b="1" dirty="0">
                <a:solidFill>
                  <a:schemeClr val="bg1"/>
                </a:solidFill>
                <a:latin typeface=".VnTimeH" pitchFamily="34" charset="0"/>
              </a:rPr>
              <a:t> </a:t>
            </a:r>
            <a:r>
              <a:rPr lang="en-US" sz="2400" b="1" dirty="0" err="1">
                <a:solidFill>
                  <a:schemeClr val="bg1"/>
                </a:solidFill>
                <a:latin typeface=".VnTimeH" pitchFamily="34" charset="0"/>
              </a:rPr>
              <a:t>thÕ</a:t>
            </a:r>
            <a:r>
              <a:rPr lang="en-US" sz="2400" b="1" dirty="0">
                <a:solidFill>
                  <a:schemeClr val="bg1"/>
                </a:solidFill>
                <a:latin typeface=".VnTimeH" pitchFamily="34" charset="0"/>
              </a:rPr>
              <a:t> </a:t>
            </a:r>
            <a:r>
              <a:rPr lang="en-US" sz="2400" b="1" dirty="0" err="1">
                <a:solidFill>
                  <a:srgbClr val="FFFF00"/>
                </a:solidFill>
                <a:latin typeface=".VnTimeH" pitchFamily="34" charset="0"/>
              </a:rPr>
              <a:t>gi÷a</a:t>
            </a:r>
            <a:r>
              <a:rPr lang="en-US" sz="2400" b="1" dirty="0">
                <a:solidFill>
                  <a:srgbClr val="FFFF00"/>
                </a:solidFill>
                <a:latin typeface=".VnTimeH" pitchFamily="34" charset="0"/>
              </a:rPr>
              <a:t> </a:t>
            </a:r>
            <a:r>
              <a:rPr lang="en-US" sz="2400" b="1" dirty="0" err="1">
                <a:solidFill>
                  <a:srgbClr val="FFFF00"/>
                </a:solidFill>
                <a:latin typeface=".VnTimeH" pitchFamily="34" charset="0"/>
              </a:rPr>
              <a:t>hai</a:t>
            </a:r>
            <a:r>
              <a:rPr lang="en-US" sz="2400" b="1" dirty="0">
                <a:solidFill>
                  <a:srgbClr val="FFFF00"/>
                </a:solidFill>
                <a:latin typeface=".VnTimeH" pitchFamily="34" charset="0"/>
              </a:rPr>
              <a:t> ®</a:t>
            </a:r>
            <a:r>
              <a:rPr lang="en-US" sz="2400" b="1" dirty="0" err="1">
                <a:solidFill>
                  <a:srgbClr val="FFFF00"/>
                </a:solidFill>
                <a:latin typeface=".VnTimeH" pitchFamily="34" charset="0"/>
              </a:rPr>
              <a:t>Çu</a:t>
            </a:r>
            <a:r>
              <a:rPr lang="en-US" sz="2400" b="1" dirty="0">
                <a:solidFill>
                  <a:srgbClr val="FFFF00"/>
                </a:solidFill>
                <a:latin typeface=".VnTimeH" pitchFamily="34" charset="0"/>
              </a:rPr>
              <a:t> </a:t>
            </a:r>
            <a:r>
              <a:rPr lang="en-US" sz="2400" b="1" dirty="0" err="1">
                <a:solidFill>
                  <a:srgbClr val="FFFF00"/>
                </a:solidFill>
                <a:latin typeface=".VnTimeH" pitchFamily="34" charset="0"/>
              </a:rPr>
              <a:t>d©y</a:t>
            </a:r>
            <a:r>
              <a:rPr lang="en-US" sz="2400" b="1" dirty="0">
                <a:solidFill>
                  <a:srgbClr val="FFFF00"/>
                </a:solidFill>
                <a:latin typeface=".VnTimeH" pitchFamily="34" charset="0"/>
              </a:rPr>
              <a:t> </a:t>
            </a:r>
            <a:r>
              <a:rPr lang="en-US" sz="2400" b="1" dirty="0" err="1">
                <a:solidFill>
                  <a:srgbClr val="FFFF00"/>
                </a:solidFill>
                <a:latin typeface=".VnTimeH" pitchFamily="34" charset="0"/>
              </a:rPr>
              <a:t>dÉn</a:t>
            </a:r>
            <a:endParaRPr lang="en-US" sz="2400" b="1" dirty="0">
              <a:solidFill>
                <a:srgbClr val="FFFF00"/>
              </a:solidFill>
              <a:latin typeface=".VnTimeH" pitchFamily="34" charset="0"/>
            </a:endParaRPr>
          </a:p>
        </p:txBody>
      </p:sp>
      <p:sp>
        <p:nvSpPr>
          <p:cNvPr id="89091" name="Rectangle 3"/>
          <p:cNvSpPr>
            <a:spLocks noChangeArrowheads="1"/>
          </p:cNvSpPr>
          <p:nvPr/>
        </p:nvSpPr>
        <p:spPr bwMode="auto">
          <a:xfrm>
            <a:off x="0" y="838200"/>
            <a:ext cx="2243138" cy="457200"/>
          </a:xfrm>
          <a:prstGeom prst="rect">
            <a:avLst/>
          </a:prstGeom>
          <a:solidFill>
            <a:srgbClr val="0000CC"/>
          </a:solidFill>
          <a:ln w="9525">
            <a:noFill/>
            <a:miter lim="800000"/>
            <a:headEnd/>
            <a:tailEnd/>
          </a:ln>
          <a:effectLst/>
        </p:spPr>
        <p:txBody>
          <a:bodyPr wrap="none" anchor="ctr">
            <a:spAutoFit/>
          </a:bodyPr>
          <a:lstStyle/>
          <a:p>
            <a:r>
              <a:rPr lang="en-US" sz="2400">
                <a:solidFill>
                  <a:schemeClr val="bg1"/>
                </a:solidFill>
                <a:latin typeface=".VnTimeH" pitchFamily="34" charset="0"/>
              </a:rPr>
              <a:t>I. ThÝ nghiÖm</a:t>
            </a:r>
          </a:p>
        </p:txBody>
      </p:sp>
      <p:sp>
        <p:nvSpPr>
          <p:cNvPr id="89093" name="Line 5"/>
          <p:cNvSpPr>
            <a:spLocks noChangeShapeType="1"/>
          </p:cNvSpPr>
          <p:nvPr/>
        </p:nvSpPr>
        <p:spPr bwMode="auto">
          <a:xfrm>
            <a:off x="1041400" y="5181600"/>
            <a:ext cx="2133600" cy="0"/>
          </a:xfrm>
          <a:prstGeom prst="line">
            <a:avLst/>
          </a:prstGeom>
          <a:noFill/>
          <a:ln w="57150">
            <a:solidFill>
              <a:srgbClr val="660033"/>
            </a:solidFill>
            <a:round/>
            <a:headEnd/>
            <a:tailEnd type="oval" w="med" len="med"/>
          </a:ln>
          <a:effectLst/>
        </p:spPr>
        <p:txBody>
          <a:bodyPr/>
          <a:lstStyle/>
          <a:p>
            <a:endParaRPr lang="en-US"/>
          </a:p>
        </p:txBody>
      </p:sp>
      <p:sp>
        <p:nvSpPr>
          <p:cNvPr id="89094" name="Line 6"/>
          <p:cNvSpPr>
            <a:spLocks noChangeShapeType="1"/>
          </p:cNvSpPr>
          <p:nvPr/>
        </p:nvSpPr>
        <p:spPr bwMode="auto">
          <a:xfrm>
            <a:off x="5410200" y="5181600"/>
            <a:ext cx="3200400" cy="0"/>
          </a:xfrm>
          <a:prstGeom prst="line">
            <a:avLst/>
          </a:prstGeom>
          <a:noFill/>
          <a:ln w="57150">
            <a:solidFill>
              <a:srgbClr val="660033"/>
            </a:solidFill>
            <a:round/>
            <a:headEnd type="oval" w="med" len="med"/>
            <a:tailEnd/>
          </a:ln>
          <a:effectLst/>
        </p:spPr>
        <p:txBody>
          <a:bodyPr/>
          <a:lstStyle/>
          <a:p>
            <a:endParaRPr lang="en-US"/>
          </a:p>
        </p:txBody>
      </p:sp>
      <p:sp>
        <p:nvSpPr>
          <p:cNvPr id="89095" name="Line 7"/>
          <p:cNvSpPr>
            <a:spLocks noChangeShapeType="1"/>
          </p:cNvSpPr>
          <p:nvPr/>
        </p:nvSpPr>
        <p:spPr bwMode="auto">
          <a:xfrm>
            <a:off x="3352800" y="1600200"/>
            <a:ext cx="0" cy="2819400"/>
          </a:xfrm>
          <a:prstGeom prst="line">
            <a:avLst/>
          </a:prstGeom>
          <a:noFill/>
          <a:ln w="57150">
            <a:solidFill>
              <a:srgbClr val="660033"/>
            </a:solidFill>
            <a:round/>
            <a:headEnd/>
            <a:tailEnd/>
          </a:ln>
          <a:effectLst/>
        </p:spPr>
        <p:txBody>
          <a:bodyPr/>
          <a:lstStyle/>
          <a:p>
            <a:endParaRPr lang="en-US"/>
          </a:p>
        </p:txBody>
      </p:sp>
      <p:sp>
        <p:nvSpPr>
          <p:cNvPr id="89096" name="Line 8"/>
          <p:cNvSpPr>
            <a:spLocks noChangeShapeType="1"/>
          </p:cNvSpPr>
          <p:nvPr/>
        </p:nvSpPr>
        <p:spPr bwMode="auto">
          <a:xfrm flipH="1">
            <a:off x="8610600" y="1600200"/>
            <a:ext cx="0" cy="3581400"/>
          </a:xfrm>
          <a:prstGeom prst="line">
            <a:avLst/>
          </a:prstGeom>
          <a:noFill/>
          <a:ln w="57150">
            <a:solidFill>
              <a:srgbClr val="660033"/>
            </a:solidFill>
            <a:round/>
            <a:headEnd/>
            <a:tailEnd/>
          </a:ln>
          <a:effectLst/>
        </p:spPr>
        <p:txBody>
          <a:bodyPr/>
          <a:lstStyle/>
          <a:p>
            <a:endParaRPr lang="en-US"/>
          </a:p>
        </p:txBody>
      </p:sp>
      <p:grpSp>
        <p:nvGrpSpPr>
          <p:cNvPr id="89098" name="Group 10"/>
          <p:cNvGrpSpPr>
            <a:grpSpLocks/>
          </p:cNvGrpSpPr>
          <p:nvPr/>
        </p:nvGrpSpPr>
        <p:grpSpPr bwMode="auto">
          <a:xfrm>
            <a:off x="4267200" y="1295400"/>
            <a:ext cx="2209800" cy="533400"/>
            <a:chOff x="3984" y="912"/>
            <a:chExt cx="1008" cy="144"/>
          </a:xfrm>
        </p:grpSpPr>
        <p:sp>
          <p:nvSpPr>
            <p:cNvPr id="89099" name="Line 11"/>
            <p:cNvSpPr>
              <a:spLocks noChangeShapeType="1"/>
            </p:cNvSpPr>
            <p:nvPr/>
          </p:nvSpPr>
          <p:spPr bwMode="auto">
            <a:xfrm flipH="1">
              <a:off x="4032" y="912"/>
              <a:ext cx="96" cy="144"/>
            </a:xfrm>
            <a:prstGeom prst="line">
              <a:avLst/>
            </a:prstGeom>
            <a:noFill/>
            <a:ln w="57150">
              <a:solidFill>
                <a:srgbClr val="FF0000"/>
              </a:solidFill>
              <a:round/>
              <a:headEnd/>
              <a:tailEnd/>
            </a:ln>
            <a:effectLst/>
          </p:spPr>
          <p:txBody>
            <a:bodyPr/>
            <a:lstStyle/>
            <a:p>
              <a:endParaRPr lang="en-US"/>
            </a:p>
          </p:txBody>
        </p:sp>
        <p:sp>
          <p:nvSpPr>
            <p:cNvPr id="89100" name="Line 12"/>
            <p:cNvSpPr>
              <a:spLocks noChangeShapeType="1"/>
            </p:cNvSpPr>
            <p:nvPr/>
          </p:nvSpPr>
          <p:spPr bwMode="auto">
            <a:xfrm flipH="1">
              <a:off x="4176" y="912"/>
              <a:ext cx="96" cy="144"/>
            </a:xfrm>
            <a:prstGeom prst="line">
              <a:avLst/>
            </a:prstGeom>
            <a:noFill/>
            <a:ln w="57150">
              <a:solidFill>
                <a:srgbClr val="FF0000"/>
              </a:solidFill>
              <a:round/>
              <a:headEnd/>
              <a:tailEnd/>
            </a:ln>
            <a:effectLst/>
          </p:spPr>
          <p:txBody>
            <a:bodyPr/>
            <a:lstStyle/>
            <a:p>
              <a:endParaRPr lang="en-US"/>
            </a:p>
          </p:txBody>
        </p:sp>
        <p:sp>
          <p:nvSpPr>
            <p:cNvPr id="89101" name="Line 13"/>
            <p:cNvSpPr>
              <a:spLocks noChangeShapeType="1"/>
            </p:cNvSpPr>
            <p:nvPr/>
          </p:nvSpPr>
          <p:spPr bwMode="auto">
            <a:xfrm flipH="1">
              <a:off x="4320" y="912"/>
              <a:ext cx="96" cy="144"/>
            </a:xfrm>
            <a:prstGeom prst="line">
              <a:avLst/>
            </a:prstGeom>
            <a:noFill/>
            <a:ln w="57150">
              <a:solidFill>
                <a:srgbClr val="FF0000"/>
              </a:solidFill>
              <a:round/>
              <a:headEnd/>
              <a:tailEnd/>
            </a:ln>
            <a:effectLst/>
          </p:spPr>
          <p:txBody>
            <a:bodyPr/>
            <a:lstStyle/>
            <a:p>
              <a:endParaRPr lang="en-US"/>
            </a:p>
          </p:txBody>
        </p:sp>
        <p:sp>
          <p:nvSpPr>
            <p:cNvPr id="89102" name="Line 14"/>
            <p:cNvSpPr>
              <a:spLocks noChangeShapeType="1"/>
            </p:cNvSpPr>
            <p:nvPr/>
          </p:nvSpPr>
          <p:spPr bwMode="auto">
            <a:xfrm flipH="1">
              <a:off x="4464" y="912"/>
              <a:ext cx="96" cy="144"/>
            </a:xfrm>
            <a:prstGeom prst="line">
              <a:avLst/>
            </a:prstGeom>
            <a:noFill/>
            <a:ln w="57150">
              <a:solidFill>
                <a:srgbClr val="FF0000"/>
              </a:solidFill>
              <a:round/>
              <a:headEnd/>
              <a:tailEnd/>
            </a:ln>
            <a:effectLst/>
          </p:spPr>
          <p:txBody>
            <a:bodyPr/>
            <a:lstStyle/>
            <a:p>
              <a:endParaRPr lang="en-US"/>
            </a:p>
          </p:txBody>
        </p:sp>
        <p:sp>
          <p:nvSpPr>
            <p:cNvPr id="89103" name="Line 15"/>
            <p:cNvSpPr>
              <a:spLocks noChangeShapeType="1"/>
            </p:cNvSpPr>
            <p:nvPr/>
          </p:nvSpPr>
          <p:spPr bwMode="auto">
            <a:xfrm flipH="1">
              <a:off x="4608" y="912"/>
              <a:ext cx="96" cy="144"/>
            </a:xfrm>
            <a:prstGeom prst="line">
              <a:avLst/>
            </a:prstGeom>
            <a:noFill/>
            <a:ln w="57150">
              <a:solidFill>
                <a:srgbClr val="FF0000"/>
              </a:solidFill>
              <a:round/>
              <a:headEnd/>
              <a:tailEnd/>
            </a:ln>
            <a:effectLst/>
          </p:spPr>
          <p:txBody>
            <a:bodyPr/>
            <a:lstStyle/>
            <a:p>
              <a:endParaRPr lang="en-US"/>
            </a:p>
          </p:txBody>
        </p:sp>
        <p:sp>
          <p:nvSpPr>
            <p:cNvPr id="89104" name="Line 16"/>
            <p:cNvSpPr>
              <a:spLocks noChangeShapeType="1"/>
            </p:cNvSpPr>
            <p:nvPr/>
          </p:nvSpPr>
          <p:spPr bwMode="auto">
            <a:xfrm>
              <a:off x="4896" y="1008"/>
              <a:ext cx="96" cy="0"/>
            </a:xfrm>
            <a:prstGeom prst="line">
              <a:avLst/>
            </a:prstGeom>
            <a:noFill/>
            <a:ln w="57150">
              <a:solidFill>
                <a:srgbClr val="FF0000"/>
              </a:solidFill>
              <a:round/>
              <a:headEnd/>
              <a:tailEnd/>
            </a:ln>
            <a:effectLst/>
          </p:spPr>
          <p:txBody>
            <a:bodyPr/>
            <a:lstStyle/>
            <a:p>
              <a:endParaRPr lang="en-US"/>
            </a:p>
          </p:txBody>
        </p:sp>
        <p:sp>
          <p:nvSpPr>
            <p:cNvPr id="89105" name="Line 17"/>
            <p:cNvSpPr>
              <a:spLocks noChangeShapeType="1"/>
            </p:cNvSpPr>
            <p:nvPr/>
          </p:nvSpPr>
          <p:spPr bwMode="auto">
            <a:xfrm>
              <a:off x="4128" y="912"/>
              <a:ext cx="48" cy="144"/>
            </a:xfrm>
            <a:prstGeom prst="line">
              <a:avLst/>
            </a:prstGeom>
            <a:noFill/>
            <a:ln w="57150">
              <a:solidFill>
                <a:srgbClr val="FF0000"/>
              </a:solidFill>
              <a:round/>
              <a:headEnd/>
              <a:tailEnd/>
            </a:ln>
            <a:effectLst/>
          </p:spPr>
          <p:txBody>
            <a:bodyPr/>
            <a:lstStyle/>
            <a:p>
              <a:endParaRPr lang="en-US"/>
            </a:p>
          </p:txBody>
        </p:sp>
        <p:sp>
          <p:nvSpPr>
            <p:cNvPr id="89106" name="Line 18"/>
            <p:cNvSpPr>
              <a:spLocks noChangeShapeType="1"/>
            </p:cNvSpPr>
            <p:nvPr/>
          </p:nvSpPr>
          <p:spPr bwMode="auto">
            <a:xfrm>
              <a:off x="4272" y="912"/>
              <a:ext cx="48" cy="144"/>
            </a:xfrm>
            <a:prstGeom prst="line">
              <a:avLst/>
            </a:prstGeom>
            <a:noFill/>
            <a:ln w="57150">
              <a:solidFill>
                <a:srgbClr val="FF0000"/>
              </a:solidFill>
              <a:round/>
              <a:headEnd/>
              <a:tailEnd/>
            </a:ln>
            <a:effectLst/>
          </p:spPr>
          <p:txBody>
            <a:bodyPr/>
            <a:lstStyle/>
            <a:p>
              <a:endParaRPr lang="en-US"/>
            </a:p>
          </p:txBody>
        </p:sp>
        <p:sp>
          <p:nvSpPr>
            <p:cNvPr id="89107" name="Line 19"/>
            <p:cNvSpPr>
              <a:spLocks noChangeShapeType="1"/>
            </p:cNvSpPr>
            <p:nvPr/>
          </p:nvSpPr>
          <p:spPr bwMode="auto">
            <a:xfrm>
              <a:off x="4416" y="912"/>
              <a:ext cx="48" cy="144"/>
            </a:xfrm>
            <a:prstGeom prst="line">
              <a:avLst/>
            </a:prstGeom>
            <a:noFill/>
            <a:ln w="57150">
              <a:solidFill>
                <a:srgbClr val="FF0000"/>
              </a:solidFill>
              <a:round/>
              <a:headEnd/>
              <a:tailEnd/>
            </a:ln>
            <a:effectLst/>
          </p:spPr>
          <p:txBody>
            <a:bodyPr/>
            <a:lstStyle/>
            <a:p>
              <a:endParaRPr lang="en-US"/>
            </a:p>
          </p:txBody>
        </p:sp>
        <p:sp>
          <p:nvSpPr>
            <p:cNvPr id="89108" name="Line 20"/>
            <p:cNvSpPr>
              <a:spLocks noChangeShapeType="1"/>
            </p:cNvSpPr>
            <p:nvPr/>
          </p:nvSpPr>
          <p:spPr bwMode="auto">
            <a:xfrm>
              <a:off x="4560" y="912"/>
              <a:ext cx="48" cy="144"/>
            </a:xfrm>
            <a:prstGeom prst="line">
              <a:avLst/>
            </a:prstGeom>
            <a:noFill/>
            <a:ln w="57150">
              <a:solidFill>
                <a:srgbClr val="FF0000"/>
              </a:solidFill>
              <a:round/>
              <a:headEnd/>
              <a:tailEnd/>
            </a:ln>
            <a:effectLst/>
          </p:spPr>
          <p:txBody>
            <a:bodyPr/>
            <a:lstStyle/>
            <a:p>
              <a:endParaRPr lang="en-US"/>
            </a:p>
          </p:txBody>
        </p:sp>
        <p:sp>
          <p:nvSpPr>
            <p:cNvPr id="89109" name="Line 21"/>
            <p:cNvSpPr>
              <a:spLocks noChangeShapeType="1"/>
            </p:cNvSpPr>
            <p:nvPr/>
          </p:nvSpPr>
          <p:spPr bwMode="auto">
            <a:xfrm>
              <a:off x="4704" y="912"/>
              <a:ext cx="48" cy="144"/>
            </a:xfrm>
            <a:prstGeom prst="line">
              <a:avLst/>
            </a:prstGeom>
            <a:noFill/>
            <a:ln w="57150">
              <a:solidFill>
                <a:srgbClr val="FF0000"/>
              </a:solidFill>
              <a:round/>
              <a:headEnd/>
              <a:tailEnd/>
            </a:ln>
            <a:effectLst/>
          </p:spPr>
          <p:txBody>
            <a:bodyPr/>
            <a:lstStyle/>
            <a:p>
              <a:endParaRPr lang="en-US"/>
            </a:p>
          </p:txBody>
        </p:sp>
        <p:sp>
          <p:nvSpPr>
            <p:cNvPr id="89110" name="Line 22"/>
            <p:cNvSpPr>
              <a:spLocks noChangeShapeType="1"/>
            </p:cNvSpPr>
            <p:nvPr/>
          </p:nvSpPr>
          <p:spPr bwMode="auto">
            <a:xfrm flipH="1">
              <a:off x="4752" y="912"/>
              <a:ext cx="96" cy="144"/>
            </a:xfrm>
            <a:prstGeom prst="line">
              <a:avLst/>
            </a:prstGeom>
            <a:noFill/>
            <a:ln w="57150">
              <a:solidFill>
                <a:srgbClr val="FF0000"/>
              </a:solidFill>
              <a:round/>
              <a:headEnd/>
              <a:tailEnd/>
            </a:ln>
            <a:effectLst/>
          </p:spPr>
          <p:txBody>
            <a:bodyPr/>
            <a:lstStyle/>
            <a:p>
              <a:endParaRPr lang="en-US"/>
            </a:p>
          </p:txBody>
        </p:sp>
        <p:sp>
          <p:nvSpPr>
            <p:cNvPr id="89111" name="Line 23"/>
            <p:cNvSpPr>
              <a:spLocks noChangeShapeType="1"/>
            </p:cNvSpPr>
            <p:nvPr/>
          </p:nvSpPr>
          <p:spPr bwMode="auto">
            <a:xfrm>
              <a:off x="4848" y="912"/>
              <a:ext cx="48" cy="96"/>
            </a:xfrm>
            <a:prstGeom prst="line">
              <a:avLst/>
            </a:prstGeom>
            <a:noFill/>
            <a:ln w="57150">
              <a:solidFill>
                <a:srgbClr val="FF0000"/>
              </a:solidFill>
              <a:round/>
              <a:headEnd/>
              <a:tailEnd/>
            </a:ln>
            <a:effectLst/>
          </p:spPr>
          <p:txBody>
            <a:bodyPr/>
            <a:lstStyle/>
            <a:p>
              <a:endParaRPr lang="en-US"/>
            </a:p>
          </p:txBody>
        </p:sp>
        <p:sp>
          <p:nvSpPr>
            <p:cNvPr id="89112" name="Line 24"/>
            <p:cNvSpPr>
              <a:spLocks noChangeShapeType="1"/>
            </p:cNvSpPr>
            <p:nvPr/>
          </p:nvSpPr>
          <p:spPr bwMode="auto">
            <a:xfrm>
              <a:off x="3984" y="960"/>
              <a:ext cx="48" cy="96"/>
            </a:xfrm>
            <a:prstGeom prst="line">
              <a:avLst/>
            </a:prstGeom>
            <a:noFill/>
            <a:ln w="57150">
              <a:solidFill>
                <a:srgbClr val="FF0000"/>
              </a:solidFill>
              <a:round/>
              <a:headEnd/>
              <a:tailEnd/>
            </a:ln>
            <a:effectLst/>
          </p:spPr>
          <p:txBody>
            <a:bodyPr/>
            <a:lstStyle/>
            <a:p>
              <a:endParaRPr lang="en-US"/>
            </a:p>
          </p:txBody>
        </p:sp>
      </p:grpSp>
      <p:sp>
        <p:nvSpPr>
          <p:cNvPr id="89114" name="Text Box 26"/>
          <p:cNvSpPr txBox="1">
            <a:spLocks noChangeArrowheads="1"/>
          </p:cNvSpPr>
          <p:nvPr/>
        </p:nvSpPr>
        <p:spPr bwMode="auto">
          <a:xfrm>
            <a:off x="4572000" y="4724400"/>
            <a:ext cx="609600" cy="366713"/>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A</a:t>
            </a:r>
          </a:p>
        </p:txBody>
      </p:sp>
      <p:sp>
        <p:nvSpPr>
          <p:cNvPr id="89115" name="Text Box 27"/>
          <p:cNvSpPr txBox="1">
            <a:spLocks noChangeArrowheads="1"/>
          </p:cNvSpPr>
          <p:nvPr/>
        </p:nvSpPr>
        <p:spPr bwMode="auto">
          <a:xfrm>
            <a:off x="5181600" y="4724400"/>
            <a:ext cx="609600" cy="366713"/>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B</a:t>
            </a:r>
          </a:p>
        </p:txBody>
      </p:sp>
      <p:sp>
        <p:nvSpPr>
          <p:cNvPr id="89156" name="Line 68"/>
          <p:cNvSpPr>
            <a:spLocks noChangeShapeType="1"/>
          </p:cNvSpPr>
          <p:nvPr/>
        </p:nvSpPr>
        <p:spPr bwMode="auto">
          <a:xfrm rot="1070359" flipV="1">
            <a:off x="3505200" y="1981200"/>
            <a:ext cx="495300" cy="12700"/>
          </a:xfrm>
          <a:prstGeom prst="line">
            <a:avLst/>
          </a:prstGeom>
          <a:noFill/>
          <a:ln w="28575">
            <a:solidFill>
              <a:schemeClr val="bg1"/>
            </a:solidFill>
            <a:round/>
            <a:headEnd type="stealth" w="sm" len="lg"/>
            <a:tailEnd type="stealth" w="sm" len="lg"/>
          </a:ln>
          <a:effectLst/>
        </p:spPr>
        <p:txBody>
          <a:bodyPr/>
          <a:lstStyle/>
          <a:p>
            <a:endParaRPr lang="en-US"/>
          </a:p>
        </p:txBody>
      </p:sp>
      <p:grpSp>
        <p:nvGrpSpPr>
          <p:cNvPr id="89217" name="Group 129"/>
          <p:cNvGrpSpPr>
            <a:grpSpLocks/>
          </p:cNvGrpSpPr>
          <p:nvPr/>
        </p:nvGrpSpPr>
        <p:grpSpPr bwMode="auto">
          <a:xfrm>
            <a:off x="2762250" y="4795838"/>
            <a:ext cx="838200" cy="787400"/>
            <a:chOff x="3120" y="1968"/>
            <a:chExt cx="576" cy="400"/>
          </a:xfrm>
        </p:grpSpPr>
        <p:sp>
          <p:nvSpPr>
            <p:cNvPr id="89218" name="Line 130"/>
            <p:cNvSpPr>
              <a:spLocks noChangeShapeType="1"/>
            </p:cNvSpPr>
            <p:nvPr/>
          </p:nvSpPr>
          <p:spPr bwMode="auto">
            <a:xfrm flipV="1">
              <a:off x="3408" y="1968"/>
              <a:ext cx="288" cy="192"/>
            </a:xfrm>
            <a:prstGeom prst="line">
              <a:avLst/>
            </a:prstGeom>
            <a:noFill/>
            <a:ln w="57150">
              <a:solidFill>
                <a:srgbClr val="660033"/>
              </a:solidFill>
              <a:round/>
              <a:headEnd type="oval" w="med" len="med"/>
              <a:tailEnd type="oval" w="med" len="med"/>
            </a:ln>
            <a:effectLst/>
          </p:spPr>
          <p:txBody>
            <a:bodyPr/>
            <a:lstStyle/>
            <a:p>
              <a:endParaRPr lang="en-US"/>
            </a:p>
          </p:txBody>
        </p:sp>
        <p:sp>
          <p:nvSpPr>
            <p:cNvPr id="89219" name="Line 131"/>
            <p:cNvSpPr>
              <a:spLocks noChangeShapeType="1"/>
            </p:cNvSpPr>
            <p:nvPr/>
          </p:nvSpPr>
          <p:spPr bwMode="auto">
            <a:xfrm flipV="1">
              <a:off x="3120" y="2176"/>
              <a:ext cx="288" cy="192"/>
            </a:xfrm>
            <a:prstGeom prst="line">
              <a:avLst/>
            </a:prstGeom>
            <a:noFill/>
            <a:ln w="57150">
              <a:solidFill>
                <a:schemeClr val="bg1"/>
              </a:solidFill>
              <a:round/>
              <a:headEnd/>
              <a:tailEnd/>
            </a:ln>
            <a:effectLst/>
          </p:spPr>
          <p:txBody>
            <a:bodyPr/>
            <a:lstStyle/>
            <a:p>
              <a:endParaRPr lang="en-US"/>
            </a:p>
          </p:txBody>
        </p:sp>
      </p:grpSp>
      <p:grpSp>
        <p:nvGrpSpPr>
          <p:cNvPr id="89230" name="Group 142"/>
          <p:cNvGrpSpPr>
            <a:grpSpLocks/>
          </p:cNvGrpSpPr>
          <p:nvPr/>
        </p:nvGrpSpPr>
        <p:grpSpPr bwMode="auto">
          <a:xfrm>
            <a:off x="4800600" y="5029200"/>
            <a:ext cx="565150" cy="304800"/>
            <a:chOff x="1248" y="3648"/>
            <a:chExt cx="356" cy="192"/>
          </a:xfrm>
        </p:grpSpPr>
        <p:grpSp>
          <p:nvGrpSpPr>
            <p:cNvPr id="89231" name="Group 143"/>
            <p:cNvGrpSpPr>
              <a:grpSpLocks/>
            </p:cNvGrpSpPr>
            <p:nvPr/>
          </p:nvGrpSpPr>
          <p:grpSpPr bwMode="auto">
            <a:xfrm rot="10800000">
              <a:off x="1248" y="3648"/>
              <a:ext cx="356" cy="192"/>
              <a:chOff x="1776" y="1536"/>
              <a:chExt cx="1039" cy="240"/>
            </a:xfrm>
          </p:grpSpPr>
          <p:grpSp>
            <p:nvGrpSpPr>
              <p:cNvPr id="89232" name="Group 144"/>
              <p:cNvGrpSpPr>
                <a:grpSpLocks/>
              </p:cNvGrpSpPr>
              <p:nvPr/>
            </p:nvGrpSpPr>
            <p:grpSpPr bwMode="auto">
              <a:xfrm rot="10800000">
                <a:off x="1872" y="1536"/>
                <a:ext cx="816" cy="240"/>
                <a:chOff x="2364" y="2976"/>
                <a:chExt cx="1140" cy="672"/>
              </a:xfrm>
            </p:grpSpPr>
            <p:sp>
              <p:nvSpPr>
                <p:cNvPr id="89233" name="Line 145"/>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89234" name="Rectangle 146"/>
                <p:cNvSpPr>
                  <a:spLocks noChangeArrowheads="1"/>
                </p:cNvSpPr>
                <p:nvPr/>
              </p:nvSpPr>
              <p:spPr bwMode="auto">
                <a:xfrm>
                  <a:off x="2400" y="2976"/>
                  <a:ext cx="1104" cy="672"/>
                </a:xfrm>
                <a:prstGeom prst="rect">
                  <a:avLst/>
                </a:prstGeom>
                <a:gradFill rotWithShape="1">
                  <a:gsLst>
                    <a:gs pos="0">
                      <a:srgbClr val="CCFFFF"/>
                    </a:gs>
                    <a:gs pos="100000">
                      <a:srgbClr val="CCFFFF">
                        <a:gamma/>
                        <a:shade val="46275"/>
                        <a:invGamma/>
                      </a:srgbClr>
                    </a:gs>
                  </a:gsLst>
                  <a:lin ang="5400000" scaled="1"/>
                </a:gradFill>
                <a:ln w="9525">
                  <a:solidFill>
                    <a:schemeClr val="tx1"/>
                  </a:solidFill>
                  <a:miter lim="800000"/>
                  <a:headEnd/>
                  <a:tailEnd/>
                </a:ln>
                <a:effectLst/>
              </p:spPr>
              <p:txBody>
                <a:bodyPr wrap="none" anchor="ctr"/>
                <a:lstStyle/>
                <a:p>
                  <a:pPr algn="ctr" eaLnBrk="0" hangingPunct="0"/>
                  <a:endParaRPr lang="vi-VN"/>
                </a:p>
              </p:txBody>
            </p:sp>
            <p:sp>
              <p:nvSpPr>
                <p:cNvPr id="89235" name="Line 147"/>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p>
              </p:txBody>
            </p:sp>
            <p:sp>
              <p:nvSpPr>
                <p:cNvPr id="89236" name="Line 148"/>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p>
              </p:txBody>
            </p:sp>
            <p:sp>
              <p:nvSpPr>
                <p:cNvPr id="89237" name="Line 149"/>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89238" name="Line 150"/>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p>
            </p:txBody>
          </p:sp>
          <p:sp>
            <p:nvSpPr>
              <p:cNvPr id="89239" name="Line 151"/>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p>
            </p:txBody>
          </p:sp>
        </p:grpSp>
        <p:sp>
          <p:nvSpPr>
            <p:cNvPr id="89240" name="AutoShape 152"/>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en-US"/>
            </a:p>
          </p:txBody>
        </p:sp>
      </p:grpSp>
      <p:sp>
        <p:nvSpPr>
          <p:cNvPr id="89262" name="Line 174"/>
          <p:cNvSpPr>
            <a:spLocks noChangeShapeType="1"/>
          </p:cNvSpPr>
          <p:nvPr/>
        </p:nvSpPr>
        <p:spPr bwMode="auto">
          <a:xfrm flipH="1" flipV="1">
            <a:off x="3505200" y="2057400"/>
            <a:ext cx="304800" cy="182563"/>
          </a:xfrm>
          <a:prstGeom prst="line">
            <a:avLst/>
          </a:prstGeom>
          <a:noFill/>
          <a:ln w="9525">
            <a:solidFill>
              <a:schemeClr val="bg1"/>
            </a:solidFill>
            <a:round/>
            <a:headEnd/>
            <a:tailEnd type="triangle" w="med" len="med"/>
          </a:ln>
          <a:effectLst/>
        </p:spPr>
        <p:txBody>
          <a:bodyPr/>
          <a:lstStyle/>
          <a:p>
            <a:endParaRPr lang="en-US"/>
          </a:p>
        </p:txBody>
      </p:sp>
      <p:grpSp>
        <p:nvGrpSpPr>
          <p:cNvPr id="89263" name="Group 175"/>
          <p:cNvGrpSpPr>
            <a:grpSpLocks/>
          </p:cNvGrpSpPr>
          <p:nvPr/>
        </p:nvGrpSpPr>
        <p:grpSpPr bwMode="auto">
          <a:xfrm rot="-1062720">
            <a:off x="1371600" y="3352800"/>
            <a:ext cx="939800" cy="635000"/>
            <a:chOff x="1680" y="1440"/>
            <a:chExt cx="592" cy="400"/>
          </a:xfrm>
        </p:grpSpPr>
        <p:sp>
          <p:nvSpPr>
            <p:cNvPr id="89264" name="Oval 176"/>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a:effectLst/>
          </p:spPr>
          <p:txBody>
            <a:bodyPr vert="eaVert" wrap="none" anchor="ctr"/>
            <a:lstStyle/>
            <a:p>
              <a:pPr algn="ctr"/>
              <a:endParaRPr lang="vi-VN"/>
            </a:p>
          </p:txBody>
        </p:sp>
        <p:sp>
          <p:nvSpPr>
            <p:cNvPr id="89265" name="Line 177"/>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ffectLst/>
          </p:spPr>
          <p:txBody>
            <a:bodyPr/>
            <a:lstStyle/>
            <a:p>
              <a:endParaRPr lang="en-US"/>
            </a:p>
          </p:txBody>
        </p:sp>
        <p:sp>
          <p:nvSpPr>
            <p:cNvPr id="89266" name="Line 178"/>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a:effectLst/>
          </p:spPr>
          <p:txBody>
            <a:bodyPr/>
            <a:lstStyle/>
            <a:p>
              <a:endParaRPr lang="en-US"/>
            </a:p>
          </p:txBody>
        </p:sp>
      </p:grpSp>
      <p:sp>
        <p:nvSpPr>
          <p:cNvPr id="89269" name="Line 181"/>
          <p:cNvSpPr>
            <a:spLocks noChangeShapeType="1"/>
          </p:cNvSpPr>
          <p:nvPr/>
        </p:nvSpPr>
        <p:spPr bwMode="auto">
          <a:xfrm>
            <a:off x="3352800" y="1600200"/>
            <a:ext cx="927100" cy="0"/>
          </a:xfrm>
          <a:prstGeom prst="line">
            <a:avLst/>
          </a:prstGeom>
          <a:noFill/>
          <a:ln w="57150">
            <a:solidFill>
              <a:srgbClr val="660033"/>
            </a:solidFill>
            <a:round/>
            <a:headEnd/>
            <a:tailEnd type="oval" w="med" len="med"/>
          </a:ln>
          <a:effectLst/>
        </p:spPr>
        <p:txBody>
          <a:bodyPr/>
          <a:lstStyle/>
          <a:p>
            <a:endParaRPr lang="en-US"/>
          </a:p>
        </p:txBody>
      </p:sp>
      <p:sp>
        <p:nvSpPr>
          <p:cNvPr id="89270" name="Line 182"/>
          <p:cNvSpPr>
            <a:spLocks noChangeShapeType="1"/>
          </p:cNvSpPr>
          <p:nvPr/>
        </p:nvSpPr>
        <p:spPr bwMode="auto">
          <a:xfrm>
            <a:off x="6324600" y="1600200"/>
            <a:ext cx="2286000" cy="0"/>
          </a:xfrm>
          <a:prstGeom prst="line">
            <a:avLst/>
          </a:prstGeom>
          <a:noFill/>
          <a:ln w="57150">
            <a:solidFill>
              <a:srgbClr val="660033"/>
            </a:solidFill>
            <a:round/>
            <a:headEnd type="oval" w="med" len="med"/>
            <a:tailEnd/>
          </a:ln>
          <a:effectLst/>
        </p:spPr>
        <p:txBody>
          <a:bodyPr/>
          <a:lstStyle/>
          <a:p>
            <a:endParaRPr lang="en-US"/>
          </a:p>
        </p:txBody>
      </p:sp>
      <p:sp>
        <p:nvSpPr>
          <p:cNvPr id="89271" name="Line 183"/>
          <p:cNvSpPr>
            <a:spLocks noChangeShapeType="1"/>
          </p:cNvSpPr>
          <p:nvPr/>
        </p:nvSpPr>
        <p:spPr bwMode="auto">
          <a:xfrm>
            <a:off x="3810000" y="5181600"/>
            <a:ext cx="990600" cy="0"/>
          </a:xfrm>
          <a:prstGeom prst="line">
            <a:avLst/>
          </a:prstGeom>
          <a:noFill/>
          <a:ln w="57150">
            <a:solidFill>
              <a:srgbClr val="660033"/>
            </a:solidFill>
            <a:round/>
            <a:headEnd type="oval" w="med" len="med"/>
            <a:tailEnd type="oval" w="med" len="med"/>
          </a:ln>
          <a:effectLst/>
        </p:spPr>
        <p:txBody>
          <a:bodyPr/>
          <a:lstStyle/>
          <a:p>
            <a:endParaRPr lang="en-US"/>
          </a:p>
        </p:txBody>
      </p:sp>
      <p:sp>
        <p:nvSpPr>
          <p:cNvPr id="89273" name="Line 185"/>
          <p:cNvSpPr>
            <a:spLocks noChangeShapeType="1"/>
          </p:cNvSpPr>
          <p:nvPr/>
        </p:nvSpPr>
        <p:spPr bwMode="auto">
          <a:xfrm>
            <a:off x="3810000" y="1600200"/>
            <a:ext cx="0" cy="2743200"/>
          </a:xfrm>
          <a:prstGeom prst="line">
            <a:avLst/>
          </a:prstGeom>
          <a:noFill/>
          <a:ln w="57150">
            <a:solidFill>
              <a:srgbClr val="660033"/>
            </a:solidFill>
            <a:round/>
            <a:headEnd/>
            <a:tailEnd/>
          </a:ln>
          <a:effectLst/>
        </p:spPr>
        <p:txBody>
          <a:bodyPr/>
          <a:lstStyle/>
          <a:p>
            <a:endParaRPr lang="en-US"/>
          </a:p>
        </p:txBody>
      </p:sp>
      <p:sp>
        <p:nvSpPr>
          <p:cNvPr id="89274" name="Line 186"/>
          <p:cNvSpPr>
            <a:spLocks noChangeShapeType="1"/>
          </p:cNvSpPr>
          <p:nvPr/>
        </p:nvSpPr>
        <p:spPr bwMode="auto">
          <a:xfrm>
            <a:off x="6705600" y="1600200"/>
            <a:ext cx="0" cy="2743200"/>
          </a:xfrm>
          <a:prstGeom prst="line">
            <a:avLst/>
          </a:prstGeom>
          <a:noFill/>
          <a:ln w="57150">
            <a:solidFill>
              <a:srgbClr val="660033"/>
            </a:solidFill>
            <a:round/>
            <a:headEnd/>
            <a:tailEnd/>
          </a:ln>
          <a:effectLst/>
        </p:spPr>
        <p:txBody>
          <a:bodyPr/>
          <a:lstStyle/>
          <a:p>
            <a:endParaRPr lang="en-US"/>
          </a:p>
        </p:txBody>
      </p:sp>
      <p:grpSp>
        <p:nvGrpSpPr>
          <p:cNvPr id="89284" name="Group 196"/>
          <p:cNvGrpSpPr>
            <a:grpSpLocks/>
          </p:cNvGrpSpPr>
          <p:nvPr/>
        </p:nvGrpSpPr>
        <p:grpSpPr bwMode="auto">
          <a:xfrm>
            <a:off x="4114800" y="2667000"/>
            <a:ext cx="2222500" cy="1822450"/>
            <a:chOff x="2592" y="1680"/>
            <a:chExt cx="1400" cy="1148"/>
          </a:xfrm>
        </p:grpSpPr>
        <p:sp>
          <p:nvSpPr>
            <p:cNvPr id="89113" name="Text Box 25"/>
            <p:cNvSpPr txBox="1">
              <a:spLocks noChangeArrowheads="1"/>
            </p:cNvSpPr>
            <p:nvPr/>
          </p:nvSpPr>
          <p:spPr bwMode="auto">
            <a:xfrm>
              <a:off x="3456" y="1776"/>
              <a:ext cx="384" cy="231"/>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K</a:t>
              </a:r>
            </a:p>
          </p:txBody>
        </p:sp>
        <p:sp>
          <p:nvSpPr>
            <p:cNvPr id="89158" name="Oval 70"/>
            <p:cNvSpPr>
              <a:spLocks noChangeArrowheads="1"/>
            </p:cNvSpPr>
            <p:nvPr/>
          </p:nvSpPr>
          <p:spPr bwMode="auto">
            <a:xfrm rot="-4329641">
              <a:off x="2992" y="2336"/>
              <a:ext cx="66" cy="64"/>
            </a:xfrm>
            <a:prstGeom prst="ellipse">
              <a:avLst/>
            </a:prstGeom>
            <a:solidFill>
              <a:srgbClr val="0000FF"/>
            </a:solidFill>
            <a:ln w="6350">
              <a:solidFill>
                <a:srgbClr val="FF00FF"/>
              </a:solidFill>
              <a:round/>
              <a:headEnd/>
              <a:tailEnd/>
            </a:ln>
            <a:effectLst/>
          </p:spPr>
          <p:txBody>
            <a:bodyPr vert="eaVert" wrap="none" anchor="ctr"/>
            <a:lstStyle/>
            <a:p>
              <a:pPr algn="ctr"/>
              <a:endParaRPr lang="vi-VN"/>
            </a:p>
          </p:txBody>
        </p:sp>
        <p:sp>
          <p:nvSpPr>
            <p:cNvPr id="89159" name="Rectangle 71"/>
            <p:cNvSpPr>
              <a:spLocks noChangeArrowheads="1"/>
            </p:cNvSpPr>
            <p:nvPr/>
          </p:nvSpPr>
          <p:spPr bwMode="auto">
            <a:xfrm>
              <a:off x="2599" y="1680"/>
              <a:ext cx="1393" cy="1142"/>
            </a:xfrm>
            <a:prstGeom prst="rect">
              <a:avLst/>
            </a:prstGeom>
            <a:solidFill>
              <a:schemeClr val="tx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endParaRPr lang="en-US"/>
            </a:p>
          </p:txBody>
        </p:sp>
        <p:sp>
          <p:nvSpPr>
            <p:cNvPr id="89160" name="Rectangle 72"/>
            <p:cNvSpPr>
              <a:spLocks noChangeArrowheads="1"/>
            </p:cNvSpPr>
            <p:nvPr/>
          </p:nvSpPr>
          <p:spPr bwMode="auto">
            <a:xfrm>
              <a:off x="2592" y="1686"/>
              <a:ext cx="1393" cy="1142"/>
            </a:xfrm>
            <a:prstGeom prst="rect">
              <a:avLst/>
            </a:prstGeom>
            <a:solidFill>
              <a:schemeClr val="bg1"/>
            </a:solidFill>
            <a:ln w="57150" cmpd="thickThin">
              <a:solidFill>
                <a:srgbClr val="663300"/>
              </a:solidFill>
              <a:miter lim="800000"/>
              <a:headEnd/>
              <a:tailEnd/>
            </a:ln>
            <a:effectLst/>
          </p:spPr>
          <p:txBody>
            <a:bodyPr wrap="none" anchor="ctr"/>
            <a:lstStyle/>
            <a:p>
              <a:endParaRPr lang="en-US"/>
            </a:p>
          </p:txBody>
        </p:sp>
        <p:sp>
          <p:nvSpPr>
            <p:cNvPr id="89161" name="Rectangle 73"/>
            <p:cNvSpPr>
              <a:spLocks noChangeArrowheads="1"/>
            </p:cNvSpPr>
            <p:nvPr/>
          </p:nvSpPr>
          <p:spPr bwMode="auto">
            <a:xfrm>
              <a:off x="2652" y="1725"/>
              <a:ext cx="1280" cy="646"/>
            </a:xfrm>
            <a:prstGeom prst="rect">
              <a:avLst/>
            </a:prstGeom>
            <a:solidFill>
              <a:schemeClr val="bg1">
                <a:alpha val="38000"/>
              </a:schemeClr>
            </a:solidFill>
            <a:ln w="19050">
              <a:solidFill>
                <a:schemeClr val="tx1"/>
              </a:solidFill>
              <a:miter lim="800000"/>
              <a:headEnd/>
              <a:tailEnd/>
            </a:ln>
            <a:effectLst/>
          </p:spPr>
          <p:txBody>
            <a:bodyPr wrap="none" anchor="ctr"/>
            <a:lstStyle/>
            <a:p>
              <a:endParaRPr lang="en-US"/>
            </a:p>
          </p:txBody>
        </p:sp>
        <p:sp>
          <p:nvSpPr>
            <p:cNvPr id="89162" name="Oval 74"/>
            <p:cNvSpPr>
              <a:spLocks noChangeArrowheads="1"/>
            </p:cNvSpPr>
            <p:nvPr/>
          </p:nvSpPr>
          <p:spPr bwMode="auto">
            <a:xfrm>
              <a:off x="2729" y="1789"/>
              <a:ext cx="1082" cy="985"/>
            </a:xfrm>
            <a:prstGeom prst="ellipse">
              <a:avLst/>
            </a:prstGeom>
            <a:solidFill>
              <a:srgbClr val="FFFFCC"/>
            </a:solidFill>
            <a:ln w="12700">
              <a:solidFill>
                <a:schemeClr val="accent2"/>
              </a:solidFill>
              <a:round/>
              <a:headEnd/>
              <a:tailEnd/>
            </a:ln>
            <a:effectLst/>
          </p:spPr>
          <p:txBody>
            <a:bodyPr wrap="none" anchor="ctr"/>
            <a:lstStyle/>
            <a:p>
              <a:endParaRPr lang="en-US"/>
            </a:p>
          </p:txBody>
        </p:sp>
        <p:sp>
          <p:nvSpPr>
            <p:cNvPr id="89163" name="Text Box 75"/>
            <p:cNvSpPr txBox="1">
              <a:spLocks noChangeArrowheads="1"/>
            </p:cNvSpPr>
            <p:nvPr/>
          </p:nvSpPr>
          <p:spPr bwMode="auto">
            <a:xfrm rot="810395">
              <a:off x="3547" y="1938"/>
              <a:ext cx="255" cy="173"/>
            </a:xfrm>
            <a:prstGeom prst="rect">
              <a:avLst/>
            </a:prstGeom>
            <a:noFill/>
            <a:ln w="6350">
              <a:noFill/>
              <a:miter lim="800000"/>
              <a:headEnd/>
              <a:tailEnd/>
            </a:ln>
            <a:effectLst/>
          </p:spPr>
          <p:txBody>
            <a:bodyPr>
              <a:spAutoFit/>
            </a:bodyPr>
            <a:lstStyle/>
            <a:p>
              <a:pPr algn="ctr"/>
              <a:r>
                <a:rPr lang="en-US" sz="1200">
                  <a:solidFill>
                    <a:srgbClr val="0000FF"/>
                  </a:solidFill>
                  <a:latin typeface="Times New Roman" pitchFamily="18" charset="0"/>
                </a:rPr>
                <a:t>5</a:t>
              </a:r>
              <a:endParaRPr lang="en-US"/>
            </a:p>
          </p:txBody>
        </p:sp>
        <p:sp>
          <p:nvSpPr>
            <p:cNvPr id="89164" name="Oval 76"/>
            <p:cNvSpPr>
              <a:spLocks noChangeArrowheads="1"/>
            </p:cNvSpPr>
            <p:nvPr/>
          </p:nvSpPr>
          <p:spPr bwMode="auto">
            <a:xfrm rot="5400000">
              <a:off x="2748" y="1720"/>
              <a:ext cx="1051" cy="1155"/>
            </a:xfrm>
            <a:prstGeom prst="ellipse">
              <a:avLst/>
            </a:prstGeom>
            <a:noFill/>
            <a:ln w="12700">
              <a:solidFill>
                <a:srgbClr val="003300"/>
              </a:solidFill>
              <a:round/>
              <a:headEnd/>
              <a:tailEnd/>
            </a:ln>
            <a:effectLst/>
          </p:spPr>
          <p:txBody>
            <a:bodyPr wrap="none" anchor="ctr"/>
            <a:lstStyle/>
            <a:p>
              <a:endParaRPr lang="en-US"/>
            </a:p>
          </p:txBody>
        </p:sp>
        <p:sp>
          <p:nvSpPr>
            <p:cNvPr id="89165" name="Arc 77"/>
            <p:cNvSpPr>
              <a:spLocks/>
            </p:cNvSpPr>
            <p:nvPr/>
          </p:nvSpPr>
          <p:spPr bwMode="auto">
            <a:xfrm rot="6681726" flipH="1">
              <a:off x="3121" y="1750"/>
              <a:ext cx="406" cy="723"/>
            </a:xfrm>
            <a:custGeom>
              <a:avLst/>
              <a:gdLst>
                <a:gd name="G0" fmla="+- 2653 0 0"/>
                <a:gd name="G1" fmla="+- 17906 0 0"/>
                <a:gd name="G2" fmla="+- 21600 0 0"/>
                <a:gd name="T0" fmla="*/ 14733 w 24253"/>
                <a:gd name="T1" fmla="*/ 0 h 39506"/>
                <a:gd name="T2" fmla="*/ 0 w 24253"/>
                <a:gd name="T3" fmla="*/ 39342 h 39506"/>
                <a:gd name="T4" fmla="*/ 2653 w 24253"/>
                <a:gd name="T5" fmla="*/ 17906 h 39506"/>
              </a:gdLst>
              <a:ahLst/>
              <a:cxnLst>
                <a:cxn ang="0">
                  <a:pos x="T0" y="T1"/>
                </a:cxn>
                <a:cxn ang="0">
                  <a:pos x="T2" y="T3"/>
                </a:cxn>
                <a:cxn ang="0">
                  <a:pos x="T4" y="T5"/>
                </a:cxn>
              </a:cxnLst>
              <a:rect l="0" t="0" r="r" b="b"/>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close/>
                </a:path>
              </a:pathLst>
            </a:custGeom>
            <a:noFill/>
            <a:ln w="3175">
              <a:solidFill>
                <a:srgbClr val="00FFFF"/>
              </a:solidFill>
              <a:round/>
              <a:headEnd/>
              <a:tailEnd/>
            </a:ln>
            <a:effectLst/>
          </p:spPr>
          <p:txBody>
            <a:bodyPr wrap="none" anchor="ctr"/>
            <a:lstStyle/>
            <a:p>
              <a:endParaRPr lang="en-US"/>
            </a:p>
          </p:txBody>
        </p:sp>
        <p:sp>
          <p:nvSpPr>
            <p:cNvPr id="89166" name="Line 78"/>
            <p:cNvSpPr>
              <a:spLocks noChangeShapeType="1"/>
            </p:cNvSpPr>
            <p:nvPr/>
          </p:nvSpPr>
          <p:spPr bwMode="auto">
            <a:xfrm rot="10800000">
              <a:off x="3293" y="1910"/>
              <a:ext cx="0" cy="96"/>
            </a:xfrm>
            <a:prstGeom prst="line">
              <a:avLst/>
            </a:prstGeom>
            <a:noFill/>
            <a:ln w="9525">
              <a:solidFill>
                <a:srgbClr val="FF0000"/>
              </a:solidFill>
              <a:round/>
              <a:headEnd/>
              <a:tailEnd/>
            </a:ln>
            <a:effectLst/>
          </p:spPr>
          <p:txBody>
            <a:bodyPr/>
            <a:lstStyle/>
            <a:p>
              <a:endParaRPr lang="en-US"/>
            </a:p>
          </p:txBody>
        </p:sp>
        <p:sp>
          <p:nvSpPr>
            <p:cNvPr id="89167" name="Text Box 79"/>
            <p:cNvSpPr txBox="1">
              <a:spLocks noChangeArrowheads="1"/>
            </p:cNvSpPr>
            <p:nvPr/>
          </p:nvSpPr>
          <p:spPr bwMode="auto">
            <a:xfrm rot="-466213">
              <a:off x="3156" y="1748"/>
              <a:ext cx="250" cy="173"/>
            </a:xfrm>
            <a:prstGeom prst="rect">
              <a:avLst/>
            </a:prstGeom>
            <a:noFill/>
            <a:ln w="3175">
              <a:noFill/>
              <a:miter lim="800000"/>
              <a:headEnd/>
              <a:tailEnd/>
            </a:ln>
            <a:effectLst/>
          </p:spPr>
          <p:txBody>
            <a:bodyPr>
              <a:spAutoFit/>
            </a:bodyPr>
            <a:lstStyle/>
            <a:p>
              <a:pPr algn="ctr"/>
              <a:r>
                <a:rPr lang="en-US" sz="1200"/>
                <a:t>3</a:t>
              </a:r>
            </a:p>
          </p:txBody>
        </p:sp>
        <p:sp>
          <p:nvSpPr>
            <p:cNvPr id="89168" name="Text Box 80"/>
            <p:cNvSpPr txBox="1">
              <a:spLocks noChangeArrowheads="1"/>
            </p:cNvSpPr>
            <p:nvPr/>
          </p:nvSpPr>
          <p:spPr bwMode="auto">
            <a:xfrm rot="20100000">
              <a:off x="2920" y="1811"/>
              <a:ext cx="342"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2</a:t>
              </a:r>
              <a:endParaRPr lang="en-US"/>
            </a:p>
          </p:txBody>
        </p:sp>
        <p:sp>
          <p:nvSpPr>
            <p:cNvPr id="89169" name="Line 81"/>
            <p:cNvSpPr>
              <a:spLocks noChangeShapeType="1"/>
            </p:cNvSpPr>
            <p:nvPr/>
          </p:nvSpPr>
          <p:spPr bwMode="auto">
            <a:xfrm rot="300000">
              <a:off x="3329" y="1910"/>
              <a:ext cx="0" cy="40"/>
            </a:xfrm>
            <a:prstGeom prst="line">
              <a:avLst/>
            </a:prstGeom>
            <a:noFill/>
            <a:ln w="6350">
              <a:solidFill>
                <a:srgbClr val="0000FF"/>
              </a:solidFill>
              <a:round/>
              <a:headEnd/>
              <a:tailEnd/>
            </a:ln>
            <a:effectLst/>
          </p:spPr>
          <p:txBody>
            <a:bodyPr/>
            <a:lstStyle/>
            <a:p>
              <a:endParaRPr lang="en-US"/>
            </a:p>
          </p:txBody>
        </p:sp>
        <p:sp>
          <p:nvSpPr>
            <p:cNvPr id="89170" name="Line 82"/>
            <p:cNvSpPr>
              <a:spLocks noChangeShapeType="1"/>
            </p:cNvSpPr>
            <p:nvPr/>
          </p:nvSpPr>
          <p:spPr bwMode="auto">
            <a:xfrm rot="600000">
              <a:off x="3362" y="1914"/>
              <a:ext cx="0" cy="41"/>
            </a:xfrm>
            <a:prstGeom prst="line">
              <a:avLst/>
            </a:prstGeom>
            <a:noFill/>
            <a:ln w="6350">
              <a:solidFill>
                <a:srgbClr val="0000FF"/>
              </a:solidFill>
              <a:round/>
              <a:headEnd/>
              <a:tailEnd/>
            </a:ln>
            <a:effectLst/>
          </p:spPr>
          <p:txBody>
            <a:bodyPr/>
            <a:lstStyle/>
            <a:p>
              <a:endParaRPr lang="en-US"/>
            </a:p>
          </p:txBody>
        </p:sp>
        <p:sp>
          <p:nvSpPr>
            <p:cNvPr id="89171" name="Line 83"/>
            <p:cNvSpPr>
              <a:spLocks noChangeShapeType="1"/>
            </p:cNvSpPr>
            <p:nvPr/>
          </p:nvSpPr>
          <p:spPr bwMode="auto">
            <a:xfrm rot="900000">
              <a:off x="3395" y="1922"/>
              <a:ext cx="0" cy="39"/>
            </a:xfrm>
            <a:prstGeom prst="line">
              <a:avLst/>
            </a:prstGeom>
            <a:noFill/>
            <a:ln w="6350">
              <a:solidFill>
                <a:srgbClr val="0000FF"/>
              </a:solidFill>
              <a:round/>
              <a:headEnd/>
              <a:tailEnd/>
            </a:ln>
            <a:effectLst/>
          </p:spPr>
          <p:txBody>
            <a:bodyPr/>
            <a:lstStyle/>
            <a:p>
              <a:endParaRPr lang="en-US"/>
            </a:p>
          </p:txBody>
        </p:sp>
        <p:sp>
          <p:nvSpPr>
            <p:cNvPr id="89172" name="Line 84"/>
            <p:cNvSpPr>
              <a:spLocks noChangeShapeType="1"/>
            </p:cNvSpPr>
            <p:nvPr/>
          </p:nvSpPr>
          <p:spPr bwMode="auto">
            <a:xfrm rot="1200000">
              <a:off x="3427" y="1932"/>
              <a:ext cx="0" cy="41"/>
            </a:xfrm>
            <a:prstGeom prst="line">
              <a:avLst/>
            </a:prstGeom>
            <a:noFill/>
            <a:ln w="6350">
              <a:solidFill>
                <a:srgbClr val="0000FF"/>
              </a:solidFill>
              <a:round/>
              <a:headEnd/>
              <a:tailEnd/>
            </a:ln>
            <a:effectLst/>
          </p:spPr>
          <p:txBody>
            <a:bodyPr/>
            <a:lstStyle/>
            <a:p>
              <a:endParaRPr lang="en-US"/>
            </a:p>
          </p:txBody>
        </p:sp>
        <p:sp>
          <p:nvSpPr>
            <p:cNvPr id="89173" name="Line 85"/>
            <p:cNvSpPr>
              <a:spLocks noChangeShapeType="1"/>
            </p:cNvSpPr>
            <p:nvPr/>
          </p:nvSpPr>
          <p:spPr bwMode="auto">
            <a:xfrm rot="1500000">
              <a:off x="3452" y="1944"/>
              <a:ext cx="0" cy="89"/>
            </a:xfrm>
            <a:prstGeom prst="line">
              <a:avLst/>
            </a:prstGeom>
            <a:noFill/>
            <a:ln w="9525">
              <a:solidFill>
                <a:srgbClr val="FF0000"/>
              </a:solidFill>
              <a:round/>
              <a:headEnd/>
              <a:tailEnd/>
            </a:ln>
            <a:effectLst/>
          </p:spPr>
          <p:txBody>
            <a:bodyPr/>
            <a:lstStyle/>
            <a:p>
              <a:endParaRPr lang="en-US"/>
            </a:p>
          </p:txBody>
        </p:sp>
        <p:sp>
          <p:nvSpPr>
            <p:cNvPr id="89174" name="Line 86"/>
            <p:cNvSpPr>
              <a:spLocks noChangeShapeType="1"/>
            </p:cNvSpPr>
            <p:nvPr/>
          </p:nvSpPr>
          <p:spPr bwMode="auto">
            <a:xfrm rot="1800000">
              <a:off x="3488" y="1962"/>
              <a:ext cx="0" cy="41"/>
            </a:xfrm>
            <a:prstGeom prst="line">
              <a:avLst/>
            </a:prstGeom>
            <a:noFill/>
            <a:ln w="6350">
              <a:solidFill>
                <a:srgbClr val="0000FF"/>
              </a:solidFill>
              <a:round/>
              <a:headEnd/>
              <a:tailEnd/>
            </a:ln>
            <a:effectLst/>
          </p:spPr>
          <p:txBody>
            <a:bodyPr/>
            <a:lstStyle/>
            <a:p>
              <a:endParaRPr lang="en-US"/>
            </a:p>
          </p:txBody>
        </p:sp>
        <p:sp>
          <p:nvSpPr>
            <p:cNvPr id="89175" name="Line 87"/>
            <p:cNvSpPr>
              <a:spLocks noChangeShapeType="1"/>
            </p:cNvSpPr>
            <p:nvPr/>
          </p:nvSpPr>
          <p:spPr bwMode="auto">
            <a:xfrm rot="2100000">
              <a:off x="3513" y="1978"/>
              <a:ext cx="0" cy="39"/>
            </a:xfrm>
            <a:prstGeom prst="line">
              <a:avLst/>
            </a:prstGeom>
            <a:noFill/>
            <a:ln w="6350">
              <a:solidFill>
                <a:srgbClr val="0000FF"/>
              </a:solidFill>
              <a:round/>
              <a:headEnd/>
              <a:tailEnd/>
            </a:ln>
            <a:effectLst/>
          </p:spPr>
          <p:txBody>
            <a:bodyPr/>
            <a:lstStyle/>
            <a:p>
              <a:endParaRPr lang="en-US"/>
            </a:p>
          </p:txBody>
        </p:sp>
        <p:sp>
          <p:nvSpPr>
            <p:cNvPr id="89176" name="Line 88"/>
            <p:cNvSpPr>
              <a:spLocks noChangeShapeType="1"/>
            </p:cNvSpPr>
            <p:nvPr/>
          </p:nvSpPr>
          <p:spPr bwMode="auto">
            <a:xfrm rot="2400000">
              <a:off x="3542" y="1997"/>
              <a:ext cx="0" cy="39"/>
            </a:xfrm>
            <a:prstGeom prst="line">
              <a:avLst/>
            </a:prstGeom>
            <a:noFill/>
            <a:ln w="6350">
              <a:solidFill>
                <a:srgbClr val="0000FF"/>
              </a:solidFill>
              <a:round/>
              <a:headEnd/>
              <a:tailEnd/>
            </a:ln>
            <a:effectLst/>
          </p:spPr>
          <p:txBody>
            <a:bodyPr/>
            <a:lstStyle/>
            <a:p>
              <a:endParaRPr lang="en-US"/>
            </a:p>
          </p:txBody>
        </p:sp>
        <p:sp>
          <p:nvSpPr>
            <p:cNvPr id="89177" name="Line 89"/>
            <p:cNvSpPr>
              <a:spLocks noChangeShapeType="1"/>
            </p:cNvSpPr>
            <p:nvPr/>
          </p:nvSpPr>
          <p:spPr bwMode="auto">
            <a:xfrm rot="2700000">
              <a:off x="3565" y="2018"/>
              <a:ext cx="0" cy="44"/>
            </a:xfrm>
            <a:prstGeom prst="line">
              <a:avLst/>
            </a:prstGeom>
            <a:noFill/>
            <a:ln w="6350">
              <a:solidFill>
                <a:srgbClr val="0000FF"/>
              </a:solidFill>
              <a:round/>
              <a:headEnd/>
              <a:tailEnd/>
            </a:ln>
            <a:effectLst/>
          </p:spPr>
          <p:txBody>
            <a:bodyPr/>
            <a:lstStyle/>
            <a:p>
              <a:endParaRPr lang="en-US"/>
            </a:p>
          </p:txBody>
        </p:sp>
        <p:sp>
          <p:nvSpPr>
            <p:cNvPr id="89178" name="Line 90"/>
            <p:cNvSpPr>
              <a:spLocks noChangeShapeType="1"/>
            </p:cNvSpPr>
            <p:nvPr/>
          </p:nvSpPr>
          <p:spPr bwMode="auto">
            <a:xfrm rot="3000000">
              <a:off x="3570" y="2029"/>
              <a:ext cx="0" cy="98"/>
            </a:xfrm>
            <a:prstGeom prst="line">
              <a:avLst/>
            </a:prstGeom>
            <a:noFill/>
            <a:ln w="9525">
              <a:solidFill>
                <a:srgbClr val="FF0000"/>
              </a:solidFill>
              <a:round/>
              <a:headEnd/>
              <a:tailEnd/>
            </a:ln>
            <a:effectLst/>
          </p:spPr>
          <p:txBody>
            <a:bodyPr/>
            <a:lstStyle/>
            <a:p>
              <a:endParaRPr lang="en-US"/>
            </a:p>
          </p:txBody>
        </p:sp>
        <p:sp>
          <p:nvSpPr>
            <p:cNvPr id="89179" name="Line 91"/>
            <p:cNvSpPr>
              <a:spLocks noChangeShapeType="1"/>
            </p:cNvSpPr>
            <p:nvPr/>
          </p:nvSpPr>
          <p:spPr bwMode="auto">
            <a:xfrm rot="29400000">
              <a:off x="3017" y="2027"/>
              <a:ext cx="0" cy="106"/>
            </a:xfrm>
            <a:prstGeom prst="line">
              <a:avLst/>
            </a:prstGeom>
            <a:noFill/>
            <a:ln w="9525">
              <a:solidFill>
                <a:srgbClr val="FF0000"/>
              </a:solidFill>
              <a:round/>
              <a:headEnd/>
              <a:tailEnd/>
            </a:ln>
            <a:effectLst/>
          </p:spPr>
          <p:txBody>
            <a:bodyPr/>
            <a:lstStyle/>
            <a:p>
              <a:endParaRPr lang="en-US"/>
            </a:p>
          </p:txBody>
        </p:sp>
        <p:sp>
          <p:nvSpPr>
            <p:cNvPr id="89180" name="Line 92"/>
            <p:cNvSpPr>
              <a:spLocks noChangeShapeType="1"/>
            </p:cNvSpPr>
            <p:nvPr/>
          </p:nvSpPr>
          <p:spPr bwMode="auto">
            <a:xfrm rot="18900000">
              <a:off x="3017" y="2018"/>
              <a:ext cx="0" cy="40"/>
            </a:xfrm>
            <a:prstGeom prst="line">
              <a:avLst/>
            </a:prstGeom>
            <a:noFill/>
            <a:ln w="6350">
              <a:solidFill>
                <a:srgbClr val="0000FF"/>
              </a:solidFill>
              <a:round/>
              <a:headEnd/>
              <a:tailEnd/>
            </a:ln>
            <a:effectLst/>
          </p:spPr>
          <p:txBody>
            <a:bodyPr/>
            <a:lstStyle/>
            <a:p>
              <a:endParaRPr lang="en-US"/>
            </a:p>
          </p:txBody>
        </p:sp>
        <p:sp>
          <p:nvSpPr>
            <p:cNvPr id="89181" name="Line 93"/>
            <p:cNvSpPr>
              <a:spLocks noChangeShapeType="1"/>
            </p:cNvSpPr>
            <p:nvPr/>
          </p:nvSpPr>
          <p:spPr bwMode="auto">
            <a:xfrm rot="19200000">
              <a:off x="3040" y="1999"/>
              <a:ext cx="0" cy="38"/>
            </a:xfrm>
            <a:prstGeom prst="line">
              <a:avLst/>
            </a:prstGeom>
            <a:noFill/>
            <a:ln w="6350">
              <a:solidFill>
                <a:srgbClr val="0000FF"/>
              </a:solidFill>
              <a:round/>
              <a:headEnd/>
              <a:tailEnd/>
            </a:ln>
            <a:effectLst/>
          </p:spPr>
          <p:txBody>
            <a:bodyPr/>
            <a:lstStyle/>
            <a:p>
              <a:endParaRPr lang="en-US"/>
            </a:p>
          </p:txBody>
        </p:sp>
        <p:sp>
          <p:nvSpPr>
            <p:cNvPr id="89182" name="Line 94"/>
            <p:cNvSpPr>
              <a:spLocks noChangeShapeType="1"/>
            </p:cNvSpPr>
            <p:nvPr/>
          </p:nvSpPr>
          <p:spPr bwMode="auto">
            <a:xfrm rot="19500000">
              <a:off x="3069" y="1979"/>
              <a:ext cx="0" cy="39"/>
            </a:xfrm>
            <a:prstGeom prst="line">
              <a:avLst/>
            </a:prstGeom>
            <a:noFill/>
            <a:ln w="6350">
              <a:solidFill>
                <a:srgbClr val="0000FF"/>
              </a:solidFill>
              <a:round/>
              <a:headEnd/>
              <a:tailEnd/>
            </a:ln>
            <a:effectLst/>
          </p:spPr>
          <p:txBody>
            <a:bodyPr/>
            <a:lstStyle/>
            <a:p>
              <a:endParaRPr lang="en-US"/>
            </a:p>
          </p:txBody>
        </p:sp>
        <p:sp>
          <p:nvSpPr>
            <p:cNvPr id="89183" name="Line 95"/>
            <p:cNvSpPr>
              <a:spLocks noChangeShapeType="1"/>
            </p:cNvSpPr>
            <p:nvPr/>
          </p:nvSpPr>
          <p:spPr bwMode="auto">
            <a:xfrm rot="19800000">
              <a:off x="3095" y="1961"/>
              <a:ext cx="0" cy="39"/>
            </a:xfrm>
            <a:prstGeom prst="line">
              <a:avLst/>
            </a:prstGeom>
            <a:noFill/>
            <a:ln w="6350">
              <a:solidFill>
                <a:srgbClr val="0000FF"/>
              </a:solidFill>
              <a:round/>
              <a:headEnd/>
              <a:tailEnd/>
            </a:ln>
            <a:effectLst/>
          </p:spPr>
          <p:txBody>
            <a:bodyPr/>
            <a:lstStyle/>
            <a:p>
              <a:endParaRPr lang="en-US"/>
            </a:p>
          </p:txBody>
        </p:sp>
        <p:sp>
          <p:nvSpPr>
            <p:cNvPr id="89184" name="Line 96"/>
            <p:cNvSpPr>
              <a:spLocks noChangeShapeType="1"/>
            </p:cNvSpPr>
            <p:nvPr/>
          </p:nvSpPr>
          <p:spPr bwMode="auto">
            <a:xfrm rot="20100000">
              <a:off x="3139" y="1943"/>
              <a:ext cx="0" cy="88"/>
            </a:xfrm>
            <a:prstGeom prst="line">
              <a:avLst/>
            </a:prstGeom>
            <a:noFill/>
            <a:ln w="9525">
              <a:solidFill>
                <a:srgbClr val="FF0000"/>
              </a:solidFill>
              <a:round/>
              <a:headEnd/>
              <a:tailEnd/>
            </a:ln>
            <a:effectLst/>
          </p:spPr>
          <p:txBody>
            <a:bodyPr/>
            <a:lstStyle/>
            <a:p>
              <a:endParaRPr lang="en-US"/>
            </a:p>
          </p:txBody>
        </p:sp>
        <p:sp>
          <p:nvSpPr>
            <p:cNvPr id="89185" name="Line 97"/>
            <p:cNvSpPr>
              <a:spLocks noChangeShapeType="1"/>
            </p:cNvSpPr>
            <p:nvPr/>
          </p:nvSpPr>
          <p:spPr bwMode="auto">
            <a:xfrm rot="20400000">
              <a:off x="3159" y="1932"/>
              <a:ext cx="0" cy="41"/>
            </a:xfrm>
            <a:prstGeom prst="line">
              <a:avLst/>
            </a:prstGeom>
            <a:noFill/>
            <a:ln w="6350">
              <a:solidFill>
                <a:srgbClr val="0000FF"/>
              </a:solidFill>
              <a:round/>
              <a:headEnd/>
              <a:tailEnd/>
            </a:ln>
            <a:effectLst/>
          </p:spPr>
          <p:txBody>
            <a:bodyPr/>
            <a:lstStyle/>
            <a:p>
              <a:endParaRPr lang="en-US"/>
            </a:p>
          </p:txBody>
        </p:sp>
        <p:sp>
          <p:nvSpPr>
            <p:cNvPr id="89186" name="Line 98"/>
            <p:cNvSpPr>
              <a:spLocks noChangeShapeType="1"/>
            </p:cNvSpPr>
            <p:nvPr/>
          </p:nvSpPr>
          <p:spPr bwMode="auto">
            <a:xfrm rot="20700000">
              <a:off x="3187" y="1925"/>
              <a:ext cx="0" cy="40"/>
            </a:xfrm>
            <a:prstGeom prst="line">
              <a:avLst/>
            </a:prstGeom>
            <a:noFill/>
            <a:ln w="6350">
              <a:solidFill>
                <a:srgbClr val="0000FF"/>
              </a:solidFill>
              <a:round/>
              <a:headEnd/>
              <a:tailEnd/>
            </a:ln>
            <a:effectLst/>
          </p:spPr>
          <p:txBody>
            <a:bodyPr/>
            <a:lstStyle/>
            <a:p>
              <a:endParaRPr lang="en-US"/>
            </a:p>
          </p:txBody>
        </p:sp>
        <p:sp>
          <p:nvSpPr>
            <p:cNvPr id="89187" name="Line 99"/>
            <p:cNvSpPr>
              <a:spLocks noChangeShapeType="1"/>
            </p:cNvSpPr>
            <p:nvPr/>
          </p:nvSpPr>
          <p:spPr bwMode="auto">
            <a:xfrm rot="21000000">
              <a:off x="3221" y="1918"/>
              <a:ext cx="0" cy="39"/>
            </a:xfrm>
            <a:prstGeom prst="line">
              <a:avLst/>
            </a:prstGeom>
            <a:noFill/>
            <a:ln w="6350">
              <a:solidFill>
                <a:srgbClr val="0000FF"/>
              </a:solidFill>
              <a:round/>
              <a:headEnd/>
              <a:tailEnd/>
            </a:ln>
            <a:effectLst/>
          </p:spPr>
          <p:txBody>
            <a:bodyPr/>
            <a:lstStyle/>
            <a:p>
              <a:endParaRPr lang="en-US"/>
            </a:p>
          </p:txBody>
        </p:sp>
        <p:sp>
          <p:nvSpPr>
            <p:cNvPr id="89188" name="Line 100"/>
            <p:cNvSpPr>
              <a:spLocks noChangeShapeType="1"/>
            </p:cNvSpPr>
            <p:nvPr/>
          </p:nvSpPr>
          <p:spPr bwMode="auto">
            <a:xfrm rot="21300000">
              <a:off x="3256" y="1912"/>
              <a:ext cx="0" cy="39"/>
            </a:xfrm>
            <a:prstGeom prst="line">
              <a:avLst/>
            </a:prstGeom>
            <a:noFill/>
            <a:ln w="6350">
              <a:solidFill>
                <a:srgbClr val="0000FF"/>
              </a:solidFill>
              <a:round/>
              <a:headEnd/>
              <a:tailEnd/>
            </a:ln>
            <a:effectLst/>
          </p:spPr>
          <p:txBody>
            <a:bodyPr/>
            <a:lstStyle/>
            <a:p>
              <a:endParaRPr lang="en-US"/>
            </a:p>
          </p:txBody>
        </p:sp>
        <p:sp>
          <p:nvSpPr>
            <p:cNvPr id="89189" name="Line 101"/>
            <p:cNvSpPr>
              <a:spLocks noChangeShapeType="1"/>
            </p:cNvSpPr>
            <p:nvPr/>
          </p:nvSpPr>
          <p:spPr bwMode="auto">
            <a:xfrm rot="49500000">
              <a:off x="2952" y="2150"/>
              <a:ext cx="0" cy="107"/>
            </a:xfrm>
            <a:prstGeom prst="line">
              <a:avLst/>
            </a:prstGeom>
            <a:noFill/>
            <a:ln w="9525">
              <a:solidFill>
                <a:srgbClr val="FF0000"/>
              </a:solidFill>
              <a:round/>
              <a:headEnd/>
              <a:tailEnd/>
            </a:ln>
            <a:effectLst/>
          </p:spPr>
          <p:txBody>
            <a:bodyPr/>
            <a:lstStyle/>
            <a:p>
              <a:endParaRPr lang="en-US"/>
            </a:p>
          </p:txBody>
        </p:sp>
        <p:sp>
          <p:nvSpPr>
            <p:cNvPr id="89190" name="Line 102"/>
            <p:cNvSpPr>
              <a:spLocks noChangeShapeType="1"/>
            </p:cNvSpPr>
            <p:nvPr/>
          </p:nvSpPr>
          <p:spPr bwMode="auto">
            <a:xfrm rot="39000000">
              <a:off x="2931" y="2146"/>
              <a:ext cx="0" cy="42"/>
            </a:xfrm>
            <a:prstGeom prst="line">
              <a:avLst/>
            </a:prstGeom>
            <a:noFill/>
            <a:ln w="6350">
              <a:solidFill>
                <a:srgbClr val="0000FF"/>
              </a:solidFill>
              <a:round/>
              <a:headEnd/>
              <a:tailEnd/>
            </a:ln>
            <a:effectLst/>
          </p:spPr>
          <p:txBody>
            <a:bodyPr/>
            <a:lstStyle/>
            <a:p>
              <a:endParaRPr lang="en-US"/>
            </a:p>
          </p:txBody>
        </p:sp>
        <p:sp>
          <p:nvSpPr>
            <p:cNvPr id="89191" name="Line 103"/>
            <p:cNvSpPr>
              <a:spLocks noChangeShapeType="1"/>
            </p:cNvSpPr>
            <p:nvPr/>
          </p:nvSpPr>
          <p:spPr bwMode="auto">
            <a:xfrm rot="39300000">
              <a:off x="2943" y="2118"/>
              <a:ext cx="0" cy="43"/>
            </a:xfrm>
            <a:prstGeom prst="line">
              <a:avLst/>
            </a:prstGeom>
            <a:noFill/>
            <a:ln w="6350">
              <a:solidFill>
                <a:srgbClr val="0000FF"/>
              </a:solidFill>
              <a:round/>
              <a:headEnd/>
              <a:tailEnd/>
            </a:ln>
            <a:effectLst/>
          </p:spPr>
          <p:txBody>
            <a:bodyPr/>
            <a:lstStyle/>
            <a:p>
              <a:endParaRPr lang="en-US"/>
            </a:p>
          </p:txBody>
        </p:sp>
        <p:sp>
          <p:nvSpPr>
            <p:cNvPr id="89192" name="Line 104"/>
            <p:cNvSpPr>
              <a:spLocks noChangeShapeType="1"/>
            </p:cNvSpPr>
            <p:nvPr/>
          </p:nvSpPr>
          <p:spPr bwMode="auto">
            <a:xfrm rot="39600000">
              <a:off x="2959" y="2094"/>
              <a:ext cx="0" cy="42"/>
            </a:xfrm>
            <a:prstGeom prst="line">
              <a:avLst/>
            </a:prstGeom>
            <a:noFill/>
            <a:ln w="6350">
              <a:solidFill>
                <a:srgbClr val="0000FF"/>
              </a:solidFill>
              <a:round/>
              <a:headEnd/>
              <a:tailEnd/>
            </a:ln>
            <a:effectLst/>
          </p:spPr>
          <p:txBody>
            <a:bodyPr/>
            <a:lstStyle/>
            <a:p>
              <a:endParaRPr lang="en-US"/>
            </a:p>
          </p:txBody>
        </p:sp>
        <p:sp>
          <p:nvSpPr>
            <p:cNvPr id="89193" name="Line 105"/>
            <p:cNvSpPr>
              <a:spLocks noChangeShapeType="1"/>
            </p:cNvSpPr>
            <p:nvPr/>
          </p:nvSpPr>
          <p:spPr bwMode="auto">
            <a:xfrm rot="39900000">
              <a:off x="2975" y="2064"/>
              <a:ext cx="0" cy="42"/>
            </a:xfrm>
            <a:prstGeom prst="line">
              <a:avLst/>
            </a:prstGeom>
            <a:noFill/>
            <a:ln w="6350">
              <a:solidFill>
                <a:srgbClr val="0000FF"/>
              </a:solidFill>
              <a:round/>
              <a:headEnd/>
              <a:tailEnd/>
            </a:ln>
            <a:effectLst/>
          </p:spPr>
          <p:txBody>
            <a:bodyPr/>
            <a:lstStyle/>
            <a:p>
              <a:endParaRPr lang="en-US"/>
            </a:p>
          </p:txBody>
        </p:sp>
        <p:sp>
          <p:nvSpPr>
            <p:cNvPr id="89194" name="Line 106"/>
            <p:cNvSpPr>
              <a:spLocks noChangeShapeType="1"/>
            </p:cNvSpPr>
            <p:nvPr/>
          </p:nvSpPr>
          <p:spPr bwMode="auto">
            <a:xfrm rot="3300000">
              <a:off x="3604" y="2067"/>
              <a:ext cx="0" cy="42"/>
            </a:xfrm>
            <a:prstGeom prst="line">
              <a:avLst/>
            </a:prstGeom>
            <a:noFill/>
            <a:ln w="6350">
              <a:solidFill>
                <a:srgbClr val="0000FF"/>
              </a:solidFill>
              <a:round/>
              <a:headEnd/>
              <a:tailEnd/>
            </a:ln>
            <a:effectLst/>
          </p:spPr>
          <p:txBody>
            <a:bodyPr/>
            <a:lstStyle/>
            <a:p>
              <a:endParaRPr lang="en-US"/>
            </a:p>
          </p:txBody>
        </p:sp>
        <p:sp>
          <p:nvSpPr>
            <p:cNvPr id="89195" name="Line 107"/>
            <p:cNvSpPr>
              <a:spLocks noChangeShapeType="1"/>
            </p:cNvSpPr>
            <p:nvPr/>
          </p:nvSpPr>
          <p:spPr bwMode="auto">
            <a:xfrm rot="3600000">
              <a:off x="3618" y="2088"/>
              <a:ext cx="0" cy="44"/>
            </a:xfrm>
            <a:prstGeom prst="line">
              <a:avLst/>
            </a:prstGeom>
            <a:noFill/>
            <a:ln w="6350">
              <a:solidFill>
                <a:srgbClr val="0000FF"/>
              </a:solidFill>
              <a:round/>
              <a:headEnd/>
              <a:tailEnd/>
            </a:ln>
            <a:effectLst/>
          </p:spPr>
          <p:txBody>
            <a:bodyPr/>
            <a:lstStyle/>
            <a:p>
              <a:endParaRPr lang="en-US"/>
            </a:p>
          </p:txBody>
        </p:sp>
        <p:sp>
          <p:nvSpPr>
            <p:cNvPr id="89196" name="Line 108"/>
            <p:cNvSpPr>
              <a:spLocks noChangeShapeType="1"/>
            </p:cNvSpPr>
            <p:nvPr/>
          </p:nvSpPr>
          <p:spPr bwMode="auto">
            <a:xfrm rot="3900000">
              <a:off x="3637" y="2116"/>
              <a:ext cx="0" cy="42"/>
            </a:xfrm>
            <a:prstGeom prst="line">
              <a:avLst/>
            </a:prstGeom>
            <a:noFill/>
            <a:ln w="6350">
              <a:solidFill>
                <a:srgbClr val="0000FF"/>
              </a:solidFill>
              <a:round/>
              <a:headEnd/>
              <a:tailEnd/>
            </a:ln>
            <a:effectLst/>
          </p:spPr>
          <p:txBody>
            <a:bodyPr/>
            <a:lstStyle/>
            <a:p>
              <a:endParaRPr lang="en-US"/>
            </a:p>
          </p:txBody>
        </p:sp>
        <p:sp>
          <p:nvSpPr>
            <p:cNvPr id="89197" name="Line 109"/>
            <p:cNvSpPr>
              <a:spLocks noChangeShapeType="1"/>
            </p:cNvSpPr>
            <p:nvPr/>
          </p:nvSpPr>
          <p:spPr bwMode="auto">
            <a:xfrm rot="4200000">
              <a:off x="3649" y="2146"/>
              <a:ext cx="0" cy="42"/>
            </a:xfrm>
            <a:prstGeom prst="line">
              <a:avLst/>
            </a:prstGeom>
            <a:noFill/>
            <a:ln w="6350">
              <a:solidFill>
                <a:srgbClr val="0000FF"/>
              </a:solidFill>
              <a:round/>
              <a:headEnd/>
              <a:tailEnd/>
            </a:ln>
            <a:effectLst/>
          </p:spPr>
          <p:txBody>
            <a:bodyPr/>
            <a:lstStyle/>
            <a:p>
              <a:endParaRPr lang="en-US"/>
            </a:p>
          </p:txBody>
        </p:sp>
        <p:sp>
          <p:nvSpPr>
            <p:cNvPr id="89198" name="Line 110"/>
            <p:cNvSpPr>
              <a:spLocks noChangeShapeType="1"/>
            </p:cNvSpPr>
            <p:nvPr/>
          </p:nvSpPr>
          <p:spPr bwMode="auto">
            <a:xfrm rot="4500000">
              <a:off x="3636" y="2155"/>
              <a:ext cx="0" cy="98"/>
            </a:xfrm>
            <a:prstGeom prst="line">
              <a:avLst/>
            </a:prstGeom>
            <a:noFill/>
            <a:ln w="9525">
              <a:solidFill>
                <a:srgbClr val="FF0000"/>
              </a:solidFill>
              <a:round/>
              <a:headEnd/>
              <a:tailEnd/>
            </a:ln>
            <a:effectLst/>
          </p:spPr>
          <p:txBody>
            <a:bodyPr/>
            <a:lstStyle/>
            <a:p>
              <a:endParaRPr lang="en-US"/>
            </a:p>
          </p:txBody>
        </p:sp>
        <p:sp>
          <p:nvSpPr>
            <p:cNvPr id="89199" name="Text Box 111"/>
            <p:cNvSpPr txBox="1">
              <a:spLocks noChangeArrowheads="1"/>
            </p:cNvSpPr>
            <p:nvPr/>
          </p:nvSpPr>
          <p:spPr bwMode="auto">
            <a:xfrm>
              <a:off x="2674" y="2088"/>
              <a:ext cx="343"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0</a:t>
              </a:r>
              <a:endParaRPr lang="en-US"/>
            </a:p>
          </p:txBody>
        </p:sp>
        <p:sp>
          <p:nvSpPr>
            <p:cNvPr id="89200" name="Text Box 112"/>
            <p:cNvSpPr txBox="1">
              <a:spLocks noChangeArrowheads="1"/>
            </p:cNvSpPr>
            <p:nvPr/>
          </p:nvSpPr>
          <p:spPr bwMode="auto">
            <a:xfrm rot="-2443161">
              <a:off x="2760" y="1939"/>
              <a:ext cx="342" cy="173"/>
            </a:xfrm>
            <a:prstGeom prst="rect">
              <a:avLst/>
            </a:prstGeom>
            <a:noFill/>
            <a:ln w="12700">
              <a:noFill/>
              <a:miter lim="800000"/>
              <a:headEnd/>
              <a:tailEnd/>
            </a:ln>
            <a:effectLst/>
          </p:spPr>
          <p:txBody>
            <a:bodyPr>
              <a:spAutoFit/>
            </a:bodyPr>
            <a:lstStyle/>
            <a:p>
              <a:pPr algn="ctr"/>
              <a:r>
                <a:rPr lang="en-US" sz="1200"/>
                <a:t>1</a:t>
              </a:r>
            </a:p>
          </p:txBody>
        </p:sp>
        <p:sp>
          <p:nvSpPr>
            <p:cNvPr id="89201" name="Text Box 113"/>
            <p:cNvSpPr txBox="1">
              <a:spLocks noChangeArrowheads="1"/>
            </p:cNvSpPr>
            <p:nvPr/>
          </p:nvSpPr>
          <p:spPr bwMode="auto">
            <a:xfrm rot="3000000">
              <a:off x="3392" y="1800"/>
              <a:ext cx="307"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4</a:t>
              </a:r>
              <a:endParaRPr lang="en-US"/>
            </a:p>
          </p:txBody>
        </p:sp>
        <p:sp>
          <p:nvSpPr>
            <p:cNvPr id="89202" name="Text Box 114"/>
            <p:cNvSpPr txBox="1">
              <a:spLocks noChangeArrowheads="1"/>
            </p:cNvSpPr>
            <p:nvPr/>
          </p:nvSpPr>
          <p:spPr bwMode="auto">
            <a:xfrm rot="4500000">
              <a:off x="3611" y="2104"/>
              <a:ext cx="309"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6</a:t>
              </a:r>
              <a:endParaRPr lang="en-US"/>
            </a:p>
          </p:txBody>
        </p:sp>
        <p:sp>
          <p:nvSpPr>
            <p:cNvPr id="89203" name="Text Box 115"/>
            <p:cNvSpPr txBox="1">
              <a:spLocks noChangeArrowheads="1"/>
            </p:cNvSpPr>
            <p:nvPr/>
          </p:nvSpPr>
          <p:spPr bwMode="auto">
            <a:xfrm>
              <a:off x="2997" y="2051"/>
              <a:ext cx="590" cy="231"/>
            </a:xfrm>
            <a:prstGeom prst="rect">
              <a:avLst/>
            </a:prstGeom>
            <a:noFill/>
            <a:ln w="9525">
              <a:noFill/>
              <a:miter lim="800000"/>
              <a:headEnd/>
              <a:tailEnd/>
            </a:ln>
            <a:effectLst/>
          </p:spPr>
          <p:txBody>
            <a:bodyPr>
              <a:spAutoFit/>
            </a:bodyPr>
            <a:lstStyle/>
            <a:p>
              <a:pPr algn="ctr"/>
              <a:r>
                <a:rPr lang="en-US"/>
                <a:t>V</a:t>
              </a:r>
            </a:p>
          </p:txBody>
        </p:sp>
        <p:sp>
          <p:nvSpPr>
            <p:cNvPr id="89204" name="AutoShape 116"/>
            <p:cNvSpPr>
              <a:spLocks noChangeArrowheads="1"/>
            </p:cNvSpPr>
            <p:nvPr/>
          </p:nvSpPr>
          <p:spPr bwMode="auto">
            <a:xfrm rot="10800000">
              <a:off x="2841" y="1895"/>
              <a:ext cx="910" cy="776"/>
            </a:xfrm>
            <a:custGeom>
              <a:avLst/>
              <a:gdLst>
                <a:gd name="G0" fmla="+- 1811 0 0"/>
                <a:gd name="G1" fmla="+- -11364493 0 0"/>
                <a:gd name="G2" fmla="+- 0 0 -11364493"/>
                <a:gd name="T0" fmla="*/ 0 256 1"/>
                <a:gd name="T1" fmla="*/ 180 256 1"/>
                <a:gd name="G3" fmla="+- -11364493 T0 T1"/>
                <a:gd name="T2" fmla="*/ 0 256 1"/>
                <a:gd name="T3" fmla="*/ 90 256 1"/>
                <a:gd name="G4" fmla="+- -11364493 T2 T3"/>
                <a:gd name="G5" fmla="*/ G4 2 1"/>
                <a:gd name="T4" fmla="*/ 90 256 1"/>
                <a:gd name="T5" fmla="*/ 0 256 1"/>
                <a:gd name="G6" fmla="+- -11364493 T4 T5"/>
                <a:gd name="G7" fmla="*/ G6 2 1"/>
                <a:gd name="G8" fmla="abs -1136449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811"/>
                <a:gd name="G18" fmla="*/ 1811 1 2"/>
                <a:gd name="G19" fmla="+- G18 5400 0"/>
                <a:gd name="G20" fmla="cos G19 -11364493"/>
                <a:gd name="G21" fmla="sin G19 -11364493"/>
                <a:gd name="G22" fmla="+- G20 10800 0"/>
                <a:gd name="G23" fmla="+- G21 10800 0"/>
                <a:gd name="G24" fmla="+- 10800 0 G20"/>
                <a:gd name="G25" fmla="+- 1811 10800 0"/>
                <a:gd name="G26" fmla="?: G9 G17 G25"/>
                <a:gd name="G27" fmla="?: G9 0 21600"/>
                <a:gd name="G28" fmla="cos 10800 -11364493"/>
                <a:gd name="G29" fmla="sin 10800 -11364493"/>
                <a:gd name="G30" fmla="sin 1811 -11364493"/>
                <a:gd name="G31" fmla="+- G28 10800 0"/>
                <a:gd name="G32" fmla="+- G29 10800 0"/>
                <a:gd name="G33" fmla="+- G30 10800 0"/>
                <a:gd name="G34" fmla="?: G4 0 G31"/>
                <a:gd name="G35" fmla="?: -11364493 G34 0"/>
                <a:gd name="G36" fmla="?: G6 G35 G31"/>
                <a:gd name="G37" fmla="+- 21600 0 G36"/>
                <a:gd name="G38" fmla="?: G4 0 G33"/>
                <a:gd name="G39" fmla="?: -11364493 G38 G32"/>
                <a:gd name="G40" fmla="?: G6 G39 0"/>
                <a:gd name="G41" fmla="?: G4 G32 21600"/>
                <a:gd name="G42" fmla="?: G6 G41 G33"/>
                <a:gd name="T12" fmla="*/ 10800 w 21600"/>
                <a:gd name="T13" fmla="*/ 0 h 21600"/>
                <a:gd name="T14" fmla="*/ 4535 w 21600"/>
                <a:gd name="T15" fmla="*/ 10076 h 21600"/>
                <a:gd name="T16" fmla="*/ 10800 w 21600"/>
                <a:gd name="T17" fmla="*/ 8989 h 21600"/>
                <a:gd name="T18" fmla="*/ 17065 w 21600"/>
                <a:gd name="T19" fmla="*/ 1007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close/>
                </a:path>
              </a:pathLst>
            </a:custGeom>
            <a:solidFill>
              <a:srgbClr val="FFFFCC"/>
            </a:solidFill>
            <a:ln w="3175" algn="ctr">
              <a:noFill/>
              <a:miter lim="800000"/>
              <a:headEnd/>
              <a:tailEnd/>
            </a:ln>
            <a:effectLst/>
          </p:spPr>
          <p:txBody>
            <a:bodyPr wrap="none" anchor="ctr"/>
            <a:lstStyle/>
            <a:p>
              <a:endParaRPr lang="en-US"/>
            </a:p>
          </p:txBody>
        </p:sp>
        <p:sp>
          <p:nvSpPr>
            <p:cNvPr id="89206" name="Rectangle 118"/>
            <p:cNvSpPr>
              <a:spLocks noChangeArrowheads="1"/>
            </p:cNvSpPr>
            <p:nvPr/>
          </p:nvSpPr>
          <p:spPr bwMode="auto">
            <a:xfrm>
              <a:off x="2620" y="2336"/>
              <a:ext cx="1283" cy="481"/>
            </a:xfrm>
            <a:prstGeom prst="rect">
              <a:avLst/>
            </a:prstGeom>
            <a:solidFill>
              <a:schemeClr val="bg1"/>
            </a:solidFill>
            <a:ln w="57150" cmpd="thickThin">
              <a:noFill/>
              <a:miter lim="800000"/>
              <a:headEnd/>
              <a:tailEnd/>
            </a:ln>
            <a:effectLst/>
          </p:spPr>
          <p:txBody>
            <a:bodyPr wrap="none" anchor="ctr"/>
            <a:lstStyle/>
            <a:p>
              <a:endParaRPr lang="en-US"/>
            </a:p>
          </p:txBody>
        </p:sp>
        <p:sp>
          <p:nvSpPr>
            <p:cNvPr id="89207" name="Rectangle 119"/>
            <p:cNvSpPr>
              <a:spLocks noChangeArrowheads="1"/>
            </p:cNvSpPr>
            <p:nvPr/>
          </p:nvSpPr>
          <p:spPr bwMode="auto">
            <a:xfrm>
              <a:off x="2655" y="1728"/>
              <a:ext cx="1273" cy="645"/>
            </a:xfrm>
            <a:prstGeom prst="rect">
              <a:avLst/>
            </a:prstGeom>
            <a:noFill/>
            <a:ln w="28575">
              <a:solidFill>
                <a:srgbClr val="0000FF"/>
              </a:solidFill>
              <a:miter lim="800000"/>
              <a:headEnd/>
              <a:tailEnd/>
            </a:ln>
            <a:effectLst/>
          </p:spPr>
          <p:txBody>
            <a:bodyPr wrap="none" anchor="ctr"/>
            <a:lstStyle/>
            <a:p>
              <a:pPr algn="ctr"/>
              <a:endParaRPr lang="vi-VN"/>
            </a:p>
          </p:txBody>
        </p:sp>
        <p:sp>
          <p:nvSpPr>
            <p:cNvPr id="89208" name="Rectangle 120"/>
            <p:cNvSpPr>
              <a:spLocks noChangeArrowheads="1"/>
            </p:cNvSpPr>
            <p:nvPr/>
          </p:nvSpPr>
          <p:spPr bwMode="auto">
            <a:xfrm>
              <a:off x="2592" y="1686"/>
              <a:ext cx="1393" cy="1142"/>
            </a:xfrm>
            <a:prstGeom prst="rect">
              <a:avLst/>
            </a:prstGeom>
            <a:noFill/>
            <a:ln w="57150" cmpd="thickThin">
              <a:solidFill>
                <a:srgbClr val="663300"/>
              </a:solidFill>
              <a:miter lim="800000"/>
              <a:headEnd/>
              <a:tailEnd/>
            </a:ln>
            <a:effectLst/>
          </p:spPr>
          <p:txBody>
            <a:bodyPr wrap="none" anchor="ctr"/>
            <a:lstStyle/>
            <a:p>
              <a:endParaRPr lang="en-US"/>
            </a:p>
          </p:txBody>
        </p:sp>
        <p:sp>
          <p:nvSpPr>
            <p:cNvPr id="89209" name="AutoShape 121"/>
            <p:cNvSpPr>
              <a:spLocks noChangeArrowheads="1"/>
            </p:cNvSpPr>
            <p:nvPr/>
          </p:nvSpPr>
          <p:spPr bwMode="auto">
            <a:xfrm>
              <a:off x="3263" y="2411"/>
              <a:ext cx="57" cy="52"/>
            </a:xfrm>
            <a:custGeom>
              <a:avLst/>
              <a:gdLst>
                <a:gd name="G0" fmla="+- 432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close/>
                  <a:moveTo>
                    <a:pt x="4952" y="8006"/>
                  </a:moveTo>
                  <a:cubicBezTo>
                    <a:pt x="4536" y="8879"/>
                    <a:pt x="4320" y="9833"/>
                    <a:pt x="4320" y="10799"/>
                  </a:cubicBezTo>
                  <a:cubicBezTo>
                    <a:pt x="4320" y="14378"/>
                    <a:pt x="7221" y="17280"/>
                    <a:pt x="10800" y="17280"/>
                  </a:cubicBezTo>
                  <a:cubicBezTo>
                    <a:pt x="11766" y="17280"/>
                    <a:pt x="12720" y="17063"/>
                    <a:pt x="13593" y="16647"/>
                  </a:cubicBezTo>
                  <a:close/>
                </a:path>
              </a:pathLst>
            </a:custGeom>
            <a:solidFill>
              <a:srgbClr val="FF3300"/>
            </a:solidFill>
            <a:ln w="9525">
              <a:solidFill>
                <a:schemeClr val="tx1"/>
              </a:solidFill>
              <a:miter lim="800000"/>
              <a:headEnd/>
              <a:tailEnd/>
            </a:ln>
            <a:effectLst/>
          </p:spPr>
          <p:txBody>
            <a:bodyPr wrap="none" anchor="ctr"/>
            <a:lstStyle/>
            <a:p>
              <a:endParaRPr lang="en-US"/>
            </a:p>
          </p:txBody>
        </p:sp>
        <p:sp>
          <p:nvSpPr>
            <p:cNvPr id="89210" name="Arc 122"/>
            <p:cNvSpPr>
              <a:spLocks/>
            </p:cNvSpPr>
            <p:nvPr/>
          </p:nvSpPr>
          <p:spPr bwMode="auto">
            <a:xfrm flipV="1">
              <a:off x="3246" y="2396"/>
              <a:ext cx="91" cy="41"/>
            </a:xfrm>
            <a:custGeom>
              <a:avLst/>
              <a:gdLst>
                <a:gd name="G0" fmla="+- 20850 0 0"/>
                <a:gd name="G1" fmla="+- 0 0 0"/>
                <a:gd name="G2" fmla="+- 21600 0 0"/>
                <a:gd name="T0" fmla="*/ 42223 w 42223"/>
                <a:gd name="T1" fmla="*/ 3121 h 21600"/>
                <a:gd name="T2" fmla="*/ 0 w 42223"/>
                <a:gd name="T3" fmla="*/ 5642 h 21600"/>
                <a:gd name="T4" fmla="*/ 20850 w 42223"/>
                <a:gd name="T5" fmla="*/ 0 h 21600"/>
              </a:gdLst>
              <a:ahLst/>
              <a:cxnLst>
                <a:cxn ang="0">
                  <a:pos x="T0" y="T1"/>
                </a:cxn>
                <a:cxn ang="0">
                  <a:pos x="T2" y="T3"/>
                </a:cxn>
                <a:cxn ang="0">
                  <a:pos x="T4" y="T5"/>
                </a:cxn>
              </a:cxnLst>
              <a:rect l="0" t="0" r="r" b="b"/>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close/>
                </a:path>
              </a:pathLst>
            </a:custGeom>
            <a:noFill/>
            <a:ln w="6350">
              <a:solidFill>
                <a:srgbClr val="0000FF"/>
              </a:solidFill>
              <a:round/>
              <a:headEnd/>
              <a:tailEnd/>
            </a:ln>
            <a:effectLst/>
          </p:spPr>
          <p:txBody>
            <a:bodyPr wrap="none" anchor="ctr"/>
            <a:lstStyle/>
            <a:p>
              <a:endParaRPr lang="en-US"/>
            </a:p>
          </p:txBody>
        </p:sp>
        <p:sp>
          <p:nvSpPr>
            <p:cNvPr id="89211" name="Freeform 123"/>
            <p:cNvSpPr>
              <a:spLocks/>
            </p:cNvSpPr>
            <p:nvPr/>
          </p:nvSpPr>
          <p:spPr bwMode="auto">
            <a:xfrm>
              <a:off x="3243" y="2419"/>
              <a:ext cx="13" cy="13"/>
            </a:xfrm>
            <a:custGeom>
              <a:avLst/>
              <a:gdLst/>
              <a:ahLst/>
              <a:cxnLst>
                <a:cxn ang="0">
                  <a:pos x="0" y="0"/>
                </a:cxn>
                <a:cxn ang="0">
                  <a:pos x="0" y="48"/>
                </a:cxn>
                <a:cxn ang="0">
                  <a:pos x="48" y="0"/>
                </a:cxn>
              </a:cxnLst>
              <a:rect l="0" t="0" r="r" b="b"/>
              <a:pathLst>
                <a:path w="48" h="48">
                  <a:moveTo>
                    <a:pt x="0" y="0"/>
                  </a:moveTo>
                  <a:lnTo>
                    <a:pt x="0" y="48"/>
                  </a:lnTo>
                  <a:lnTo>
                    <a:pt x="48" y="0"/>
                  </a:lnTo>
                </a:path>
              </a:pathLst>
            </a:custGeom>
            <a:noFill/>
            <a:ln w="6350" cmpd="sng">
              <a:solidFill>
                <a:srgbClr val="0000FF"/>
              </a:solidFill>
              <a:round/>
              <a:headEnd/>
              <a:tailEnd/>
            </a:ln>
            <a:effectLst/>
          </p:spPr>
          <p:txBody>
            <a:bodyPr/>
            <a:lstStyle/>
            <a:p>
              <a:endParaRPr lang="en-US"/>
            </a:p>
          </p:txBody>
        </p:sp>
        <p:sp>
          <p:nvSpPr>
            <p:cNvPr id="89212" name="Freeform 124"/>
            <p:cNvSpPr>
              <a:spLocks/>
            </p:cNvSpPr>
            <p:nvPr/>
          </p:nvSpPr>
          <p:spPr bwMode="auto">
            <a:xfrm>
              <a:off x="3327" y="2424"/>
              <a:ext cx="14" cy="12"/>
            </a:xfrm>
            <a:custGeom>
              <a:avLst/>
              <a:gdLst/>
              <a:ahLst/>
              <a:cxnLst>
                <a:cxn ang="0">
                  <a:pos x="0" y="0"/>
                </a:cxn>
                <a:cxn ang="0">
                  <a:pos x="48" y="48"/>
                </a:cxn>
                <a:cxn ang="0">
                  <a:pos x="48" y="0"/>
                </a:cxn>
              </a:cxnLst>
              <a:rect l="0" t="0" r="r" b="b"/>
              <a:pathLst>
                <a:path w="48" h="48">
                  <a:moveTo>
                    <a:pt x="0" y="0"/>
                  </a:moveTo>
                  <a:lnTo>
                    <a:pt x="48" y="48"/>
                  </a:lnTo>
                  <a:lnTo>
                    <a:pt x="48" y="0"/>
                  </a:lnTo>
                </a:path>
              </a:pathLst>
            </a:custGeom>
            <a:noFill/>
            <a:ln w="6350" cmpd="sng">
              <a:solidFill>
                <a:srgbClr val="0000FF"/>
              </a:solidFill>
              <a:round/>
              <a:headEnd/>
              <a:tailEnd/>
            </a:ln>
            <a:effectLst/>
          </p:spPr>
          <p:txBody>
            <a:bodyPr/>
            <a:lstStyle/>
            <a:p>
              <a:endParaRPr lang="en-US"/>
            </a:p>
          </p:txBody>
        </p:sp>
        <p:sp>
          <p:nvSpPr>
            <p:cNvPr id="89214" name="AutoShape 126"/>
            <p:cNvSpPr>
              <a:spLocks noChangeArrowheads="1"/>
            </p:cNvSpPr>
            <p:nvPr/>
          </p:nvSpPr>
          <p:spPr bwMode="auto">
            <a:xfrm>
              <a:off x="2680" y="2655"/>
              <a:ext cx="132" cy="12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FF"/>
              </a:solidFill>
              <a:round/>
              <a:headEnd/>
              <a:tailEnd/>
            </a:ln>
            <a:effectLst/>
          </p:spPr>
          <p:txBody>
            <a:bodyPr wrap="none" anchor="ctr"/>
            <a:lstStyle/>
            <a:p>
              <a:endParaRPr lang="en-US"/>
            </a:p>
          </p:txBody>
        </p:sp>
        <p:sp>
          <p:nvSpPr>
            <p:cNvPr id="89215" name="Oval 127"/>
            <p:cNvSpPr>
              <a:spLocks noChangeArrowheads="1"/>
            </p:cNvSpPr>
            <p:nvPr/>
          </p:nvSpPr>
          <p:spPr bwMode="auto">
            <a:xfrm>
              <a:off x="2672" y="2648"/>
              <a:ext cx="144" cy="138"/>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89216" name="Oval 128"/>
            <p:cNvSpPr>
              <a:spLocks noChangeArrowheads="1"/>
            </p:cNvSpPr>
            <p:nvPr/>
          </p:nvSpPr>
          <p:spPr bwMode="auto">
            <a:xfrm>
              <a:off x="3752" y="2648"/>
              <a:ext cx="144" cy="13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89272" name="Text Box 184"/>
            <p:cNvSpPr txBox="1">
              <a:spLocks noChangeArrowheads="1"/>
            </p:cNvSpPr>
            <p:nvPr/>
          </p:nvSpPr>
          <p:spPr bwMode="auto">
            <a:xfrm>
              <a:off x="3600" y="2448"/>
              <a:ext cx="336" cy="288"/>
            </a:xfrm>
            <a:prstGeom prst="rect">
              <a:avLst/>
            </a:prstGeom>
            <a:noFill/>
            <a:ln w="9525">
              <a:noFill/>
              <a:miter lim="800000"/>
              <a:headEnd/>
              <a:tailEnd/>
            </a:ln>
            <a:effectLst/>
          </p:spPr>
          <p:txBody>
            <a:bodyPr>
              <a:spAutoFit/>
            </a:bodyPr>
            <a:lstStyle/>
            <a:p>
              <a:pPr>
                <a:spcBef>
                  <a:spcPct val="50000"/>
                </a:spcBef>
              </a:pPr>
              <a:r>
                <a:rPr lang="en-US" sz="2400"/>
                <a:t>-</a:t>
              </a:r>
            </a:p>
          </p:txBody>
        </p:sp>
        <p:sp>
          <p:nvSpPr>
            <p:cNvPr id="89278" name="Text Box 190"/>
            <p:cNvSpPr txBox="1">
              <a:spLocks noChangeArrowheads="1"/>
            </p:cNvSpPr>
            <p:nvPr/>
          </p:nvSpPr>
          <p:spPr bwMode="auto">
            <a:xfrm>
              <a:off x="2736" y="2448"/>
              <a:ext cx="336" cy="288"/>
            </a:xfrm>
            <a:prstGeom prst="rect">
              <a:avLst/>
            </a:prstGeom>
            <a:noFill/>
            <a:ln w="9525">
              <a:noFill/>
              <a:miter lim="800000"/>
              <a:headEnd/>
              <a:tailEnd/>
            </a:ln>
            <a:effectLst/>
          </p:spPr>
          <p:txBody>
            <a:bodyPr>
              <a:spAutoFit/>
            </a:bodyPr>
            <a:lstStyle/>
            <a:p>
              <a:pPr>
                <a:spcBef>
                  <a:spcPct val="50000"/>
                </a:spcBef>
              </a:pPr>
              <a:r>
                <a:rPr lang="en-US" sz="2400"/>
                <a:t>+</a:t>
              </a:r>
            </a:p>
          </p:txBody>
        </p:sp>
      </p:grpSp>
      <p:grpSp>
        <p:nvGrpSpPr>
          <p:cNvPr id="89280" name="Group 192"/>
          <p:cNvGrpSpPr>
            <a:grpSpLocks/>
          </p:cNvGrpSpPr>
          <p:nvPr/>
        </p:nvGrpSpPr>
        <p:grpSpPr bwMode="auto">
          <a:xfrm rot="-1062720">
            <a:off x="4724400" y="3340100"/>
            <a:ext cx="939800" cy="635000"/>
            <a:chOff x="1680" y="1440"/>
            <a:chExt cx="592" cy="400"/>
          </a:xfrm>
        </p:grpSpPr>
        <p:sp>
          <p:nvSpPr>
            <p:cNvPr id="89281" name="Oval 193"/>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a:effectLst/>
          </p:spPr>
          <p:txBody>
            <a:bodyPr vert="eaVert" wrap="none" anchor="ctr"/>
            <a:lstStyle/>
            <a:p>
              <a:pPr algn="ctr"/>
              <a:endParaRPr lang="vi-VN"/>
            </a:p>
          </p:txBody>
        </p:sp>
        <p:sp>
          <p:nvSpPr>
            <p:cNvPr id="89282" name="Line 194"/>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ffectLst/>
          </p:spPr>
          <p:txBody>
            <a:bodyPr/>
            <a:lstStyle/>
            <a:p>
              <a:endParaRPr lang="en-US"/>
            </a:p>
          </p:txBody>
        </p:sp>
        <p:sp>
          <p:nvSpPr>
            <p:cNvPr id="89283" name="Line 195"/>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a:effectLst/>
          </p:spPr>
          <p:txBody>
            <a:bodyPr/>
            <a:lstStyle/>
            <a:p>
              <a:endParaRPr lang="en-US"/>
            </a:p>
          </p:txBody>
        </p:sp>
      </p:grpSp>
      <p:sp>
        <p:nvSpPr>
          <p:cNvPr id="89285" name="Rectangle 197"/>
          <p:cNvSpPr>
            <a:spLocks noChangeArrowheads="1"/>
          </p:cNvSpPr>
          <p:nvPr/>
        </p:nvSpPr>
        <p:spPr bwMode="auto">
          <a:xfrm>
            <a:off x="0" y="1295400"/>
            <a:ext cx="2506663" cy="457200"/>
          </a:xfrm>
          <a:prstGeom prst="rect">
            <a:avLst/>
          </a:prstGeom>
          <a:solidFill>
            <a:srgbClr val="0000FF"/>
          </a:solidFill>
          <a:ln w="9525">
            <a:noFill/>
            <a:miter lim="800000"/>
            <a:headEnd/>
            <a:tailEnd/>
          </a:ln>
          <a:effectLst/>
        </p:spPr>
        <p:txBody>
          <a:bodyPr wrap="none" anchor="ctr">
            <a:spAutoFit/>
          </a:bodyPr>
          <a:lstStyle/>
          <a:p>
            <a:r>
              <a:rPr lang="en-US" sz="2400">
                <a:solidFill>
                  <a:schemeClr val="bg1"/>
                </a:solidFill>
                <a:latin typeface=".VnTime" pitchFamily="34" charset="0"/>
              </a:rPr>
              <a:t>1. S¬ ®å m¹ch ®iÖn</a:t>
            </a:r>
          </a:p>
        </p:txBody>
      </p:sp>
      <p:sp>
        <p:nvSpPr>
          <p:cNvPr id="89286" name="Rectangle 198"/>
          <p:cNvSpPr>
            <a:spLocks noChangeArrowheads="1"/>
          </p:cNvSpPr>
          <p:nvPr/>
        </p:nvSpPr>
        <p:spPr bwMode="auto">
          <a:xfrm>
            <a:off x="0" y="1752600"/>
            <a:ext cx="2178050" cy="457200"/>
          </a:xfrm>
          <a:prstGeom prst="rect">
            <a:avLst/>
          </a:prstGeom>
          <a:solidFill>
            <a:srgbClr val="0000FF"/>
          </a:solidFill>
          <a:ln w="9525">
            <a:noFill/>
            <a:miter lim="800000"/>
            <a:headEnd/>
            <a:tailEnd/>
          </a:ln>
          <a:effectLst/>
        </p:spPr>
        <p:txBody>
          <a:bodyPr wrap="none" anchor="ctr">
            <a:spAutoFit/>
          </a:bodyPr>
          <a:lstStyle/>
          <a:p>
            <a:r>
              <a:rPr lang="en-US" sz="2400">
                <a:solidFill>
                  <a:schemeClr val="bg1"/>
                </a:solidFill>
                <a:latin typeface=".VnTime" pitchFamily="34" charset="0"/>
              </a:rPr>
              <a:t>2. TiÕn hµnh TN</a:t>
            </a:r>
          </a:p>
        </p:txBody>
      </p:sp>
      <p:sp>
        <p:nvSpPr>
          <p:cNvPr id="89287" name="Text Box 199"/>
          <p:cNvSpPr txBox="1">
            <a:spLocks noChangeArrowheads="1"/>
          </p:cNvSpPr>
          <p:nvPr/>
        </p:nvSpPr>
        <p:spPr bwMode="auto">
          <a:xfrm>
            <a:off x="2819400" y="4648200"/>
            <a:ext cx="609600" cy="366713"/>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K</a:t>
            </a:r>
          </a:p>
        </p:txBody>
      </p:sp>
      <p:sp>
        <p:nvSpPr>
          <p:cNvPr id="89289" name="Text Box 201"/>
          <p:cNvSpPr txBox="1">
            <a:spLocks noChangeArrowheads="1"/>
          </p:cNvSpPr>
          <p:nvPr/>
        </p:nvSpPr>
        <p:spPr bwMode="auto">
          <a:xfrm>
            <a:off x="4953000" y="3886200"/>
            <a:ext cx="609600" cy="579438"/>
          </a:xfrm>
          <a:prstGeom prst="rect">
            <a:avLst/>
          </a:prstGeom>
          <a:noFill/>
          <a:ln w="9525">
            <a:noFill/>
            <a:miter lim="800000"/>
            <a:headEnd/>
            <a:tailEnd/>
          </a:ln>
          <a:effectLst/>
        </p:spPr>
        <p:txBody>
          <a:bodyPr>
            <a:spAutoFit/>
          </a:bodyPr>
          <a:lstStyle/>
          <a:p>
            <a:pPr>
              <a:spcBef>
                <a:spcPct val="50000"/>
              </a:spcBef>
            </a:pPr>
            <a:r>
              <a:rPr lang="en-US" sz="3200" b="1">
                <a:solidFill>
                  <a:srgbClr val="FF0000"/>
                </a:solidFill>
                <a:latin typeface=".VnTimeH" pitchFamily="34" charset="0"/>
              </a:rPr>
              <a:t>V</a:t>
            </a:r>
          </a:p>
        </p:txBody>
      </p:sp>
      <p:sp>
        <p:nvSpPr>
          <p:cNvPr id="89268" name="Line 180"/>
          <p:cNvSpPr>
            <a:spLocks noChangeShapeType="1"/>
          </p:cNvSpPr>
          <p:nvPr/>
        </p:nvSpPr>
        <p:spPr bwMode="auto">
          <a:xfrm>
            <a:off x="1066800" y="4419600"/>
            <a:ext cx="0" cy="762000"/>
          </a:xfrm>
          <a:prstGeom prst="line">
            <a:avLst/>
          </a:prstGeom>
          <a:noFill/>
          <a:ln w="57150">
            <a:solidFill>
              <a:srgbClr val="FF0000"/>
            </a:solidFill>
            <a:round/>
            <a:headEnd/>
            <a:tailEnd/>
          </a:ln>
          <a:effectLst/>
        </p:spPr>
        <p:txBody>
          <a:bodyPr/>
          <a:lstStyle/>
          <a:p>
            <a:endParaRPr lang="en-US"/>
          </a:p>
        </p:txBody>
      </p:sp>
      <p:sp>
        <p:nvSpPr>
          <p:cNvPr id="89267" name="Line 179"/>
          <p:cNvSpPr>
            <a:spLocks noChangeShapeType="1"/>
          </p:cNvSpPr>
          <p:nvPr/>
        </p:nvSpPr>
        <p:spPr bwMode="auto">
          <a:xfrm>
            <a:off x="2667000" y="4406900"/>
            <a:ext cx="685800" cy="0"/>
          </a:xfrm>
          <a:prstGeom prst="line">
            <a:avLst/>
          </a:prstGeom>
          <a:noFill/>
          <a:ln w="57150">
            <a:solidFill>
              <a:schemeClr val="tx1"/>
            </a:solidFill>
            <a:round/>
            <a:headEnd/>
            <a:tailEnd/>
          </a:ln>
          <a:effectLst/>
        </p:spPr>
        <p:txBody>
          <a:bodyPr/>
          <a:lstStyle/>
          <a:p>
            <a:endParaRPr lang="en-US"/>
          </a:p>
        </p:txBody>
      </p:sp>
      <p:sp>
        <p:nvSpPr>
          <p:cNvPr id="89293" name="Text Box 205"/>
          <p:cNvSpPr txBox="1">
            <a:spLocks noChangeArrowheads="1"/>
          </p:cNvSpPr>
          <p:nvPr/>
        </p:nvSpPr>
        <p:spPr bwMode="auto">
          <a:xfrm>
            <a:off x="304800" y="5410200"/>
            <a:ext cx="8077200" cy="457200"/>
          </a:xfrm>
          <a:prstGeom prst="rect">
            <a:avLst/>
          </a:prstGeom>
          <a:solidFill>
            <a:schemeClr val="tx1"/>
          </a:solidFill>
          <a:ln w="9525">
            <a:noFill/>
            <a:miter lim="800000"/>
            <a:headEnd/>
            <a:tailEnd/>
          </a:ln>
          <a:effectLst/>
        </p:spPr>
        <p:txBody>
          <a:bodyPr>
            <a:spAutoFit/>
          </a:bodyPr>
          <a:lstStyle/>
          <a:p>
            <a:pPr>
              <a:spcBef>
                <a:spcPct val="50000"/>
              </a:spcBef>
            </a:pPr>
            <a:r>
              <a:rPr lang="en-US" sz="2400" dirty="0" err="1">
                <a:solidFill>
                  <a:schemeClr val="bg1"/>
                </a:solidFill>
                <a:latin typeface=".VnTime" pitchFamily="34" charset="0"/>
              </a:rPr>
              <a:t>LÇn</a:t>
            </a:r>
            <a:r>
              <a:rPr lang="en-US" sz="2400" dirty="0">
                <a:solidFill>
                  <a:schemeClr val="bg1"/>
                </a:solidFill>
                <a:latin typeface=".VnTime" pitchFamily="34" charset="0"/>
              </a:rPr>
              <a:t> ®o 1: </a:t>
            </a:r>
            <a:r>
              <a:rPr lang="en-US" sz="2400" dirty="0" err="1">
                <a:solidFill>
                  <a:srgbClr val="00FF00"/>
                </a:solidFill>
                <a:latin typeface=".VnTime" pitchFamily="34" charset="0"/>
              </a:rPr>
              <a:t>HiÖu</a:t>
            </a:r>
            <a:r>
              <a:rPr lang="en-US" sz="2400" dirty="0">
                <a:solidFill>
                  <a:srgbClr val="00FF00"/>
                </a:solidFill>
                <a:latin typeface=".VnTime" pitchFamily="34" charset="0"/>
              </a:rPr>
              <a:t> ®</a:t>
            </a:r>
            <a:r>
              <a:rPr lang="en-US" sz="2400" dirty="0" err="1">
                <a:solidFill>
                  <a:srgbClr val="00FF00"/>
                </a:solidFill>
                <a:latin typeface=".VnTime" pitchFamily="34" charset="0"/>
              </a:rPr>
              <a:t>iÖn</a:t>
            </a:r>
            <a:r>
              <a:rPr lang="en-US" sz="2400" dirty="0">
                <a:solidFill>
                  <a:srgbClr val="00FF00"/>
                </a:solidFill>
                <a:latin typeface=".VnTime" pitchFamily="34" charset="0"/>
              </a:rPr>
              <a:t> </a:t>
            </a:r>
            <a:r>
              <a:rPr lang="en-US" sz="2400" dirty="0" err="1">
                <a:solidFill>
                  <a:srgbClr val="00FF00"/>
                </a:solidFill>
                <a:latin typeface=".VnTime" pitchFamily="34" charset="0"/>
              </a:rPr>
              <a:t>thÕ</a:t>
            </a:r>
            <a:r>
              <a:rPr lang="en-US" sz="2400" dirty="0">
                <a:solidFill>
                  <a:srgbClr val="00FF00"/>
                </a:solidFill>
                <a:latin typeface=".VnTime" pitchFamily="34" charset="0"/>
              </a:rPr>
              <a:t> = 0V</a:t>
            </a:r>
            <a:r>
              <a:rPr lang="en-US" sz="2400" dirty="0">
                <a:solidFill>
                  <a:schemeClr val="bg1"/>
                </a:solidFill>
                <a:latin typeface=".VnTime" pitchFamily="34" charset="0"/>
              </a:rPr>
              <a:t> </a:t>
            </a:r>
            <a:r>
              <a:rPr lang="en-US" sz="2400" b="1" dirty="0">
                <a:solidFill>
                  <a:schemeClr val="bg1"/>
                </a:solidFill>
                <a:latin typeface=".VnTime" pitchFamily="34" charset="0"/>
              </a:rPr>
              <a:t>– </a:t>
            </a:r>
            <a:r>
              <a:rPr lang="en-US" sz="2400" dirty="0" err="1">
                <a:solidFill>
                  <a:srgbClr val="FF0000"/>
                </a:solidFill>
                <a:latin typeface=".VnTime" pitchFamily="34" charset="0"/>
              </a:rPr>
              <a:t>C­ưêng</a:t>
            </a:r>
            <a:r>
              <a:rPr lang="en-US" sz="2400" dirty="0">
                <a:solidFill>
                  <a:srgbClr val="FF0000"/>
                </a:solidFill>
                <a:latin typeface=".VnTime" pitchFamily="34" charset="0"/>
              </a:rPr>
              <a:t> ®é </a:t>
            </a:r>
            <a:r>
              <a:rPr lang="en-US" sz="2400" dirty="0" err="1">
                <a:solidFill>
                  <a:srgbClr val="FF0000"/>
                </a:solidFill>
                <a:latin typeface=".VnTime" pitchFamily="34" charset="0"/>
              </a:rPr>
              <a:t>dßng</a:t>
            </a:r>
            <a:r>
              <a:rPr lang="en-US" sz="2400" dirty="0">
                <a:solidFill>
                  <a:srgbClr val="FF0000"/>
                </a:solidFill>
                <a:latin typeface=".VnTime" pitchFamily="34" charset="0"/>
              </a:rPr>
              <a:t> ®</a:t>
            </a:r>
            <a:r>
              <a:rPr lang="en-US" sz="2400" dirty="0" err="1">
                <a:solidFill>
                  <a:srgbClr val="FF0000"/>
                </a:solidFill>
                <a:latin typeface=".VnTime" pitchFamily="34" charset="0"/>
              </a:rPr>
              <a:t>iÖn</a:t>
            </a:r>
            <a:r>
              <a:rPr lang="en-US" sz="2400" dirty="0">
                <a:solidFill>
                  <a:srgbClr val="FF0000"/>
                </a:solidFill>
                <a:latin typeface=".VnTime" pitchFamily="34" charset="0"/>
              </a:rPr>
              <a:t> = 0A</a:t>
            </a:r>
          </a:p>
        </p:txBody>
      </p:sp>
      <p:sp>
        <p:nvSpPr>
          <p:cNvPr id="89294" name="Text Box 206"/>
          <p:cNvSpPr txBox="1">
            <a:spLocks noChangeArrowheads="1"/>
          </p:cNvSpPr>
          <p:nvPr/>
        </p:nvSpPr>
        <p:spPr bwMode="auto">
          <a:xfrm>
            <a:off x="304800" y="5867400"/>
            <a:ext cx="8077200" cy="457200"/>
          </a:xfrm>
          <a:prstGeom prst="rect">
            <a:avLst/>
          </a:prstGeom>
          <a:solidFill>
            <a:schemeClr val="tx1"/>
          </a:solidFill>
          <a:ln w="9525">
            <a:noFill/>
            <a:miter lim="800000"/>
            <a:headEnd/>
            <a:tailEnd/>
          </a:ln>
          <a:effectLst/>
        </p:spPr>
        <p:txBody>
          <a:bodyPr>
            <a:spAutoFit/>
          </a:bodyPr>
          <a:lstStyle/>
          <a:p>
            <a:pPr>
              <a:spcBef>
                <a:spcPct val="50000"/>
              </a:spcBef>
            </a:pPr>
            <a:r>
              <a:rPr lang="en-US" sz="2400" dirty="0" err="1">
                <a:solidFill>
                  <a:schemeClr val="bg1"/>
                </a:solidFill>
                <a:latin typeface=".VnTime" pitchFamily="34" charset="0"/>
              </a:rPr>
              <a:t>LÇn</a:t>
            </a:r>
            <a:r>
              <a:rPr lang="en-US" sz="2400" dirty="0">
                <a:solidFill>
                  <a:schemeClr val="bg1"/>
                </a:solidFill>
                <a:latin typeface=".VnTime" pitchFamily="34" charset="0"/>
              </a:rPr>
              <a:t> ®o 2: </a:t>
            </a:r>
            <a:r>
              <a:rPr lang="en-US" sz="2400" dirty="0" err="1">
                <a:solidFill>
                  <a:srgbClr val="00FF00"/>
                </a:solidFill>
                <a:latin typeface=".VnTime" pitchFamily="34" charset="0"/>
              </a:rPr>
              <a:t>HiÖu</a:t>
            </a:r>
            <a:r>
              <a:rPr lang="en-US" sz="2400" dirty="0">
                <a:solidFill>
                  <a:srgbClr val="00FF00"/>
                </a:solidFill>
                <a:latin typeface=".VnTime" pitchFamily="34" charset="0"/>
              </a:rPr>
              <a:t> ®</a:t>
            </a:r>
            <a:r>
              <a:rPr lang="en-US" sz="2400" dirty="0" err="1">
                <a:solidFill>
                  <a:srgbClr val="00FF00"/>
                </a:solidFill>
                <a:latin typeface=".VnTime" pitchFamily="34" charset="0"/>
              </a:rPr>
              <a:t>iÖn</a:t>
            </a:r>
            <a:r>
              <a:rPr lang="en-US" sz="2400" dirty="0">
                <a:solidFill>
                  <a:srgbClr val="00FF00"/>
                </a:solidFill>
                <a:latin typeface=".VnTime" pitchFamily="34" charset="0"/>
              </a:rPr>
              <a:t> </a:t>
            </a:r>
            <a:r>
              <a:rPr lang="en-US" sz="2400" dirty="0" err="1">
                <a:solidFill>
                  <a:srgbClr val="00FF00"/>
                </a:solidFill>
                <a:latin typeface=".VnTime" pitchFamily="34" charset="0"/>
              </a:rPr>
              <a:t>thÕ</a:t>
            </a:r>
            <a:r>
              <a:rPr lang="en-US" sz="2400" dirty="0">
                <a:solidFill>
                  <a:srgbClr val="00FF00"/>
                </a:solidFill>
                <a:latin typeface=".VnTime" pitchFamily="34" charset="0"/>
              </a:rPr>
              <a:t> = 1,5V</a:t>
            </a:r>
            <a:r>
              <a:rPr lang="en-US" sz="2400" dirty="0">
                <a:solidFill>
                  <a:schemeClr val="bg1"/>
                </a:solidFill>
                <a:latin typeface=".VnTime" pitchFamily="34" charset="0"/>
              </a:rPr>
              <a:t> </a:t>
            </a:r>
            <a:r>
              <a:rPr lang="en-US" sz="2400" b="1" dirty="0">
                <a:solidFill>
                  <a:schemeClr val="bg1"/>
                </a:solidFill>
                <a:latin typeface=".VnTime" pitchFamily="34" charset="0"/>
              </a:rPr>
              <a:t>– </a:t>
            </a:r>
            <a:r>
              <a:rPr lang="en-US" sz="2400" dirty="0" err="1">
                <a:solidFill>
                  <a:srgbClr val="FF0000"/>
                </a:solidFill>
                <a:latin typeface=".VnTime" pitchFamily="34" charset="0"/>
              </a:rPr>
              <a:t>Cư­êng</a:t>
            </a:r>
            <a:r>
              <a:rPr lang="en-US" sz="2400" dirty="0">
                <a:solidFill>
                  <a:srgbClr val="FF0000"/>
                </a:solidFill>
                <a:latin typeface=".VnTime" pitchFamily="34" charset="0"/>
              </a:rPr>
              <a:t> ®é </a:t>
            </a:r>
            <a:r>
              <a:rPr lang="en-US" sz="2400" dirty="0" err="1">
                <a:solidFill>
                  <a:srgbClr val="FF0000"/>
                </a:solidFill>
                <a:latin typeface=".VnTime" pitchFamily="34" charset="0"/>
              </a:rPr>
              <a:t>dßng</a:t>
            </a:r>
            <a:r>
              <a:rPr lang="en-US" sz="2400" dirty="0">
                <a:solidFill>
                  <a:srgbClr val="FF0000"/>
                </a:solidFill>
                <a:latin typeface=".VnTime" pitchFamily="34" charset="0"/>
              </a:rPr>
              <a:t> ®</a:t>
            </a:r>
            <a:r>
              <a:rPr lang="en-US" sz="2400" dirty="0" err="1">
                <a:solidFill>
                  <a:srgbClr val="FF0000"/>
                </a:solidFill>
                <a:latin typeface=".VnTime" pitchFamily="34" charset="0"/>
              </a:rPr>
              <a:t>iÖn</a:t>
            </a:r>
            <a:r>
              <a:rPr lang="en-US" sz="2400" dirty="0">
                <a:solidFill>
                  <a:srgbClr val="FF0000"/>
                </a:solidFill>
                <a:latin typeface=".VnTime" pitchFamily="34" charset="0"/>
              </a:rPr>
              <a:t> = 0,25A</a:t>
            </a:r>
          </a:p>
        </p:txBody>
      </p:sp>
      <p:sp>
        <p:nvSpPr>
          <p:cNvPr id="89275" name="Line 187"/>
          <p:cNvSpPr>
            <a:spLocks noChangeShapeType="1"/>
          </p:cNvSpPr>
          <p:nvPr/>
        </p:nvSpPr>
        <p:spPr bwMode="auto">
          <a:xfrm>
            <a:off x="3810000" y="4343400"/>
            <a:ext cx="609600" cy="0"/>
          </a:xfrm>
          <a:prstGeom prst="line">
            <a:avLst/>
          </a:prstGeom>
          <a:noFill/>
          <a:ln w="57150">
            <a:solidFill>
              <a:srgbClr val="FF0000"/>
            </a:solidFill>
            <a:round/>
            <a:headEnd/>
            <a:tailEnd/>
          </a:ln>
          <a:effectLst/>
        </p:spPr>
        <p:txBody>
          <a:bodyPr/>
          <a:lstStyle/>
          <a:p>
            <a:endParaRPr lang="en-US"/>
          </a:p>
        </p:txBody>
      </p:sp>
      <p:sp>
        <p:nvSpPr>
          <p:cNvPr id="89276" name="Line 188"/>
          <p:cNvSpPr>
            <a:spLocks noChangeShapeType="1"/>
          </p:cNvSpPr>
          <p:nvPr/>
        </p:nvSpPr>
        <p:spPr bwMode="auto">
          <a:xfrm>
            <a:off x="6096000" y="4330700"/>
            <a:ext cx="609600" cy="0"/>
          </a:xfrm>
          <a:prstGeom prst="line">
            <a:avLst/>
          </a:prstGeom>
          <a:noFill/>
          <a:ln w="57150">
            <a:solidFill>
              <a:schemeClr val="tx1"/>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9286"/>
                                        </p:tgtEl>
                                        <p:attrNameLst>
                                          <p:attrName>style.visibility</p:attrName>
                                        </p:attrNameLst>
                                      </p:cBhvr>
                                      <p:to>
                                        <p:strVal val="visible"/>
                                      </p:to>
                                    </p:set>
                                    <p:anim calcmode="discrete" valueType="clr">
                                      <p:cBhvr override="childStyle">
                                        <p:cTn id="7" dur="80"/>
                                        <p:tgtEl>
                                          <p:spTgt spid="8928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9286"/>
                                        </p:tgtEl>
                                        <p:attrNameLst>
                                          <p:attrName>fillcolor</p:attrName>
                                        </p:attrNameLst>
                                      </p:cBhvr>
                                      <p:tavLst>
                                        <p:tav tm="0">
                                          <p:val>
                                            <p:clrVal>
                                              <a:schemeClr val="accent2"/>
                                            </p:clrVal>
                                          </p:val>
                                        </p:tav>
                                        <p:tav tm="50000">
                                          <p:val>
                                            <p:clrVal>
                                              <a:schemeClr val="hlink"/>
                                            </p:clrVal>
                                          </p:val>
                                        </p:tav>
                                      </p:tavLst>
                                    </p:anim>
                                    <p:set>
                                      <p:cBhvr>
                                        <p:cTn id="9" dur="80"/>
                                        <p:tgtEl>
                                          <p:spTgt spid="8928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nodeType="clickEffect">
                                  <p:stCondLst>
                                    <p:cond delay="0"/>
                                  </p:stCondLst>
                                  <p:childTnLst>
                                    <p:animRot by="2700000">
                                      <p:cBhvr>
                                        <p:cTn id="13" dur="2000" fill="hold"/>
                                        <p:tgtEl>
                                          <p:spTgt spid="89217"/>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9293"/>
                                        </p:tgtEl>
                                        <p:attrNameLst>
                                          <p:attrName>style.visibility</p:attrName>
                                        </p:attrNameLst>
                                      </p:cBhvr>
                                      <p:to>
                                        <p:strVal val="visible"/>
                                      </p:to>
                                    </p:set>
                                    <p:animEffect transition="in" filter="fade">
                                      <p:cBhvr>
                                        <p:cTn id="18" dur="2000"/>
                                        <p:tgtEl>
                                          <p:spTgt spid="8929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3" fill="hold" nodeType="clickEffect">
                                  <p:stCondLst>
                                    <p:cond delay="0"/>
                                  </p:stCondLst>
                                  <p:childTnLst>
                                    <p:set>
                                      <p:cBhvr>
                                        <p:cTn id="22" dur="1" fill="hold">
                                          <p:stCondLst>
                                            <p:cond delay="0"/>
                                          </p:stCondLst>
                                        </p:cTn>
                                        <p:tgtEl>
                                          <p:spTgt spid="89230"/>
                                        </p:tgtEl>
                                        <p:attrNameLst>
                                          <p:attrName>style.visibility</p:attrName>
                                        </p:attrNameLst>
                                      </p:cBhvr>
                                      <p:to>
                                        <p:strVal val="visible"/>
                                      </p:to>
                                    </p:set>
                                    <p:anim calcmode="lin" valueType="num">
                                      <p:cBhvr additive="base">
                                        <p:cTn id="23" dur="500" fill="hold"/>
                                        <p:tgtEl>
                                          <p:spTgt spid="89230"/>
                                        </p:tgtEl>
                                        <p:attrNameLst>
                                          <p:attrName>ppt_x</p:attrName>
                                        </p:attrNameLst>
                                      </p:cBhvr>
                                      <p:tavLst>
                                        <p:tav tm="0">
                                          <p:val>
                                            <p:strVal val="1+#ppt_w/2"/>
                                          </p:val>
                                        </p:tav>
                                        <p:tav tm="100000">
                                          <p:val>
                                            <p:strVal val="#ppt_x"/>
                                          </p:val>
                                        </p:tav>
                                      </p:tavLst>
                                    </p:anim>
                                    <p:anim calcmode="lin" valueType="num">
                                      <p:cBhvr additive="base">
                                        <p:cTn id="24" dur="500" fill="hold"/>
                                        <p:tgtEl>
                                          <p:spTgt spid="89230"/>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8" presetClass="emph" presetSubtype="0" fill="hold" nodeType="afterEffect">
                                  <p:stCondLst>
                                    <p:cond delay="0"/>
                                  </p:stCondLst>
                                  <p:childTnLst>
                                    <p:animRot by="2400000">
                                      <p:cBhvr>
                                        <p:cTn id="27" dur="2000" fill="hold"/>
                                        <p:tgtEl>
                                          <p:spTgt spid="89280"/>
                                        </p:tgtEl>
                                        <p:attrNameLst>
                                          <p:attrName>r</p:attrName>
                                        </p:attrNameLst>
                                      </p:cBhvr>
                                    </p:animRot>
                                  </p:childTnLst>
                                </p:cTn>
                              </p:par>
                            </p:childTnLst>
                          </p:cTn>
                        </p:par>
                        <p:par>
                          <p:cTn id="28" fill="hold">
                            <p:stCondLst>
                              <p:cond delay="2500"/>
                            </p:stCondLst>
                            <p:childTnLst>
                              <p:par>
                                <p:cTn id="29" presetID="8" presetClass="emph" presetSubtype="0" fill="hold" nodeType="afterEffect">
                                  <p:stCondLst>
                                    <p:cond delay="0"/>
                                  </p:stCondLst>
                                  <p:childTnLst>
                                    <p:animRot by="1620000">
                                      <p:cBhvr>
                                        <p:cTn id="30" dur="2000" fill="hold"/>
                                        <p:tgtEl>
                                          <p:spTgt spid="89263"/>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9294"/>
                                        </p:tgtEl>
                                        <p:attrNameLst>
                                          <p:attrName>style.visibility</p:attrName>
                                        </p:attrNameLst>
                                      </p:cBhvr>
                                      <p:to>
                                        <p:strVal val="visible"/>
                                      </p:to>
                                    </p:set>
                                    <p:animEffect transition="in" filter="fade">
                                      <p:cBhvr>
                                        <p:cTn id="35" dur="2000"/>
                                        <p:tgtEl>
                                          <p:spTgt spid="89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286" grpId="0" animBg="1"/>
      <p:bldP spid="89293" grpId="0" animBg="1"/>
      <p:bldP spid="8929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138" name="Group 2"/>
          <p:cNvGrpSpPr>
            <a:grpSpLocks/>
          </p:cNvGrpSpPr>
          <p:nvPr/>
        </p:nvGrpSpPr>
        <p:grpSpPr bwMode="auto">
          <a:xfrm>
            <a:off x="762000" y="2667000"/>
            <a:ext cx="2286000" cy="1893888"/>
            <a:chOff x="480" y="1680"/>
            <a:chExt cx="1440" cy="1193"/>
          </a:xfrm>
        </p:grpSpPr>
        <p:sp>
          <p:nvSpPr>
            <p:cNvPr id="91139" name="Rectangle 3"/>
            <p:cNvSpPr>
              <a:spLocks noChangeArrowheads="1"/>
            </p:cNvSpPr>
            <p:nvPr/>
          </p:nvSpPr>
          <p:spPr bwMode="auto">
            <a:xfrm>
              <a:off x="512" y="1680"/>
              <a:ext cx="1386" cy="1193"/>
            </a:xfrm>
            <a:prstGeom prst="rect">
              <a:avLst/>
            </a:prstGeom>
            <a:solidFill>
              <a:srgbClr val="FFFF00"/>
            </a:solidFill>
            <a:ln w="57150" cmpd="thickThin">
              <a:solidFill>
                <a:srgbClr val="663300"/>
              </a:solidFill>
              <a:miter lim="800000"/>
              <a:headEnd/>
              <a:tailEnd/>
            </a:ln>
            <a:effectLst/>
          </p:spPr>
          <p:txBody>
            <a:bodyPr wrap="none" anchor="ctr"/>
            <a:lstStyle/>
            <a:p>
              <a:endParaRPr lang="en-US"/>
            </a:p>
          </p:txBody>
        </p:sp>
        <p:sp>
          <p:nvSpPr>
            <p:cNvPr id="91140" name="AutoShape 4"/>
            <p:cNvSpPr>
              <a:spLocks noChangeArrowheads="1"/>
            </p:cNvSpPr>
            <p:nvPr/>
          </p:nvSpPr>
          <p:spPr bwMode="auto">
            <a:xfrm>
              <a:off x="602" y="2707"/>
              <a:ext cx="131" cy="12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a:effectLst/>
          </p:spPr>
          <p:txBody>
            <a:bodyPr wrap="none" anchor="ctr"/>
            <a:lstStyle/>
            <a:p>
              <a:endParaRPr lang="en-US"/>
            </a:p>
          </p:txBody>
        </p:sp>
        <p:sp>
          <p:nvSpPr>
            <p:cNvPr id="91141" name="Rectangle 5"/>
            <p:cNvSpPr>
              <a:spLocks noChangeArrowheads="1"/>
            </p:cNvSpPr>
            <p:nvPr/>
          </p:nvSpPr>
          <p:spPr bwMode="auto">
            <a:xfrm>
              <a:off x="480" y="1680"/>
              <a:ext cx="1386" cy="1193"/>
            </a:xfrm>
            <a:prstGeom prst="rect">
              <a:avLst/>
            </a:prstGeom>
            <a:solidFill>
              <a:schemeClr val="tx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endParaRPr lang="en-US"/>
            </a:p>
          </p:txBody>
        </p:sp>
        <p:sp>
          <p:nvSpPr>
            <p:cNvPr id="91142" name="Rectangle 6"/>
            <p:cNvSpPr>
              <a:spLocks noChangeArrowheads="1"/>
            </p:cNvSpPr>
            <p:nvPr/>
          </p:nvSpPr>
          <p:spPr bwMode="auto">
            <a:xfrm>
              <a:off x="480" y="1680"/>
              <a:ext cx="1440" cy="1193"/>
            </a:xfrm>
            <a:prstGeom prst="rect">
              <a:avLst/>
            </a:prstGeom>
            <a:solidFill>
              <a:srgbClr val="FFFFCC"/>
            </a:solidFill>
            <a:ln w="57150" cmpd="thickThin">
              <a:solidFill>
                <a:srgbClr val="663300"/>
              </a:solidFill>
              <a:miter lim="800000"/>
              <a:headEnd/>
              <a:tailEnd/>
            </a:ln>
            <a:effectLst/>
          </p:spPr>
          <p:txBody>
            <a:bodyPr wrap="none" anchor="ctr"/>
            <a:lstStyle/>
            <a:p>
              <a:endParaRPr lang="en-US"/>
            </a:p>
          </p:txBody>
        </p:sp>
        <p:sp>
          <p:nvSpPr>
            <p:cNvPr id="91143" name="Oval 7"/>
            <p:cNvSpPr>
              <a:spLocks noChangeArrowheads="1"/>
            </p:cNvSpPr>
            <p:nvPr/>
          </p:nvSpPr>
          <p:spPr bwMode="auto">
            <a:xfrm>
              <a:off x="624" y="1776"/>
              <a:ext cx="1078" cy="1029"/>
            </a:xfrm>
            <a:prstGeom prst="ellipse">
              <a:avLst/>
            </a:prstGeom>
            <a:solidFill>
              <a:schemeClr val="bg1"/>
            </a:solidFill>
            <a:ln w="12700">
              <a:solidFill>
                <a:schemeClr val="accent2"/>
              </a:solidFill>
              <a:round/>
              <a:headEnd/>
              <a:tailEnd/>
            </a:ln>
            <a:effectLst/>
          </p:spPr>
          <p:txBody>
            <a:bodyPr wrap="none" anchor="ctr"/>
            <a:lstStyle/>
            <a:p>
              <a:endParaRPr lang="en-US"/>
            </a:p>
          </p:txBody>
        </p:sp>
        <p:sp>
          <p:nvSpPr>
            <p:cNvPr id="91144" name="Arc 8"/>
            <p:cNvSpPr>
              <a:spLocks/>
            </p:cNvSpPr>
            <p:nvPr/>
          </p:nvSpPr>
          <p:spPr bwMode="auto">
            <a:xfrm rot="6681726" flipH="1">
              <a:off x="1000" y="1769"/>
              <a:ext cx="423" cy="718"/>
            </a:xfrm>
            <a:custGeom>
              <a:avLst/>
              <a:gdLst>
                <a:gd name="G0" fmla="+- 2653 0 0"/>
                <a:gd name="G1" fmla="+- 17906 0 0"/>
                <a:gd name="G2" fmla="+- 21600 0 0"/>
                <a:gd name="T0" fmla="*/ 14733 w 24253"/>
                <a:gd name="T1" fmla="*/ 0 h 39506"/>
                <a:gd name="T2" fmla="*/ 0 w 24253"/>
                <a:gd name="T3" fmla="*/ 39342 h 39506"/>
                <a:gd name="T4" fmla="*/ 2653 w 24253"/>
                <a:gd name="T5" fmla="*/ 17906 h 39506"/>
              </a:gdLst>
              <a:ahLst/>
              <a:cxnLst>
                <a:cxn ang="0">
                  <a:pos x="T0" y="T1"/>
                </a:cxn>
                <a:cxn ang="0">
                  <a:pos x="T2" y="T3"/>
                </a:cxn>
                <a:cxn ang="0">
                  <a:pos x="T4" y="T5"/>
                </a:cxn>
              </a:cxnLst>
              <a:rect l="0" t="0" r="r" b="b"/>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close/>
                </a:path>
              </a:pathLst>
            </a:custGeom>
            <a:noFill/>
            <a:ln w="3175">
              <a:solidFill>
                <a:srgbClr val="00FFFF"/>
              </a:solidFill>
              <a:round/>
              <a:headEnd/>
              <a:tailEnd/>
            </a:ln>
            <a:effectLst/>
          </p:spPr>
          <p:txBody>
            <a:bodyPr wrap="none" anchor="ctr"/>
            <a:lstStyle/>
            <a:p>
              <a:endParaRPr lang="en-US"/>
            </a:p>
          </p:txBody>
        </p:sp>
        <p:sp>
          <p:nvSpPr>
            <p:cNvPr id="91145" name="Text Box 9"/>
            <p:cNvSpPr txBox="1">
              <a:spLocks noChangeArrowheads="1"/>
            </p:cNvSpPr>
            <p:nvPr/>
          </p:nvSpPr>
          <p:spPr bwMode="auto">
            <a:xfrm rot="19393140">
              <a:off x="773" y="1813"/>
              <a:ext cx="371" cy="212"/>
            </a:xfrm>
            <a:prstGeom prst="rect">
              <a:avLst/>
            </a:prstGeom>
            <a:noFill/>
            <a:ln w="3175">
              <a:noFill/>
              <a:miter lim="800000"/>
              <a:headEnd/>
              <a:tailEnd/>
            </a:ln>
            <a:effectLst/>
          </p:spPr>
          <p:txBody>
            <a:bodyPr>
              <a:spAutoFit/>
            </a:bodyPr>
            <a:lstStyle/>
            <a:p>
              <a:pPr algn="ctr"/>
              <a:r>
                <a:rPr lang="en-US" sz="1600">
                  <a:latin typeface=".VnTime" pitchFamily="34" charset="0"/>
                </a:rPr>
                <a:t>0,5</a:t>
              </a:r>
            </a:p>
          </p:txBody>
        </p:sp>
        <p:sp>
          <p:nvSpPr>
            <p:cNvPr id="91146" name="Line 10"/>
            <p:cNvSpPr>
              <a:spLocks noChangeShapeType="1"/>
            </p:cNvSpPr>
            <p:nvPr/>
          </p:nvSpPr>
          <p:spPr bwMode="auto">
            <a:xfrm rot="300000">
              <a:off x="1218" y="1917"/>
              <a:ext cx="0" cy="40"/>
            </a:xfrm>
            <a:prstGeom prst="line">
              <a:avLst/>
            </a:prstGeom>
            <a:noFill/>
            <a:ln w="6350">
              <a:solidFill>
                <a:srgbClr val="0000FF"/>
              </a:solidFill>
              <a:round/>
              <a:headEnd/>
              <a:tailEnd/>
            </a:ln>
            <a:effectLst/>
          </p:spPr>
          <p:txBody>
            <a:bodyPr/>
            <a:lstStyle/>
            <a:p>
              <a:endParaRPr lang="en-US"/>
            </a:p>
          </p:txBody>
        </p:sp>
        <p:sp>
          <p:nvSpPr>
            <p:cNvPr id="91147" name="Line 11"/>
            <p:cNvSpPr>
              <a:spLocks noChangeShapeType="1"/>
            </p:cNvSpPr>
            <p:nvPr/>
          </p:nvSpPr>
          <p:spPr bwMode="auto">
            <a:xfrm rot="900000">
              <a:off x="1283" y="1928"/>
              <a:ext cx="0" cy="41"/>
            </a:xfrm>
            <a:prstGeom prst="line">
              <a:avLst/>
            </a:prstGeom>
            <a:noFill/>
            <a:ln w="6350">
              <a:solidFill>
                <a:srgbClr val="0000FF"/>
              </a:solidFill>
              <a:round/>
              <a:headEnd/>
              <a:tailEnd/>
            </a:ln>
            <a:effectLst/>
          </p:spPr>
          <p:txBody>
            <a:bodyPr/>
            <a:lstStyle/>
            <a:p>
              <a:endParaRPr lang="en-US"/>
            </a:p>
          </p:txBody>
        </p:sp>
        <p:sp>
          <p:nvSpPr>
            <p:cNvPr id="91148" name="Line 12"/>
            <p:cNvSpPr>
              <a:spLocks noChangeShapeType="1"/>
            </p:cNvSpPr>
            <p:nvPr/>
          </p:nvSpPr>
          <p:spPr bwMode="auto">
            <a:xfrm rot="1500000">
              <a:off x="1340" y="1951"/>
              <a:ext cx="0" cy="95"/>
            </a:xfrm>
            <a:prstGeom prst="line">
              <a:avLst/>
            </a:prstGeom>
            <a:noFill/>
            <a:ln w="9525">
              <a:solidFill>
                <a:srgbClr val="FF0000"/>
              </a:solidFill>
              <a:round/>
              <a:headEnd/>
              <a:tailEnd/>
            </a:ln>
            <a:effectLst/>
          </p:spPr>
          <p:txBody>
            <a:bodyPr/>
            <a:lstStyle/>
            <a:p>
              <a:endParaRPr lang="en-US"/>
            </a:p>
          </p:txBody>
        </p:sp>
        <p:sp>
          <p:nvSpPr>
            <p:cNvPr id="91149" name="Line 13"/>
            <p:cNvSpPr>
              <a:spLocks noChangeShapeType="1"/>
            </p:cNvSpPr>
            <p:nvPr/>
          </p:nvSpPr>
          <p:spPr bwMode="auto">
            <a:xfrm rot="2100000">
              <a:off x="1402" y="1987"/>
              <a:ext cx="0" cy="41"/>
            </a:xfrm>
            <a:prstGeom prst="line">
              <a:avLst/>
            </a:prstGeom>
            <a:noFill/>
            <a:ln w="6350">
              <a:solidFill>
                <a:srgbClr val="0000FF"/>
              </a:solidFill>
              <a:round/>
              <a:headEnd/>
              <a:tailEnd/>
            </a:ln>
            <a:effectLst/>
          </p:spPr>
          <p:txBody>
            <a:bodyPr/>
            <a:lstStyle/>
            <a:p>
              <a:endParaRPr lang="en-US"/>
            </a:p>
          </p:txBody>
        </p:sp>
        <p:sp>
          <p:nvSpPr>
            <p:cNvPr id="91150" name="Line 14"/>
            <p:cNvSpPr>
              <a:spLocks noChangeShapeType="1"/>
            </p:cNvSpPr>
            <p:nvPr/>
          </p:nvSpPr>
          <p:spPr bwMode="auto">
            <a:xfrm rot="2700000">
              <a:off x="1454" y="2029"/>
              <a:ext cx="0" cy="45"/>
            </a:xfrm>
            <a:prstGeom prst="line">
              <a:avLst/>
            </a:prstGeom>
            <a:noFill/>
            <a:ln w="6350">
              <a:solidFill>
                <a:srgbClr val="0000FF"/>
              </a:solidFill>
              <a:round/>
              <a:headEnd/>
              <a:tailEnd/>
            </a:ln>
            <a:effectLst/>
          </p:spPr>
          <p:txBody>
            <a:bodyPr/>
            <a:lstStyle/>
            <a:p>
              <a:endParaRPr lang="en-US"/>
            </a:p>
          </p:txBody>
        </p:sp>
        <p:sp>
          <p:nvSpPr>
            <p:cNvPr id="91151" name="Line 15"/>
            <p:cNvSpPr>
              <a:spLocks noChangeShapeType="1"/>
            </p:cNvSpPr>
            <p:nvPr/>
          </p:nvSpPr>
          <p:spPr bwMode="auto">
            <a:xfrm rot="18900000">
              <a:off x="907" y="2029"/>
              <a:ext cx="0" cy="42"/>
            </a:xfrm>
            <a:prstGeom prst="line">
              <a:avLst/>
            </a:prstGeom>
            <a:noFill/>
            <a:ln w="6350">
              <a:solidFill>
                <a:srgbClr val="0000FF"/>
              </a:solidFill>
              <a:round/>
              <a:headEnd/>
              <a:tailEnd/>
            </a:ln>
            <a:effectLst/>
          </p:spPr>
          <p:txBody>
            <a:bodyPr/>
            <a:lstStyle/>
            <a:p>
              <a:endParaRPr lang="en-US"/>
            </a:p>
          </p:txBody>
        </p:sp>
        <p:sp>
          <p:nvSpPr>
            <p:cNvPr id="91152" name="Line 16"/>
            <p:cNvSpPr>
              <a:spLocks noChangeShapeType="1"/>
            </p:cNvSpPr>
            <p:nvPr/>
          </p:nvSpPr>
          <p:spPr bwMode="auto">
            <a:xfrm rot="19500000">
              <a:off x="959" y="1989"/>
              <a:ext cx="0" cy="40"/>
            </a:xfrm>
            <a:prstGeom prst="line">
              <a:avLst/>
            </a:prstGeom>
            <a:noFill/>
            <a:ln w="6350">
              <a:solidFill>
                <a:srgbClr val="0000FF"/>
              </a:solidFill>
              <a:round/>
              <a:headEnd/>
              <a:tailEnd/>
            </a:ln>
            <a:effectLst/>
          </p:spPr>
          <p:txBody>
            <a:bodyPr/>
            <a:lstStyle/>
            <a:p>
              <a:endParaRPr lang="en-US"/>
            </a:p>
          </p:txBody>
        </p:sp>
        <p:sp>
          <p:nvSpPr>
            <p:cNvPr id="91153" name="Line 17"/>
            <p:cNvSpPr>
              <a:spLocks noChangeShapeType="1"/>
            </p:cNvSpPr>
            <p:nvPr/>
          </p:nvSpPr>
          <p:spPr bwMode="auto">
            <a:xfrm rot="20100000" flipH="1">
              <a:off x="1020" y="1952"/>
              <a:ext cx="5" cy="59"/>
            </a:xfrm>
            <a:prstGeom prst="line">
              <a:avLst/>
            </a:prstGeom>
            <a:noFill/>
            <a:ln w="9525">
              <a:solidFill>
                <a:srgbClr val="FF0000"/>
              </a:solidFill>
              <a:round/>
              <a:headEnd/>
              <a:tailEnd/>
            </a:ln>
            <a:effectLst/>
          </p:spPr>
          <p:txBody>
            <a:bodyPr/>
            <a:lstStyle/>
            <a:p>
              <a:endParaRPr lang="en-US"/>
            </a:p>
          </p:txBody>
        </p:sp>
        <p:sp>
          <p:nvSpPr>
            <p:cNvPr id="91154" name="Line 18"/>
            <p:cNvSpPr>
              <a:spLocks noChangeShapeType="1"/>
            </p:cNvSpPr>
            <p:nvPr/>
          </p:nvSpPr>
          <p:spPr bwMode="auto">
            <a:xfrm rot="20700000">
              <a:off x="1077" y="1932"/>
              <a:ext cx="0" cy="42"/>
            </a:xfrm>
            <a:prstGeom prst="line">
              <a:avLst/>
            </a:prstGeom>
            <a:noFill/>
            <a:ln w="6350">
              <a:solidFill>
                <a:srgbClr val="0000FF"/>
              </a:solidFill>
              <a:round/>
              <a:headEnd/>
              <a:tailEnd/>
            </a:ln>
            <a:effectLst/>
          </p:spPr>
          <p:txBody>
            <a:bodyPr/>
            <a:lstStyle/>
            <a:p>
              <a:endParaRPr lang="en-US"/>
            </a:p>
          </p:txBody>
        </p:sp>
        <p:sp>
          <p:nvSpPr>
            <p:cNvPr id="91155" name="Line 19"/>
            <p:cNvSpPr>
              <a:spLocks noChangeShapeType="1"/>
            </p:cNvSpPr>
            <p:nvPr/>
          </p:nvSpPr>
          <p:spPr bwMode="auto">
            <a:xfrm rot="21300000">
              <a:off x="1146" y="1918"/>
              <a:ext cx="0" cy="41"/>
            </a:xfrm>
            <a:prstGeom prst="line">
              <a:avLst/>
            </a:prstGeom>
            <a:noFill/>
            <a:ln w="6350">
              <a:solidFill>
                <a:srgbClr val="0000FF"/>
              </a:solidFill>
              <a:round/>
              <a:headEnd/>
              <a:tailEnd/>
            </a:ln>
            <a:effectLst/>
          </p:spPr>
          <p:txBody>
            <a:bodyPr/>
            <a:lstStyle/>
            <a:p>
              <a:endParaRPr lang="en-US"/>
            </a:p>
          </p:txBody>
        </p:sp>
        <p:sp>
          <p:nvSpPr>
            <p:cNvPr id="91156" name="Line 20"/>
            <p:cNvSpPr>
              <a:spLocks noChangeShapeType="1"/>
            </p:cNvSpPr>
            <p:nvPr/>
          </p:nvSpPr>
          <p:spPr bwMode="auto">
            <a:xfrm rot="49500000">
              <a:off x="843" y="2169"/>
              <a:ext cx="0" cy="108"/>
            </a:xfrm>
            <a:prstGeom prst="line">
              <a:avLst/>
            </a:prstGeom>
            <a:noFill/>
            <a:ln w="9525">
              <a:solidFill>
                <a:srgbClr val="FF0000"/>
              </a:solidFill>
              <a:round/>
              <a:headEnd/>
              <a:tailEnd/>
            </a:ln>
            <a:effectLst/>
          </p:spPr>
          <p:txBody>
            <a:bodyPr/>
            <a:lstStyle/>
            <a:p>
              <a:endParaRPr lang="en-US"/>
            </a:p>
          </p:txBody>
        </p:sp>
        <p:sp>
          <p:nvSpPr>
            <p:cNvPr id="91157" name="Line 21"/>
            <p:cNvSpPr>
              <a:spLocks noChangeShapeType="1"/>
            </p:cNvSpPr>
            <p:nvPr/>
          </p:nvSpPr>
          <p:spPr bwMode="auto">
            <a:xfrm rot="39300000">
              <a:off x="834" y="2136"/>
              <a:ext cx="0" cy="42"/>
            </a:xfrm>
            <a:prstGeom prst="line">
              <a:avLst/>
            </a:prstGeom>
            <a:noFill/>
            <a:ln w="6350">
              <a:solidFill>
                <a:srgbClr val="0000FF"/>
              </a:solidFill>
              <a:round/>
              <a:headEnd/>
              <a:tailEnd/>
            </a:ln>
            <a:effectLst/>
          </p:spPr>
          <p:txBody>
            <a:bodyPr/>
            <a:lstStyle/>
            <a:p>
              <a:endParaRPr lang="en-US"/>
            </a:p>
          </p:txBody>
        </p:sp>
        <p:sp>
          <p:nvSpPr>
            <p:cNvPr id="91158" name="Line 22"/>
            <p:cNvSpPr>
              <a:spLocks noChangeShapeType="1"/>
            </p:cNvSpPr>
            <p:nvPr/>
          </p:nvSpPr>
          <p:spPr bwMode="auto">
            <a:xfrm rot="39900000">
              <a:off x="866" y="2078"/>
              <a:ext cx="0" cy="42"/>
            </a:xfrm>
            <a:prstGeom prst="line">
              <a:avLst/>
            </a:prstGeom>
            <a:noFill/>
            <a:ln w="6350">
              <a:solidFill>
                <a:srgbClr val="0000FF"/>
              </a:solidFill>
              <a:round/>
              <a:headEnd/>
              <a:tailEnd/>
            </a:ln>
            <a:effectLst/>
          </p:spPr>
          <p:txBody>
            <a:bodyPr/>
            <a:lstStyle/>
            <a:p>
              <a:endParaRPr lang="en-US"/>
            </a:p>
          </p:txBody>
        </p:sp>
        <p:sp>
          <p:nvSpPr>
            <p:cNvPr id="91159" name="Line 23"/>
            <p:cNvSpPr>
              <a:spLocks noChangeShapeType="1"/>
            </p:cNvSpPr>
            <p:nvPr/>
          </p:nvSpPr>
          <p:spPr bwMode="auto">
            <a:xfrm rot="3300000">
              <a:off x="1491" y="2080"/>
              <a:ext cx="0" cy="42"/>
            </a:xfrm>
            <a:prstGeom prst="line">
              <a:avLst/>
            </a:prstGeom>
            <a:noFill/>
            <a:ln w="6350">
              <a:solidFill>
                <a:srgbClr val="0000FF"/>
              </a:solidFill>
              <a:round/>
              <a:headEnd/>
              <a:tailEnd/>
            </a:ln>
            <a:effectLst/>
          </p:spPr>
          <p:txBody>
            <a:bodyPr/>
            <a:lstStyle/>
            <a:p>
              <a:endParaRPr lang="en-US"/>
            </a:p>
          </p:txBody>
        </p:sp>
        <p:sp>
          <p:nvSpPr>
            <p:cNvPr id="91160" name="Line 24"/>
            <p:cNvSpPr>
              <a:spLocks noChangeShapeType="1"/>
            </p:cNvSpPr>
            <p:nvPr/>
          </p:nvSpPr>
          <p:spPr bwMode="auto">
            <a:xfrm rot="3900000">
              <a:off x="1524" y="2132"/>
              <a:ext cx="0" cy="42"/>
            </a:xfrm>
            <a:prstGeom prst="line">
              <a:avLst/>
            </a:prstGeom>
            <a:noFill/>
            <a:ln w="6350">
              <a:solidFill>
                <a:srgbClr val="0000FF"/>
              </a:solidFill>
              <a:round/>
              <a:headEnd/>
              <a:tailEnd/>
            </a:ln>
            <a:effectLst/>
          </p:spPr>
          <p:txBody>
            <a:bodyPr/>
            <a:lstStyle/>
            <a:p>
              <a:endParaRPr lang="en-US"/>
            </a:p>
          </p:txBody>
        </p:sp>
        <p:sp>
          <p:nvSpPr>
            <p:cNvPr id="91161" name="Line 25"/>
            <p:cNvSpPr>
              <a:spLocks noChangeShapeType="1"/>
            </p:cNvSpPr>
            <p:nvPr/>
          </p:nvSpPr>
          <p:spPr bwMode="auto">
            <a:xfrm rot="4500000">
              <a:off x="1524" y="2175"/>
              <a:ext cx="0" cy="95"/>
            </a:xfrm>
            <a:prstGeom prst="line">
              <a:avLst/>
            </a:prstGeom>
            <a:noFill/>
            <a:ln w="9525">
              <a:solidFill>
                <a:srgbClr val="FF0000"/>
              </a:solidFill>
              <a:round/>
              <a:headEnd/>
              <a:tailEnd/>
            </a:ln>
            <a:effectLst/>
          </p:spPr>
          <p:txBody>
            <a:bodyPr/>
            <a:lstStyle/>
            <a:p>
              <a:endParaRPr lang="en-US"/>
            </a:p>
          </p:txBody>
        </p:sp>
        <p:sp>
          <p:nvSpPr>
            <p:cNvPr id="91162" name="Text Box 26"/>
            <p:cNvSpPr txBox="1">
              <a:spLocks noChangeArrowheads="1"/>
            </p:cNvSpPr>
            <p:nvPr/>
          </p:nvSpPr>
          <p:spPr bwMode="auto">
            <a:xfrm rot="17403252">
              <a:off x="589" y="2109"/>
              <a:ext cx="317" cy="212"/>
            </a:xfrm>
            <a:prstGeom prst="rect">
              <a:avLst/>
            </a:prstGeom>
            <a:noFill/>
            <a:ln w="12700">
              <a:noFill/>
              <a:miter lim="800000"/>
              <a:headEnd/>
              <a:tailEnd/>
            </a:ln>
            <a:effectLst/>
          </p:spPr>
          <p:txBody>
            <a:bodyPr>
              <a:spAutoFit/>
            </a:bodyPr>
            <a:lstStyle/>
            <a:p>
              <a:pPr algn="ctr"/>
              <a:r>
                <a:rPr lang="en-US" sz="1600">
                  <a:latin typeface="Times New Roman" pitchFamily="18" charset="0"/>
                </a:rPr>
                <a:t>0</a:t>
              </a:r>
              <a:endParaRPr lang="en-US" sz="1600"/>
            </a:p>
          </p:txBody>
        </p:sp>
        <p:sp>
          <p:nvSpPr>
            <p:cNvPr id="91163" name="Text Box 27"/>
            <p:cNvSpPr txBox="1">
              <a:spLocks noChangeArrowheads="1"/>
            </p:cNvSpPr>
            <p:nvPr/>
          </p:nvSpPr>
          <p:spPr bwMode="auto">
            <a:xfrm rot="1500000">
              <a:off x="1218" y="1801"/>
              <a:ext cx="340" cy="212"/>
            </a:xfrm>
            <a:prstGeom prst="rect">
              <a:avLst/>
            </a:prstGeom>
            <a:noFill/>
            <a:ln w="12700">
              <a:noFill/>
              <a:miter lim="800000"/>
              <a:headEnd/>
              <a:tailEnd/>
            </a:ln>
            <a:effectLst/>
          </p:spPr>
          <p:txBody>
            <a:bodyPr>
              <a:spAutoFit/>
            </a:bodyPr>
            <a:lstStyle/>
            <a:p>
              <a:pPr algn="ctr"/>
              <a:r>
                <a:rPr lang="en-US" sz="1600"/>
                <a:t>1</a:t>
              </a:r>
            </a:p>
          </p:txBody>
        </p:sp>
        <p:sp>
          <p:nvSpPr>
            <p:cNvPr id="91164" name="Text Box 28"/>
            <p:cNvSpPr txBox="1">
              <a:spLocks noChangeArrowheads="1"/>
            </p:cNvSpPr>
            <p:nvPr/>
          </p:nvSpPr>
          <p:spPr bwMode="auto">
            <a:xfrm rot="4500000">
              <a:off x="1480" y="2072"/>
              <a:ext cx="324" cy="212"/>
            </a:xfrm>
            <a:prstGeom prst="rect">
              <a:avLst/>
            </a:prstGeom>
            <a:noFill/>
            <a:ln w="12700">
              <a:noFill/>
              <a:miter lim="800000"/>
              <a:headEnd/>
              <a:tailEnd/>
            </a:ln>
            <a:effectLst/>
          </p:spPr>
          <p:txBody>
            <a:bodyPr>
              <a:spAutoFit/>
            </a:bodyPr>
            <a:lstStyle/>
            <a:p>
              <a:pPr algn="ctr"/>
              <a:r>
                <a:rPr lang="en-US" sz="1600"/>
                <a:t>1,5</a:t>
              </a:r>
            </a:p>
          </p:txBody>
        </p:sp>
        <p:sp>
          <p:nvSpPr>
            <p:cNvPr id="91165" name="Text Box 29"/>
            <p:cNvSpPr txBox="1">
              <a:spLocks noChangeArrowheads="1"/>
            </p:cNvSpPr>
            <p:nvPr/>
          </p:nvSpPr>
          <p:spPr bwMode="auto">
            <a:xfrm>
              <a:off x="883" y="2067"/>
              <a:ext cx="586" cy="231"/>
            </a:xfrm>
            <a:prstGeom prst="rect">
              <a:avLst/>
            </a:prstGeom>
            <a:noFill/>
            <a:ln w="9525">
              <a:noFill/>
              <a:miter lim="800000"/>
              <a:headEnd/>
              <a:tailEnd/>
            </a:ln>
            <a:effectLst/>
          </p:spPr>
          <p:txBody>
            <a:bodyPr>
              <a:spAutoFit/>
            </a:bodyPr>
            <a:lstStyle/>
            <a:p>
              <a:pPr algn="ctr"/>
              <a:r>
                <a:rPr lang="en-US"/>
                <a:t>A</a:t>
              </a:r>
            </a:p>
          </p:txBody>
        </p:sp>
        <p:sp>
          <p:nvSpPr>
            <p:cNvPr id="91166" name="AutoShape 30"/>
            <p:cNvSpPr>
              <a:spLocks noChangeArrowheads="1"/>
            </p:cNvSpPr>
            <p:nvPr/>
          </p:nvSpPr>
          <p:spPr bwMode="auto">
            <a:xfrm rot="10800000">
              <a:off x="726" y="1908"/>
              <a:ext cx="904" cy="812"/>
            </a:xfrm>
            <a:custGeom>
              <a:avLst/>
              <a:gdLst>
                <a:gd name="G0" fmla="+- 1811 0 0"/>
                <a:gd name="G1" fmla="+- -11364493 0 0"/>
                <a:gd name="G2" fmla="+- 0 0 -11364493"/>
                <a:gd name="T0" fmla="*/ 0 256 1"/>
                <a:gd name="T1" fmla="*/ 180 256 1"/>
                <a:gd name="G3" fmla="+- -11364493 T0 T1"/>
                <a:gd name="T2" fmla="*/ 0 256 1"/>
                <a:gd name="T3" fmla="*/ 90 256 1"/>
                <a:gd name="G4" fmla="+- -11364493 T2 T3"/>
                <a:gd name="G5" fmla="*/ G4 2 1"/>
                <a:gd name="T4" fmla="*/ 90 256 1"/>
                <a:gd name="T5" fmla="*/ 0 256 1"/>
                <a:gd name="G6" fmla="+- -11364493 T4 T5"/>
                <a:gd name="G7" fmla="*/ G6 2 1"/>
                <a:gd name="G8" fmla="abs -1136449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811"/>
                <a:gd name="G18" fmla="*/ 1811 1 2"/>
                <a:gd name="G19" fmla="+- G18 5400 0"/>
                <a:gd name="G20" fmla="cos G19 -11364493"/>
                <a:gd name="G21" fmla="sin G19 -11364493"/>
                <a:gd name="G22" fmla="+- G20 10800 0"/>
                <a:gd name="G23" fmla="+- G21 10800 0"/>
                <a:gd name="G24" fmla="+- 10800 0 G20"/>
                <a:gd name="G25" fmla="+- 1811 10800 0"/>
                <a:gd name="G26" fmla="?: G9 G17 G25"/>
                <a:gd name="G27" fmla="?: G9 0 21600"/>
                <a:gd name="G28" fmla="cos 10800 -11364493"/>
                <a:gd name="G29" fmla="sin 10800 -11364493"/>
                <a:gd name="G30" fmla="sin 1811 -11364493"/>
                <a:gd name="G31" fmla="+- G28 10800 0"/>
                <a:gd name="G32" fmla="+- G29 10800 0"/>
                <a:gd name="G33" fmla="+- G30 10800 0"/>
                <a:gd name="G34" fmla="?: G4 0 G31"/>
                <a:gd name="G35" fmla="?: -11364493 G34 0"/>
                <a:gd name="G36" fmla="?: G6 G35 G31"/>
                <a:gd name="G37" fmla="+- 21600 0 G36"/>
                <a:gd name="G38" fmla="?: G4 0 G33"/>
                <a:gd name="G39" fmla="?: -11364493 G38 G32"/>
                <a:gd name="G40" fmla="?: G6 G39 0"/>
                <a:gd name="G41" fmla="?: G4 G32 21600"/>
                <a:gd name="G42" fmla="?: G6 G41 G33"/>
                <a:gd name="T12" fmla="*/ 10800 w 21600"/>
                <a:gd name="T13" fmla="*/ 0 h 21600"/>
                <a:gd name="T14" fmla="*/ 4535 w 21600"/>
                <a:gd name="T15" fmla="*/ 10076 h 21600"/>
                <a:gd name="T16" fmla="*/ 10800 w 21600"/>
                <a:gd name="T17" fmla="*/ 8989 h 21600"/>
                <a:gd name="T18" fmla="*/ 17065 w 21600"/>
                <a:gd name="T19" fmla="*/ 1007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close/>
                </a:path>
              </a:pathLst>
            </a:custGeom>
            <a:solidFill>
              <a:srgbClr val="FFFFCC"/>
            </a:solidFill>
            <a:ln w="3175" algn="ctr">
              <a:noFill/>
              <a:miter lim="800000"/>
              <a:headEnd/>
              <a:tailEnd/>
            </a:ln>
            <a:effectLst/>
          </p:spPr>
          <p:txBody>
            <a:bodyPr wrap="none" anchor="ctr"/>
            <a:lstStyle/>
            <a:p>
              <a:endParaRPr lang="en-US"/>
            </a:p>
          </p:txBody>
        </p:sp>
        <p:sp>
          <p:nvSpPr>
            <p:cNvPr id="91167" name="Rectangle 31"/>
            <p:cNvSpPr>
              <a:spLocks noChangeArrowheads="1"/>
            </p:cNvSpPr>
            <p:nvPr/>
          </p:nvSpPr>
          <p:spPr bwMode="auto">
            <a:xfrm>
              <a:off x="512" y="2368"/>
              <a:ext cx="1360" cy="480"/>
            </a:xfrm>
            <a:prstGeom prst="rect">
              <a:avLst/>
            </a:prstGeom>
            <a:gradFill rotWithShape="1">
              <a:gsLst>
                <a:gs pos="0">
                  <a:schemeClr val="accent1">
                    <a:gamma/>
                    <a:shade val="46275"/>
                    <a:invGamma/>
                  </a:schemeClr>
                </a:gs>
                <a:gs pos="100000">
                  <a:schemeClr val="accent1"/>
                </a:gs>
              </a:gsLst>
              <a:lin ang="5400000" scaled="1"/>
            </a:gradFill>
            <a:ln w="57150" cmpd="thickThin">
              <a:noFill/>
              <a:miter lim="800000"/>
              <a:headEnd/>
              <a:tailEnd/>
            </a:ln>
            <a:effectLst/>
          </p:spPr>
          <p:txBody>
            <a:bodyPr wrap="none" anchor="ctr"/>
            <a:lstStyle/>
            <a:p>
              <a:endParaRPr lang="en-US"/>
            </a:p>
          </p:txBody>
        </p:sp>
        <p:sp>
          <p:nvSpPr>
            <p:cNvPr id="91168" name="AutoShape 32"/>
            <p:cNvSpPr>
              <a:spLocks noChangeArrowheads="1"/>
            </p:cNvSpPr>
            <p:nvPr/>
          </p:nvSpPr>
          <p:spPr bwMode="auto">
            <a:xfrm>
              <a:off x="1147" y="2444"/>
              <a:ext cx="56" cy="54"/>
            </a:xfrm>
            <a:custGeom>
              <a:avLst/>
              <a:gdLst>
                <a:gd name="G0" fmla="+- 432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close/>
                  <a:moveTo>
                    <a:pt x="4952" y="8006"/>
                  </a:moveTo>
                  <a:cubicBezTo>
                    <a:pt x="4536" y="8879"/>
                    <a:pt x="4320" y="9833"/>
                    <a:pt x="4320" y="10799"/>
                  </a:cubicBezTo>
                  <a:cubicBezTo>
                    <a:pt x="4320" y="14378"/>
                    <a:pt x="7221" y="17280"/>
                    <a:pt x="10800" y="17280"/>
                  </a:cubicBezTo>
                  <a:cubicBezTo>
                    <a:pt x="11766" y="17280"/>
                    <a:pt x="12720" y="17063"/>
                    <a:pt x="13593" y="16647"/>
                  </a:cubicBezTo>
                  <a:close/>
                </a:path>
              </a:pathLst>
            </a:custGeom>
            <a:solidFill>
              <a:srgbClr val="FF3300"/>
            </a:solidFill>
            <a:ln w="9525">
              <a:solidFill>
                <a:schemeClr val="tx1"/>
              </a:solidFill>
              <a:miter lim="800000"/>
              <a:headEnd/>
              <a:tailEnd/>
            </a:ln>
            <a:effectLst/>
          </p:spPr>
          <p:txBody>
            <a:bodyPr wrap="none" anchor="ctr"/>
            <a:lstStyle/>
            <a:p>
              <a:endParaRPr lang="en-US"/>
            </a:p>
          </p:txBody>
        </p:sp>
        <p:grpSp>
          <p:nvGrpSpPr>
            <p:cNvPr id="91169" name="Group 33"/>
            <p:cNvGrpSpPr>
              <a:grpSpLocks/>
            </p:cNvGrpSpPr>
            <p:nvPr/>
          </p:nvGrpSpPr>
          <p:grpSpPr bwMode="auto">
            <a:xfrm>
              <a:off x="1127" y="2428"/>
              <a:ext cx="96" cy="44"/>
              <a:chOff x="2838" y="2415"/>
              <a:chExt cx="86" cy="40"/>
            </a:xfrm>
          </p:grpSpPr>
          <p:sp>
            <p:nvSpPr>
              <p:cNvPr id="91170" name="Arc 34"/>
              <p:cNvSpPr>
                <a:spLocks/>
              </p:cNvSpPr>
              <p:nvPr/>
            </p:nvSpPr>
            <p:spPr bwMode="auto">
              <a:xfrm flipV="1">
                <a:off x="2841" y="2415"/>
                <a:ext cx="80" cy="40"/>
              </a:xfrm>
              <a:custGeom>
                <a:avLst/>
                <a:gdLst>
                  <a:gd name="G0" fmla="+- 20850 0 0"/>
                  <a:gd name="G1" fmla="+- 0 0 0"/>
                  <a:gd name="G2" fmla="+- 21600 0 0"/>
                  <a:gd name="T0" fmla="*/ 42223 w 42223"/>
                  <a:gd name="T1" fmla="*/ 3121 h 21600"/>
                  <a:gd name="T2" fmla="*/ 0 w 42223"/>
                  <a:gd name="T3" fmla="*/ 5642 h 21600"/>
                  <a:gd name="T4" fmla="*/ 20850 w 42223"/>
                  <a:gd name="T5" fmla="*/ 0 h 21600"/>
                </a:gdLst>
                <a:ahLst/>
                <a:cxnLst>
                  <a:cxn ang="0">
                    <a:pos x="T0" y="T1"/>
                  </a:cxn>
                  <a:cxn ang="0">
                    <a:pos x="T2" y="T3"/>
                  </a:cxn>
                  <a:cxn ang="0">
                    <a:pos x="T4" y="T5"/>
                  </a:cxn>
                </a:cxnLst>
                <a:rect l="0" t="0" r="r" b="b"/>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close/>
                  </a:path>
                </a:pathLst>
              </a:custGeom>
              <a:noFill/>
              <a:ln w="6350">
                <a:solidFill>
                  <a:srgbClr val="0000FF"/>
                </a:solidFill>
                <a:round/>
                <a:headEnd/>
                <a:tailEnd/>
              </a:ln>
              <a:effectLst/>
            </p:spPr>
            <p:txBody>
              <a:bodyPr wrap="none" anchor="ctr"/>
              <a:lstStyle/>
              <a:p>
                <a:endParaRPr lang="en-US"/>
              </a:p>
            </p:txBody>
          </p:sp>
          <p:sp>
            <p:nvSpPr>
              <p:cNvPr id="91171" name="Freeform 35"/>
              <p:cNvSpPr>
                <a:spLocks/>
              </p:cNvSpPr>
              <p:nvPr/>
            </p:nvSpPr>
            <p:spPr bwMode="auto">
              <a:xfrm>
                <a:off x="2838" y="2438"/>
                <a:ext cx="12" cy="12"/>
              </a:xfrm>
              <a:custGeom>
                <a:avLst/>
                <a:gdLst/>
                <a:ahLst/>
                <a:cxnLst>
                  <a:cxn ang="0">
                    <a:pos x="0" y="0"/>
                  </a:cxn>
                  <a:cxn ang="0">
                    <a:pos x="0" y="48"/>
                  </a:cxn>
                  <a:cxn ang="0">
                    <a:pos x="48" y="0"/>
                  </a:cxn>
                </a:cxnLst>
                <a:rect l="0" t="0" r="r" b="b"/>
                <a:pathLst>
                  <a:path w="48" h="48">
                    <a:moveTo>
                      <a:pt x="0" y="0"/>
                    </a:moveTo>
                    <a:lnTo>
                      <a:pt x="0" y="48"/>
                    </a:lnTo>
                    <a:lnTo>
                      <a:pt x="48" y="0"/>
                    </a:lnTo>
                  </a:path>
                </a:pathLst>
              </a:custGeom>
              <a:noFill/>
              <a:ln w="6350" cmpd="sng">
                <a:solidFill>
                  <a:srgbClr val="0000FF"/>
                </a:solidFill>
                <a:round/>
                <a:headEnd/>
                <a:tailEnd/>
              </a:ln>
              <a:effectLst/>
            </p:spPr>
            <p:txBody>
              <a:bodyPr/>
              <a:lstStyle/>
              <a:p>
                <a:endParaRPr lang="en-US"/>
              </a:p>
            </p:txBody>
          </p:sp>
          <p:sp>
            <p:nvSpPr>
              <p:cNvPr id="91172" name="Freeform 36"/>
              <p:cNvSpPr>
                <a:spLocks/>
              </p:cNvSpPr>
              <p:nvPr/>
            </p:nvSpPr>
            <p:spPr bwMode="auto">
              <a:xfrm>
                <a:off x="2912" y="2442"/>
                <a:ext cx="12" cy="12"/>
              </a:xfrm>
              <a:custGeom>
                <a:avLst/>
                <a:gdLst/>
                <a:ahLst/>
                <a:cxnLst>
                  <a:cxn ang="0">
                    <a:pos x="0" y="0"/>
                  </a:cxn>
                  <a:cxn ang="0">
                    <a:pos x="48" y="48"/>
                  </a:cxn>
                  <a:cxn ang="0">
                    <a:pos x="48" y="0"/>
                  </a:cxn>
                </a:cxnLst>
                <a:rect l="0" t="0" r="r" b="b"/>
                <a:pathLst>
                  <a:path w="48" h="48">
                    <a:moveTo>
                      <a:pt x="0" y="0"/>
                    </a:moveTo>
                    <a:lnTo>
                      <a:pt x="48" y="48"/>
                    </a:lnTo>
                    <a:lnTo>
                      <a:pt x="48" y="0"/>
                    </a:lnTo>
                  </a:path>
                </a:pathLst>
              </a:custGeom>
              <a:noFill/>
              <a:ln w="6350" cmpd="sng">
                <a:solidFill>
                  <a:srgbClr val="0000FF"/>
                </a:solidFill>
                <a:round/>
                <a:headEnd/>
                <a:tailEnd/>
              </a:ln>
              <a:effectLst/>
            </p:spPr>
            <p:txBody>
              <a:bodyPr/>
              <a:lstStyle/>
              <a:p>
                <a:endParaRPr lang="en-US"/>
              </a:p>
            </p:txBody>
          </p:sp>
        </p:grpSp>
        <p:sp>
          <p:nvSpPr>
            <p:cNvPr id="91173" name="Oval 37"/>
            <p:cNvSpPr>
              <a:spLocks noChangeArrowheads="1"/>
            </p:cNvSpPr>
            <p:nvPr/>
          </p:nvSpPr>
          <p:spPr bwMode="auto">
            <a:xfrm>
              <a:off x="1151" y="2294"/>
              <a:ext cx="48" cy="46"/>
            </a:xfrm>
            <a:prstGeom prst="ellipse">
              <a:avLst/>
            </a:prstGeom>
            <a:solidFill>
              <a:srgbClr val="0000FF"/>
            </a:solidFill>
            <a:ln w="6350">
              <a:solidFill>
                <a:srgbClr val="009900"/>
              </a:solidFill>
              <a:round/>
              <a:headEnd/>
              <a:tailEnd/>
            </a:ln>
            <a:effectLst/>
          </p:spPr>
          <p:txBody>
            <a:bodyPr wrap="none" anchor="ctr"/>
            <a:lstStyle/>
            <a:p>
              <a:pPr algn="ctr"/>
              <a:endParaRPr lang="vi-VN"/>
            </a:p>
          </p:txBody>
        </p:sp>
        <p:sp>
          <p:nvSpPr>
            <p:cNvPr id="91174" name="Oval 38"/>
            <p:cNvSpPr>
              <a:spLocks noChangeArrowheads="1"/>
            </p:cNvSpPr>
            <p:nvPr/>
          </p:nvSpPr>
          <p:spPr bwMode="auto">
            <a:xfrm>
              <a:off x="602" y="2707"/>
              <a:ext cx="124" cy="115"/>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91175" name="Oval 39"/>
            <p:cNvSpPr>
              <a:spLocks noChangeArrowheads="1"/>
            </p:cNvSpPr>
            <p:nvPr/>
          </p:nvSpPr>
          <p:spPr bwMode="auto">
            <a:xfrm>
              <a:off x="1585" y="2707"/>
              <a:ext cx="124" cy="11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91176" name="Text Box 40"/>
            <p:cNvSpPr txBox="1">
              <a:spLocks noChangeArrowheads="1"/>
            </p:cNvSpPr>
            <p:nvPr/>
          </p:nvSpPr>
          <p:spPr bwMode="auto">
            <a:xfrm>
              <a:off x="624" y="2544"/>
              <a:ext cx="336" cy="288"/>
            </a:xfrm>
            <a:prstGeom prst="rect">
              <a:avLst/>
            </a:prstGeom>
            <a:noFill/>
            <a:ln w="9525">
              <a:noFill/>
              <a:miter lim="800000"/>
              <a:headEnd/>
              <a:tailEnd/>
            </a:ln>
            <a:effectLst/>
          </p:spPr>
          <p:txBody>
            <a:bodyPr>
              <a:spAutoFit/>
            </a:bodyPr>
            <a:lstStyle/>
            <a:p>
              <a:pPr>
                <a:spcBef>
                  <a:spcPct val="50000"/>
                </a:spcBef>
              </a:pPr>
              <a:r>
                <a:rPr lang="en-US" sz="2400"/>
                <a:t>+</a:t>
              </a:r>
            </a:p>
          </p:txBody>
        </p:sp>
        <p:sp>
          <p:nvSpPr>
            <p:cNvPr id="91177" name="Text Box 41"/>
            <p:cNvSpPr txBox="1">
              <a:spLocks noChangeArrowheads="1"/>
            </p:cNvSpPr>
            <p:nvPr/>
          </p:nvSpPr>
          <p:spPr bwMode="auto">
            <a:xfrm>
              <a:off x="1440" y="2496"/>
              <a:ext cx="336" cy="288"/>
            </a:xfrm>
            <a:prstGeom prst="rect">
              <a:avLst/>
            </a:prstGeom>
            <a:noFill/>
            <a:ln w="9525">
              <a:noFill/>
              <a:miter lim="800000"/>
              <a:headEnd/>
              <a:tailEnd/>
            </a:ln>
            <a:effectLst/>
          </p:spPr>
          <p:txBody>
            <a:bodyPr>
              <a:spAutoFit/>
            </a:bodyPr>
            <a:lstStyle/>
            <a:p>
              <a:pPr>
                <a:spcBef>
                  <a:spcPct val="50000"/>
                </a:spcBef>
              </a:pPr>
              <a:r>
                <a:rPr lang="en-US" sz="2400"/>
                <a:t>-</a:t>
              </a:r>
            </a:p>
          </p:txBody>
        </p:sp>
        <p:sp>
          <p:nvSpPr>
            <p:cNvPr id="91178" name="Text Box 42"/>
            <p:cNvSpPr txBox="1">
              <a:spLocks noChangeArrowheads="1"/>
            </p:cNvSpPr>
            <p:nvPr/>
          </p:nvSpPr>
          <p:spPr bwMode="auto">
            <a:xfrm>
              <a:off x="1056" y="2496"/>
              <a:ext cx="384" cy="365"/>
            </a:xfrm>
            <a:prstGeom prst="rect">
              <a:avLst/>
            </a:prstGeom>
            <a:noFill/>
            <a:ln w="9525">
              <a:noFill/>
              <a:miter lim="800000"/>
              <a:headEnd/>
              <a:tailEnd/>
            </a:ln>
            <a:effectLst/>
          </p:spPr>
          <p:txBody>
            <a:bodyPr>
              <a:spAutoFit/>
            </a:bodyPr>
            <a:lstStyle/>
            <a:p>
              <a:pPr>
                <a:spcBef>
                  <a:spcPct val="50000"/>
                </a:spcBef>
              </a:pPr>
              <a:r>
                <a:rPr lang="en-US" sz="3200" b="1">
                  <a:solidFill>
                    <a:srgbClr val="FF0000"/>
                  </a:solidFill>
                  <a:latin typeface=".VnTimeH" pitchFamily="34" charset="0"/>
                </a:rPr>
                <a:t>A</a:t>
              </a:r>
            </a:p>
          </p:txBody>
        </p:sp>
        <p:sp>
          <p:nvSpPr>
            <p:cNvPr id="91179" name="Rectangle 43"/>
            <p:cNvSpPr>
              <a:spLocks noChangeArrowheads="1"/>
            </p:cNvSpPr>
            <p:nvPr/>
          </p:nvSpPr>
          <p:spPr bwMode="auto">
            <a:xfrm>
              <a:off x="512" y="1728"/>
              <a:ext cx="1368" cy="624"/>
            </a:xfrm>
            <a:prstGeom prst="rect">
              <a:avLst/>
            </a:prstGeom>
            <a:noFill/>
            <a:ln w="28575">
              <a:solidFill>
                <a:srgbClr val="0000CC"/>
              </a:solidFill>
              <a:miter lim="800000"/>
              <a:headEnd/>
              <a:tailEnd/>
            </a:ln>
            <a:effectLst/>
          </p:spPr>
          <p:txBody>
            <a:bodyPr wrap="none" anchor="ctr"/>
            <a:lstStyle/>
            <a:p>
              <a:pPr algn="ctr"/>
              <a:endParaRPr lang="vi-VN"/>
            </a:p>
          </p:txBody>
        </p:sp>
      </p:grpSp>
      <p:sp>
        <p:nvSpPr>
          <p:cNvPr id="91180" name="Rectangle 44"/>
          <p:cNvSpPr>
            <a:spLocks noChangeArrowheads="1"/>
          </p:cNvSpPr>
          <p:nvPr/>
        </p:nvSpPr>
        <p:spPr bwMode="auto">
          <a:xfrm>
            <a:off x="0" y="-4336"/>
            <a:ext cx="9144000" cy="830997"/>
          </a:xfrm>
          <a:prstGeom prst="rect">
            <a:avLst/>
          </a:prstGeom>
          <a:solidFill>
            <a:schemeClr val="tx2"/>
          </a:solidFill>
          <a:ln w="9525">
            <a:noFill/>
            <a:miter lim="800000"/>
            <a:headEnd/>
            <a:tailEnd/>
          </a:ln>
          <a:effectLst/>
        </p:spPr>
        <p:txBody>
          <a:bodyPr anchor="ctr">
            <a:spAutoFit/>
          </a:bodyPr>
          <a:lstStyle/>
          <a:p>
            <a:pPr algn="ctr"/>
            <a:r>
              <a:rPr lang="en-US" sz="2400" b="1" i="1" dirty="0" err="1">
                <a:solidFill>
                  <a:schemeClr val="bg1"/>
                </a:solidFill>
                <a:latin typeface=".VnTimeH" pitchFamily="34" charset="0"/>
              </a:rPr>
              <a:t>Bµi</a:t>
            </a:r>
            <a:r>
              <a:rPr lang="en-US" sz="2400" b="1" i="1" dirty="0">
                <a:solidFill>
                  <a:schemeClr val="bg1"/>
                </a:solidFill>
                <a:latin typeface=".VnTimeH" pitchFamily="34" charset="0"/>
              </a:rPr>
              <a:t> 1</a:t>
            </a:r>
            <a:r>
              <a:rPr lang="en-US" sz="2400" dirty="0">
                <a:solidFill>
                  <a:schemeClr val="bg1"/>
                </a:solidFill>
                <a:latin typeface=".VnTime" pitchFamily="34" charset="0"/>
              </a:rPr>
              <a:t>  </a:t>
            </a:r>
            <a:r>
              <a:rPr lang="en-US" sz="2400" b="1" dirty="0" err="1">
                <a:solidFill>
                  <a:srgbClr val="00FF00"/>
                </a:solidFill>
                <a:latin typeface=".VnTimeH" pitchFamily="34" charset="0"/>
              </a:rPr>
              <a:t>Sù</a:t>
            </a:r>
            <a:r>
              <a:rPr lang="en-US" sz="2400" b="1" dirty="0">
                <a:solidFill>
                  <a:srgbClr val="00FF00"/>
                </a:solidFill>
                <a:latin typeface=".VnTimeH" pitchFamily="34" charset="0"/>
              </a:rPr>
              <a:t> </a:t>
            </a:r>
            <a:r>
              <a:rPr lang="en-US" sz="2400" b="1" dirty="0" err="1">
                <a:solidFill>
                  <a:srgbClr val="00FF00"/>
                </a:solidFill>
                <a:latin typeface=".VnTimeH" pitchFamily="34" charset="0"/>
              </a:rPr>
              <a:t>phô</a:t>
            </a:r>
            <a:r>
              <a:rPr lang="en-US" sz="2400" b="1" dirty="0">
                <a:solidFill>
                  <a:srgbClr val="00FF00"/>
                </a:solidFill>
                <a:latin typeface=".VnTimeH" pitchFamily="34" charset="0"/>
              </a:rPr>
              <a:t> </a:t>
            </a:r>
            <a:r>
              <a:rPr lang="en-US" sz="2400" b="1" dirty="0" err="1">
                <a:solidFill>
                  <a:srgbClr val="00FF00"/>
                </a:solidFill>
                <a:latin typeface=".VnTimeH" pitchFamily="34" charset="0"/>
              </a:rPr>
              <a:t>thuéc</a:t>
            </a:r>
            <a:r>
              <a:rPr lang="en-US" sz="2400" b="1" dirty="0">
                <a:solidFill>
                  <a:srgbClr val="00FF00"/>
                </a:solidFill>
                <a:latin typeface=".VnTimeH" pitchFamily="34" charset="0"/>
              </a:rPr>
              <a:t> </a:t>
            </a:r>
            <a:r>
              <a:rPr lang="en-US" sz="2400" b="1" dirty="0" err="1">
                <a:solidFill>
                  <a:srgbClr val="00FF00"/>
                </a:solidFill>
                <a:latin typeface=".VnTimeH" pitchFamily="34" charset="0"/>
              </a:rPr>
              <a:t>cña</a:t>
            </a:r>
            <a:r>
              <a:rPr lang="en-US" sz="2400" b="1" dirty="0">
                <a:solidFill>
                  <a:srgbClr val="00FF00"/>
                </a:solidFill>
                <a:latin typeface=".VnTimeH" pitchFamily="34" charset="0"/>
              </a:rPr>
              <a:t> </a:t>
            </a:r>
            <a:r>
              <a:rPr lang="en-US" sz="2400" b="1" dirty="0" err="1">
                <a:solidFill>
                  <a:srgbClr val="00FF00"/>
                </a:solidFill>
                <a:latin typeface=".VnTimeH" pitchFamily="34" charset="0"/>
              </a:rPr>
              <a:t>cƯ­êng</a:t>
            </a:r>
            <a:r>
              <a:rPr lang="en-US" sz="2400" b="1" dirty="0">
                <a:solidFill>
                  <a:srgbClr val="00FF00"/>
                </a:solidFill>
                <a:latin typeface=".VnTimeH" pitchFamily="34" charset="0"/>
              </a:rPr>
              <a:t> ®é </a:t>
            </a:r>
            <a:r>
              <a:rPr lang="en-US" sz="2400" b="1" dirty="0" err="1">
                <a:solidFill>
                  <a:schemeClr val="bg1"/>
                </a:solidFill>
                <a:latin typeface=".VnTimeH" pitchFamily="34" charset="0"/>
              </a:rPr>
              <a:t>dßng</a:t>
            </a:r>
            <a:r>
              <a:rPr lang="en-US" sz="2400" b="1" dirty="0">
                <a:solidFill>
                  <a:schemeClr val="bg1"/>
                </a:solidFill>
                <a:latin typeface=".VnTimeH" pitchFamily="34" charset="0"/>
              </a:rPr>
              <a:t> ®</a:t>
            </a:r>
            <a:r>
              <a:rPr lang="en-US" sz="2400" b="1" dirty="0" err="1">
                <a:solidFill>
                  <a:schemeClr val="bg1"/>
                </a:solidFill>
                <a:latin typeface=".VnTimeH" pitchFamily="34" charset="0"/>
              </a:rPr>
              <a:t>iÖn</a:t>
            </a:r>
            <a:r>
              <a:rPr lang="en-US" sz="2400" b="1" dirty="0">
                <a:solidFill>
                  <a:schemeClr val="bg1"/>
                </a:solidFill>
                <a:latin typeface=".VnTimeH" pitchFamily="34" charset="0"/>
              </a:rPr>
              <a:t> </a:t>
            </a:r>
            <a:r>
              <a:rPr lang="en-US" sz="2400" b="1" dirty="0" err="1">
                <a:solidFill>
                  <a:schemeClr val="bg1"/>
                </a:solidFill>
                <a:latin typeface=".VnTimeH" pitchFamily="34" charset="0"/>
              </a:rPr>
              <a:t>vµo</a:t>
            </a:r>
            <a:r>
              <a:rPr lang="en-US" sz="2400" b="1" dirty="0">
                <a:solidFill>
                  <a:schemeClr val="bg1"/>
                </a:solidFill>
                <a:latin typeface=".VnTimeH" pitchFamily="34" charset="0"/>
              </a:rPr>
              <a:t> </a:t>
            </a:r>
            <a:r>
              <a:rPr lang="en-US" sz="2400" b="1" dirty="0" err="1">
                <a:solidFill>
                  <a:schemeClr val="bg1"/>
                </a:solidFill>
                <a:latin typeface=".VnTimeH" pitchFamily="34" charset="0"/>
              </a:rPr>
              <a:t>hiÖu</a:t>
            </a:r>
            <a:r>
              <a:rPr lang="en-US" sz="2400" b="1" dirty="0">
                <a:solidFill>
                  <a:schemeClr val="bg1"/>
                </a:solidFill>
                <a:latin typeface=".VnTimeH" pitchFamily="34" charset="0"/>
              </a:rPr>
              <a:t> ®</a:t>
            </a:r>
            <a:r>
              <a:rPr lang="en-US" sz="2400" b="1" dirty="0" err="1">
                <a:solidFill>
                  <a:schemeClr val="bg1"/>
                </a:solidFill>
                <a:latin typeface=".VnTimeH" pitchFamily="34" charset="0"/>
              </a:rPr>
              <a:t>iÖn</a:t>
            </a:r>
            <a:r>
              <a:rPr lang="en-US" sz="2400" b="1" dirty="0">
                <a:solidFill>
                  <a:schemeClr val="bg1"/>
                </a:solidFill>
                <a:latin typeface=".VnTimeH" pitchFamily="34" charset="0"/>
              </a:rPr>
              <a:t> </a:t>
            </a:r>
            <a:r>
              <a:rPr lang="en-US" sz="2400" b="1" dirty="0" err="1">
                <a:solidFill>
                  <a:schemeClr val="bg1"/>
                </a:solidFill>
                <a:latin typeface=".VnTimeH" pitchFamily="34" charset="0"/>
              </a:rPr>
              <a:t>thÕ</a:t>
            </a:r>
            <a:r>
              <a:rPr lang="en-US" sz="2400" b="1" dirty="0">
                <a:solidFill>
                  <a:schemeClr val="bg1"/>
                </a:solidFill>
                <a:latin typeface=".VnTimeH" pitchFamily="34" charset="0"/>
              </a:rPr>
              <a:t> </a:t>
            </a:r>
            <a:r>
              <a:rPr lang="en-US" sz="2400" b="1" dirty="0" err="1">
                <a:solidFill>
                  <a:srgbClr val="FFFF00"/>
                </a:solidFill>
                <a:latin typeface=".VnTimeH" pitchFamily="34" charset="0"/>
              </a:rPr>
              <a:t>gi÷a</a:t>
            </a:r>
            <a:r>
              <a:rPr lang="en-US" sz="2400" b="1" dirty="0">
                <a:solidFill>
                  <a:srgbClr val="FFFF00"/>
                </a:solidFill>
                <a:latin typeface=".VnTimeH" pitchFamily="34" charset="0"/>
              </a:rPr>
              <a:t> </a:t>
            </a:r>
            <a:r>
              <a:rPr lang="en-US" sz="2400" b="1" dirty="0" err="1">
                <a:solidFill>
                  <a:srgbClr val="FFFF00"/>
                </a:solidFill>
                <a:latin typeface=".VnTimeH" pitchFamily="34" charset="0"/>
              </a:rPr>
              <a:t>hai</a:t>
            </a:r>
            <a:r>
              <a:rPr lang="en-US" sz="2400" b="1" dirty="0">
                <a:solidFill>
                  <a:srgbClr val="FFFF00"/>
                </a:solidFill>
                <a:latin typeface=".VnTimeH" pitchFamily="34" charset="0"/>
              </a:rPr>
              <a:t> ®</a:t>
            </a:r>
            <a:r>
              <a:rPr lang="en-US" sz="2400" b="1" dirty="0" err="1">
                <a:solidFill>
                  <a:srgbClr val="FFFF00"/>
                </a:solidFill>
                <a:latin typeface=".VnTimeH" pitchFamily="34" charset="0"/>
              </a:rPr>
              <a:t>Çu</a:t>
            </a:r>
            <a:r>
              <a:rPr lang="en-US" sz="2400" b="1" dirty="0">
                <a:solidFill>
                  <a:srgbClr val="FFFF00"/>
                </a:solidFill>
                <a:latin typeface=".VnTimeH" pitchFamily="34" charset="0"/>
              </a:rPr>
              <a:t> </a:t>
            </a:r>
            <a:r>
              <a:rPr lang="en-US" sz="2400" b="1" dirty="0" err="1">
                <a:solidFill>
                  <a:srgbClr val="FFFF00"/>
                </a:solidFill>
                <a:latin typeface=".VnTimeH" pitchFamily="34" charset="0"/>
              </a:rPr>
              <a:t>d©y</a:t>
            </a:r>
            <a:r>
              <a:rPr lang="en-US" sz="2400" b="1" dirty="0">
                <a:solidFill>
                  <a:srgbClr val="FFFF00"/>
                </a:solidFill>
                <a:latin typeface=".VnTimeH" pitchFamily="34" charset="0"/>
              </a:rPr>
              <a:t> </a:t>
            </a:r>
            <a:r>
              <a:rPr lang="en-US" sz="2400" b="1" dirty="0" err="1">
                <a:solidFill>
                  <a:srgbClr val="FFFF00"/>
                </a:solidFill>
                <a:latin typeface=".VnTimeH" pitchFamily="34" charset="0"/>
              </a:rPr>
              <a:t>dÉn</a:t>
            </a:r>
            <a:endParaRPr lang="en-US" sz="2400" b="1" dirty="0">
              <a:solidFill>
                <a:srgbClr val="FFFF00"/>
              </a:solidFill>
              <a:latin typeface=".VnTimeH" pitchFamily="34" charset="0"/>
            </a:endParaRPr>
          </a:p>
        </p:txBody>
      </p:sp>
      <p:sp>
        <p:nvSpPr>
          <p:cNvPr id="91181" name="Rectangle 45"/>
          <p:cNvSpPr>
            <a:spLocks noChangeArrowheads="1"/>
          </p:cNvSpPr>
          <p:nvPr/>
        </p:nvSpPr>
        <p:spPr bwMode="auto">
          <a:xfrm>
            <a:off x="0" y="838200"/>
            <a:ext cx="2243138" cy="457200"/>
          </a:xfrm>
          <a:prstGeom prst="rect">
            <a:avLst/>
          </a:prstGeom>
          <a:solidFill>
            <a:srgbClr val="0000CC"/>
          </a:solidFill>
          <a:ln w="9525">
            <a:noFill/>
            <a:miter lim="800000"/>
            <a:headEnd/>
            <a:tailEnd/>
          </a:ln>
          <a:effectLst/>
        </p:spPr>
        <p:txBody>
          <a:bodyPr wrap="none" anchor="ctr">
            <a:spAutoFit/>
          </a:bodyPr>
          <a:lstStyle/>
          <a:p>
            <a:r>
              <a:rPr lang="en-US" sz="2400">
                <a:solidFill>
                  <a:schemeClr val="bg1"/>
                </a:solidFill>
                <a:latin typeface=".VnTimeH" pitchFamily="34" charset="0"/>
              </a:rPr>
              <a:t>I. ThÝ nghiÖm</a:t>
            </a:r>
          </a:p>
        </p:txBody>
      </p:sp>
      <p:sp>
        <p:nvSpPr>
          <p:cNvPr id="91182" name="Line 46"/>
          <p:cNvSpPr>
            <a:spLocks noChangeShapeType="1"/>
          </p:cNvSpPr>
          <p:nvPr/>
        </p:nvSpPr>
        <p:spPr bwMode="auto">
          <a:xfrm>
            <a:off x="1041400" y="5181600"/>
            <a:ext cx="2133600" cy="0"/>
          </a:xfrm>
          <a:prstGeom prst="line">
            <a:avLst/>
          </a:prstGeom>
          <a:noFill/>
          <a:ln w="57150">
            <a:solidFill>
              <a:srgbClr val="660033"/>
            </a:solidFill>
            <a:round/>
            <a:headEnd/>
            <a:tailEnd type="oval" w="med" len="med"/>
          </a:ln>
          <a:effectLst/>
        </p:spPr>
        <p:txBody>
          <a:bodyPr/>
          <a:lstStyle/>
          <a:p>
            <a:endParaRPr lang="en-US"/>
          </a:p>
        </p:txBody>
      </p:sp>
      <p:sp>
        <p:nvSpPr>
          <p:cNvPr id="91183" name="Line 47"/>
          <p:cNvSpPr>
            <a:spLocks noChangeShapeType="1"/>
          </p:cNvSpPr>
          <p:nvPr/>
        </p:nvSpPr>
        <p:spPr bwMode="auto">
          <a:xfrm>
            <a:off x="6019800" y="5181600"/>
            <a:ext cx="2590800" cy="0"/>
          </a:xfrm>
          <a:prstGeom prst="line">
            <a:avLst/>
          </a:prstGeom>
          <a:noFill/>
          <a:ln w="57150">
            <a:solidFill>
              <a:srgbClr val="660033"/>
            </a:solidFill>
            <a:round/>
            <a:headEnd type="oval" w="med" len="med"/>
            <a:tailEnd/>
          </a:ln>
          <a:effectLst/>
        </p:spPr>
        <p:txBody>
          <a:bodyPr/>
          <a:lstStyle/>
          <a:p>
            <a:endParaRPr lang="en-US"/>
          </a:p>
        </p:txBody>
      </p:sp>
      <p:sp>
        <p:nvSpPr>
          <p:cNvPr id="91184" name="Line 48"/>
          <p:cNvSpPr>
            <a:spLocks noChangeShapeType="1"/>
          </p:cNvSpPr>
          <p:nvPr/>
        </p:nvSpPr>
        <p:spPr bwMode="auto">
          <a:xfrm>
            <a:off x="3352800" y="1600200"/>
            <a:ext cx="0" cy="2819400"/>
          </a:xfrm>
          <a:prstGeom prst="line">
            <a:avLst/>
          </a:prstGeom>
          <a:noFill/>
          <a:ln w="57150">
            <a:solidFill>
              <a:srgbClr val="660033"/>
            </a:solidFill>
            <a:round/>
            <a:headEnd/>
            <a:tailEnd/>
          </a:ln>
          <a:effectLst/>
        </p:spPr>
        <p:txBody>
          <a:bodyPr/>
          <a:lstStyle/>
          <a:p>
            <a:endParaRPr lang="en-US"/>
          </a:p>
        </p:txBody>
      </p:sp>
      <p:sp>
        <p:nvSpPr>
          <p:cNvPr id="91185" name="Line 49"/>
          <p:cNvSpPr>
            <a:spLocks noChangeShapeType="1"/>
          </p:cNvSpPr>
          <p:nvPr/>
        </p:nvSpPr>
        <p:spPr bwMode="auto">
          <a:xfrm flipH="1">
            <a:off x="8610600" y="1600200"/>
            <a:ext cx="0" cy="3581400"/>
          </a:xfrm>
          <a:prstGeom prst="line">
            <a:avLst/>
          </a:prstGeom>
          <a:noFill/>
          <a:ln w="57150">
            <a:solidFill>
              <a:srgbClr val="660033"/>
            </a:solidFill>
            <a:round/>
            <a:headEnd/>
            <a:tailEnd/>
          </a:ln>
          <a:effectLst/>
        </p:spPr>
        <p:txBody>
          <a:bodyPr/>
          <a:lstStyle/>
          <a:p>
            <a:endParaRPr lang="en-US"/>
          </a:p>
        </p:txBody>
      </p:sp>
      <p:grpSp>
        <p:nvGrpSpPr>
          <p:cNvPr id="91186" name="Group 50"/>
          <p:cNvGrpSpPr>
            <a:grpSpLocks/>
          </p:cNvGrpSpPr>
          <p:nvPr/>
        </p:nvGrpSpPr>
        <p:grpSpPr bwMode="auto">
          <a:xfrm>
            <a:off x="4267200" y="1295400"/>
            <a:ext cx="2209800" cy="533400"/>
            <a:chOff x="3984" y="912"/>
            <a:chExt cx="1008" cy="144"/>
          </a:xfrm>
        </p:grpSpPr>
        <p:sp>
          <p:nvSpPr>
            <p:cNvPr id="91187" name="Line 51"/>
            <p:cNvSpPr>
              <a:spLocks noChangeShapeType="1"/>
            </p:cNvSpPr>
            <p:nvPr/>
          </p:nvSpPr>
          <p:spPr bwMode="auto">
            <a:xfrm flipH="1">
              <a:off x="4032" y="912"/>
              <a:ext cx="96" cy="144"/>
            </a:xfrm>
            <a:prstGeom prst="line">
              <a:avLst/>
            </a:prstGeom>
            <a:noFill/>
            <a:ln w="57150">
              <a:solidFill>
                <a:srgbClr val="FF0000"/>
              </a:solidFill>
              <a:round/>
              <a:headEnd/>
              <a:tailEnd/>
            </a:ln>
            <a:effectLst/>
          </p:spPr>
          <p:txBody>
            <a:bodyPr/>
            <a:lstStyle/>
            <a:p>
              <a:endParaRPr lang="en-US"/>
            </a:p>
          </p:txBody>
        </p:sp>
        <p:sp>
          <p:nvSpPr>
            <p:cNvPr id="91188" name="Line 52"/>
            <p:cNvSpPr>
              <a:spLocks noChangeShapeType="1"/>
            </p:cNvSpPr>
            <p:nvPr/>
          </p:nvSpPr>
          <p:spPr bwMode="auto">
            <a:xfrm flipH="1">
              <a:off x="4176" y="912"/>
              <a:ext cx="96" cy="144"/>
            </a:xfrm>
            <a:prstGeom prst="line">
              <a:avLst/>
            </a:prstGeom>
            <a:noFill/>
            <a:ln w="57150">
              <a:solidFill>
                <a:srgbClr val="FF0000"/>
              </a:solidFill>
              <a:round/>
              <a:headEnd/>
              <a:tailEnd/>
            </a:ln>
            <a:effectLst/>
          </p:spPr>
          <p:txBody>
            <a:bodyPr/>
            <a:lstStyle/>
            <a:p>
              <a:endParaRPr lang="en-US"/>
            </a:p>
          </p:txBody>
        </p:sp>
        <p:sp>
          <p:nvSpPr>
            <p:cNvPr id="91189" name="Line 53"/>
            <p:cNvSpPr>
              <a:spLocks noChangeShapeType="1"/>
            </p:cNvSpPr>
            <p:nvPr/>
          </p:nvSpPr>
          <p:spPr bwMode="auto">
            <a:xfrm flipH="1">
              <a:off x="4320" y="912"/>
              <a:ext cx="96" cy="144"/>
            </a:xfrm>
            <a:prstGeom prst="line">
              <a:avLst/>
            </a:prstGeom>
            <a:noFill/>
            <a:ln w="57150">
              <a:solidFill>
                <a:srgbClr val="FF0000"/>
              </a:solidFill>
              <a:round/>
              <a:headEnd/>
              <a:tailEnd/>
            </a:ln>
            <a:effectLst/>
          </p:spPr>
          <p:txBody>
            <a:bodyPr/>
            <a:lstStyle/>
            <a:p>
              <a:endParaRPr lang="en-US"/>
            </a:p>
          </p:txBody>
        </p:sp>
        <p:sp>
          <p:nvSpPr>
            <p:cNvPr id="91190" name="Line 54"/>
            <p:cNvSpPr>
              <a:spLocks noChangeShapeType="1"/>
            </p:cNvSpPr>
            <p:nvPr/>
          </p:nvSpPr>
          <p:spPr bwMode="auto">
            <a:xfrm flipH="1">
              <a:off x="4464" y="912"/>
              <a:ext cx="96" cy="144"/>
            </a:xfrm>
            <a:prstGeom prst="line">
              <a:avLst/>
            </a:prstGeom>
            <a:noFill/>
            <a:ln w="57150">
              <a:solidFill>
                <a:srgbClr val="FF0000"/>
              </a:solidFill>
              <a:round/>
              <a:headEnd/>
              <a:tailEnd/>
            </a:ln>
            <a:effectLst/>
          </p:spPr>
          <p:txBody>
            <a:bodyPr/>
            <a:lstStyle/>
            <a:p>
              <a:endParaRPr lang="en-US"/>
            </a:p>
          </p:txBody>
        </p:sp>
        <p:sp>
          <p:nvSpPr>
            <p:cNvPr id="91191" name="Line 55"/>
            <p:cNvSpPr>
              <a:spLocks noChangeShapeType="1"/>
            </p:cNvSpPr>
            <p:nvPr/>
          </p:nvSpPr>
          <p:spPr bwMode="auto">
            <a:xfrm flipH="1">
              <a:off x="4608" y="912"/>
              <a:ext cx="96" cy="144"/>
            </a:xfrm>
            <a:prstGeom prst="line">
              <a:avLst/>
            </a:prstGeom>
            <a:noFill/>
            <a:ln w="57150">
              <a:solidFill>
                <a:srgbClr val="FF0000"/>
              </a:solidFill>
              <a:round/>
              <a:headEnd/>
              <a:tailEnd/>
            </a:ln>
            <a:effectLst/>
          </p:spPr>
          <p:txBody>
            <a:bodyPr/>
            <a:lstStyle/>
            <a:p>
              <a:endParaRPr lang="en-US"/>
            </a:p>
          </p:txBody>
        </p:sp>
        <p:sp>
          <p:nvSpPr>
            <p:cNvPr id="91192" name="Line 56"/>
            <p:cNvSpPr>
              <a:spLocks noChangeShapeType="1"/>
            </p:cNvSpPr>
            <p:nvPr/>
          </p:nvSpPr>
          <p:spPr bwMode="auto">
            <a:xfrm>
              <a:off x="4896" y="1008"/>
              <a:ext cx="96" cy="0"/>
            </a:xfrm>
            <a:prstGeom prst="line">
              <a:avLst/>
            </a:prstGeom>
            <a:noFill/>
            <a:ln w="57150">
              <a:solidFill>
                <a:srgbClr val="FF0000"/>
              </a:solidFill>
              <a:round/>
              <a:headEnd/>
              <a:tailEnd/>
            </a:ln>
            <a:effectLst/>
          </p:spPr>
          <p:txBody>
            <a:bodyPr/>
            <a:lstStyle/>
            <a:p>
              <a:endParaRPr lang="en-US"/>
            </a:p>
          </p:txBody>
        </p:sp>
        <p:sp>
          <p:nvSpPr>
            <p:cNvPr id="91193" name="Line 57"/>
            <p:cNvSpPr>
              <a:spLocks noChangeShapeType="1"/>
            </p:cNvSpPr>
            <p:nvPr/>
          </p:nvSpPr>
          <p:spPr bwMode="auto">
            <a:xfrm>
              <a:off x="4128" y="912"/>
              <a:ext cx="48" cy="144"/>
            </a:xfrm>
            <a:prstGeom prst="line">
              <a:avLst/>
            </a:prstGeom>
            <a:noFill/>
            <a:ln w="57150">
              <a:solidFill>
                <a:srgbClr val="FF0000"/>
              </a:solidFill>
              <a:round/>
              <a:headEnd/>
              <a:tailEnd/>
            </a:ln>
            <a:effectLst/>
          </p:spPr>
          <p:txBody>
            <a:bodyPr/>
            <a:lstStyle/>
            <a:p>
              <a:endParaRPr lang="en-US"/>
            </a:p>
          </p:txBody>
        </p:sp>
        <p:sp>
          <p:nvSpPr>
            <p:cNvPr id="91194" name="Line 58"/>
            <p:cNvSpPr>
              <a:spLocks noChangeShapeType="1"/>
            </p:cNvSpPr>
            <p:nvPr/>
          </p:nvSpPr>
          <p:spPr bwMode="auto">
            <a:xfrm>
              <a:off x="4272" y="912"/>
              <a:ext cx="48" cy="144"/>
            </a:xfrm>
            <a:prstGeom prst="line">
              <a:avLst/>
            </a:prstGeom>
            <a:noFill/>
            <a:ln w="57150">
              <a:solidFill>
                <a:srgbClr val="FF0000"/>
              </a:solidFill>
              <a:round/>
              <a:headEnd/>
              <a:tailEnd/>
            </a:ln>
            <a:effectLst/>
          </p:spPr>
          <p:txBody>
            <a:bodyPr/>
            <a:lstStyle/>
            <a:p>
              <a:endParaRPr lang="en-US"/>
            </a:p>
          </p:txBody>
        </p:sp>
        <p:sp>
          <p:nvSpPr>
            <p:cNvPr id="91195" name="Line 59"/>
            <p:cNvSpPr>
              <a:spLocks noChangeShapeType="1"/>
            </p:cNvSpPr>
            <p:nvPr/>
          </p:nvSpPr>
          <p:spPr bwMode="auto">
            <a:xfrm>
              <a:off x="4416" y="912"/>
              <a:ext cx="48" cy="144"/>
            </a:xfrm>
            <a:prstGeom prst="line">
              <a:avLst/>
            </a:prstGeom>
            <a:noFill/>
            <a:ln w="57150">
              <a:solidFill>
                <a:srgbClr val="FF0000"/>
              </a:solidFill>
              <a:round/>
              <a:headEnd/>
              <a:tailEnd/>
            </a:ln>
            <a:effectLst/>
          </p:spPr>
          <p:txBody>
            <a:bodyPr/>
            <a:lstStyle/>
            <a:p>
              <a:endParaRPr lang="en-US"/>
            </a:p>
          </p:txBody>
        </p:sp>
        <p:sp>
          <p:nvSpPr>
            <p:cNvPr id="91196" name="Line 60"/>
            <p:cNvSpPr>
              <a:spLocks noChangeShapeType="1"/>
            </p:cNvSpPr>
            <p:nvPr/>
          </p:nvSpPr>
          <p:spPr bwMode="auto">
            <a:xfrm>
              <a:off x="4560" y="912"/>
              <a:ext cx="48" cy="144"/>
            </a:xfrm>
            <a:prstGeom prst="line">
              <a:avLst/>
            </a:prstGeom>
            <a:noFill/>
            <a:ln w="57150">
              <a:solidFill>
                <a:srgbClr val="FF0000"/>
              </a:solidFill>
              <a:round/>
              <a:headEnd/>
              <a:tailEnd/>
            </a:ln>
            <a:effectLst/>
          </p:spPr>
          <p:txBody>
            <a:bodyPr/>
            <a:lstStyle/>
            <a:p>
              <a:endParaRPr lang="en-US"/>
            </a:p>
          </p:txBody>
        </p:sp>
        <p:sp>
          <p:nvSpPr>
            <p:cNvPr id="91197" name="Line 61"/>
            <p:cNvSpPr>
              <a:spLocks noChangeShapeType="1"/>
            </p:cNvSpPr>
            <p:nvPr/>
          </p:nvSpPr>
          <p:spPr bwMode="auto">
            <a:xfrm>
              <a:off x="4704" y="912"/>
              <a:ext cx="48" cy="144"/>
            </a:xfrm>
            <a:prstGeom prst="line">
              <a:avLst/>
            </a:prstGeom>
            <a:noFill/>
            <a:ln w="57150">
              <a:solidFill>
                <a:srgbClr val="FF0000"/>
              </a:solidFill>
              <a:round/>
              <a:headEnd/>
              <a:tailEnd/>
            </a:ln>
            <a:effectLst/>
          </p:spPr>
          <p:txBody>
            <a:bodyPr/>
            <a:lstStyle/>
            <a:p>
              <a:endParaRPr lang="en-US"/>
            </a:p>
          </p:txBody>
        </p:sp>
        <p:sp>
          <p:nvSpPr>
            <p:cNvPr id="91198" name="Line 62"/>
            <p:cNvSpPr>
              <a:spLocks noChangeShapeType="1"/>
            </p:cNvSpPr>
            <p:nvPr/>
          </p:nvSpPr>
          <p:spPr bwMode="auto">
            <a:xfrm flipH="1">
              <a:off x="4752" y="912"/>
              <a:ext cx="96" cy="144"/>
            </a:xfrm>
            <a:prstGeom prst="line">
              <a:avLst/>
            </a:prstGeom>
            <a:noFill/>
            <a:ln w="57150">
              <a:solidFill>
                <a:srgbClr val="FF0000"/>
              </a:solidFill>
              <a:round/>
              <a:headEnd/>
              <a:tailEnd/>
            </a:ln>
            <a:effectLst/>
          </p:spPr>
          <p:txBody>
            <a:bodyPr/>
            <a:lstStyle/>
            <a:p>
              <a:endParaRPr lang="en-US"/>
            </a:p>
          </p:txBody>
        </p:sp>
        <p:sp>
          <p:nvSpPr>
            <p:cNvPr id="91199" name="Line 63"/>
            <p:cNvSpPr>
              <a:spLocks noChangeShapeType="1"/>
            </p:cNvSpPr>
            <p:nvPr/>
          </p:nvSpPr>
          <p:spPr bwMode="auto">
            <a:xfrm>
              <a:off x="4848" y="912"/>
              <a:ext cx="48" cy="96"/>
            </a:xfrm>
            <a:prstGeom prst="line">
              <a:avLst/>
            </a:prstGeom>
            <a:noFill/>
            <a:ln w="57150">
              <a:solidFill>
                <a:srgbClr val="FF0000"/>
              </a:solidFill>
              <a:round/>
              <a:headEnd/>
              <a:tailEnd/>
            </a:ln>
            <a:effectLst/>
          </p:spPr>
          <p:txBody>
            <a:bodyPr/>
            <a:lstStyle/>
            <a:p>
              <a:endParaRPr lang="en-US"/>
            </a:p>
          </p:txBody>
        </p:sp>
        <p:sp>
          <p:nvSpPr>
            <p:cNvPr id="91200" name="Line 64"/>
            <p:cNvSpPr>
              <a:spLocks noChangeShapeType="1"/>
            </p:cNvSpPr>
            <p:nvPr/>
          </p:nvSpPr>
          <p:spPr bwMode="auto">
            <a:xfrm>
              <a:off x="3984" y="960"/>
              <a:ext cx="48" cy="96"/>
            </a:xfrm>
            <a:prstGeom prst="line">
              <a:avLst/>
            </a:prstGeom>
            <a:noFill/>
            <a:ln w="57150">
              <a:solidFill>
                <a:srgbClr val="FF0000"/>
              </a:solidFill>
              <a:round/>
              <a:headEnd/>
              <a:tailEnd/>
            </a:ln>
            <a:effectLst/>
          </p:spPr>
          <p:txBody>
            <a:bodyPr/>
            <a:lstStyle/>
            <a:p>
              <a:endParaRPr lang="en-US"/>
            </a:p>
          </p:txBody>
        </p:sp>
      </p:grpSp>
      <p:sp>
        <p:nvSpPr>
          <p:cNvPr id="91201" name="Text Box 65"/>
          <p:cNvSpPr txBox="1">
            <a:spLocks noChangeArrowheads="1"/>
          </p:cNvSpPr>
          <p:nvPr/>
        </p:nvSpPr>
        <p:spPr bwMode="auto">
          <a:xfrm>
            <a:off x="4572000" y="4724400"/>
            <a:ext cx="609600" cy="366713"/>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A</a:t>
            </a:r>
          </a:p>
        </p:txBody>
      </p:sp>
      <p:sp>
        <p:nvSpPr>
          <p:cNvPr id="91202" name="Text Box 66"/>
          <p:cNvSpPr txBox="1">
            <a:spLocks noChangeArrowheads="1"/>
          </p:cNvSpPr>
          <p:nvPr/>
        </p:nvSpPr>
        <p:spPr bwMode="auto">
          <a:xfrm>
            <a:off x="6096000" y="4724400"/>
            <a:ext cx="609600" cy="366713"/>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B</a:t>
            </a:r>
          </a:p>
        </p:txBody>
      </p:sp>
      <p:sp>
        <p:nvSpPr>
          <p:cNvPr id="91203" name="Line 67"/>
          <p:cNvSpPr>
            <a:spLocks noChangeShapeType="1"/>
          </p:cNvSpPr>
          <p:nvPr/>
        </p:nvSpPr>
        <p:spPr bwMode="auto">
          <a:xfrm rot="1070359" flipV="1">
            <a:off x="3505200" y="1981200"/>
            <a:ext cx="495300" cy="12700"/>
          </a:xfrm>
          <a:prstGeom prst="line">
            <a:avLst/>
          </a:prstGeom>
          <a:noFill/>
          <a:ln w="28575">
            <a:solidFill>
              <a:schemeClr val="bg1"/>
            </a:solidFill>
            <a:round/>
            <a:headEnd type="stealth" w="sm" len="lg"/>
            <a:tailEnd type="stealth" w="sm" len="lg"/>
          </a:ln>
          <a:effectLst/>
        </p:spPr>
        <p:txBody>
          <a:bodyPr/>
          <a:lstStyle/>
          <a:p>
            <a:endParaRPr lang="en-US"/>
          </a:p>
        </p:txBody>
      </p:sp>
      <p:grpSp>
        <p:nvGrpSpPr>
          <p:cNvPr id="91204" name="Group 68"/>
          <p:cNvGrpSpPr>
            <a:grpSpLocks/>
          </p:cNvGrpSpPr>
          <p:nvPr/>
        </p:nvGrpSpPr>
        <p:grpSpPr bwMode="auto">
          <a:xfrm>
            <a:off x="2743200" y="4829175"/>
            <a:ext cx="838200" cy="787400"/>
            <a:chOff x="3120" y="1968"/>
            <a:chExt cx="576" cy="400"/>
          </a:xfrm>
        </p:grpSpPr>
        <p:sp>
          <p:nvSpPr>
            <p:cNvPr id="91205" name="Line 69"/>
            <p:cNvSpPr>
              <a:spLocks noChangeShapeType="1"/>
            </p:cNvSpPr>
            <p:nvPr/>
          </p:nvSpPr>
          <p:spPr bwMode="auto">
            <a:xfrm flipV="1">
              <a:off x="3408" y="1968"/>
              <a:ext cx="288" cy="192"/>
            </a:xfrm>
            <a:prstGeom prst="line">
              <a:avLst/>
            </a:prstGeom>
            <a:noFill/>
            <a:ln w="57150">
              <a:solidFill>
                <a:srgbClr val="660033"/>
              </a:solidFill>
              <a:round/>
              <a:headEnd type="oval" w="med" len="med"/>
              <a:tailEnd type="oval" w="med" len="med"/>
            </a:ln>
            <a:effectLst/>
          </p:spPr>
          <p:txBody>
            <a:bodyPr/>
            <a:lstStyle/>
            <a:p>
              <a:endParaRPr lang="en-US"/>
            </a:p>
          </p:txBody>
        </p:sp>
        <p:sp>
          <p:nvSpPr>
            <p:cNvPr id="91206" name="Line 70"/>
            <p:cNvSpPr>
              <a:spLocks noChangeShapeType="1"/>
            </p:cNvSpPr>
            <p:nvPr/>
          </p:nvSpPr>
          <p:spPr bwMode="auto">
            <a:xfrm flipV="1">
              <a:off x="3120" y="2176"/>
              <a:ext cx="288" cy="192"/>
            </a:xfrm>
            <a:prstGeom prst="line">
              <a:avLst/>
            </a:prstGeom>
            <a:noFill/>
            <a:ln w="57150">
              <a:solidFill>
                <a:schemeClr val="bg1"/>
              </a:solidFill>
              <a:round/>
              <a:headEnd/>
              <a:tailEnd/>
            </a:ln>
            <a:effectLst/>
          </p:spPr>
          <p:txBody>
            <a:bodyPr/>
            <a:lstStyle/>
            <a:p>
              <a:endParaRPr lang="en-US"/>
            </a:p>
          </p:txBody>
        </p:sp>
      </p:grpSp>
      <p:sp>
        <p:nvSpPr>
          <p:cNvPr id="91218" name="Line 82"/>
          <p:cNvSpPr>
            <a:spLocks noChangeShapeType="1"/>
          </p:cNvSpPr>
          <p:nvPr/>
        </p:nvSpPr>
        <p:spPr bwMode="auto">
          <a:xfrm flipH="1" flipV="1">
            <a:off x="3505200" y="2057400"/>
            <a:ext cx="304800" cy="182563"/>
          </a:xfrm>
          <a:prstGeom prst="line">
            <a:avLst/>
          </a:prstGeom>
          <a:noFill/>
          <a:ln w="9525">
            <a:solidFill>
              <a:schemeClr val="bg1"/>
            </a:solidFill>
            <a:round/>
            <a:headEnd/>
            <a:tailEnd type="triangle" w="med" len="med"/>
          </a:ln>
          <a:effectLst/>
        </p:spPr>
        <p:txBody>
          <a:bodyPr/>
          <a:lstStyle/>
          <a:p>
            <a:endParaRPr lang="en-US"/>
          </a:p>
        </p:txBody>
      </p:sp>
      <p:grpSp>
        <p:nvGrpSpPr>
          <p:cNvPr id="91219" name="Group 83"/>
          <p:cNvGrpSpPr>
            <a:grpSpLocks/>
          </p:cNvGrpSpPr>
          <p:nvPr/>
        </p:nvGrpSpPr>
        <p:grpSpPr bwMode="auto">
          <a:xfrm rot="-1062720">
            <a:off x="1371600" y="3352800"/>
            <a:ext cx="939800" cy="635000"/>
            <a:chOff x="1680" y="1440"/>
            <a:chExt cx="592" cy="400"/>
          </a:xfrm>
        </p:grpSpPr>
        <p:sp>
          <p:nvSpPr>
            <p:cNvPr id="91220" name="Oval 84"/>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a:effectLst/>
          </p:spPr>
          <p:txBody>
            <a:bodyPr vert="eaVert" wrap="none" anchor="ctr"/>
            <a:lstStyle/>
            <a:p>
              <a:pPr algn="ctr"/>
              <a:endParaRPr lang="vi-VN"/>
            </a:p>
          </p:txBody>
        </p:sp>
        <p:sp>
          <p:nvSpPr>
            <p:cNvPr id="91221" name="Line 85"/>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ffectLst/>
          </p:spPr>
          <p:txBody>
            <a:bodyPr/>
            <a:lstStyle/>
            <a:p>
              <a:endParaRPr lang="en-US"/>
            </a:p>
          </p:txBody>
        </p:sp>
        <p:sp>
          <p:nvSpPr>
            <p:cNvPr id="91222" name="Line 86"/>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a:effectLst/>
          </p:spPr>
          <p:txBody>
            <a:bodyPr/>
            <a:lstStyle/>
            <a:p>
              <a:endParaRPr lang="en-US"/>
            </a:p>
          </p:txBody>
        </p:sp>
      </p:grpSp>
      <p:sp>
        <p:nvSpPr>
          <p:cNvPr id="91223" name="Line 87"/>
          <p:cNvSpPr>
            <a:spLocks noChangeShapeType="1"/>
          </p:cNvSpPr>
          <p:nvPr/>
        </p:nvSpPr>
        <p:spPr bwMode="auto">
          <a:xfrm>
            <a:off x="3352800" y="1600200"/>
            <a:ext cx="927100" cy="0"/>
          </a:xfrm>
          <a:prstGeom prst="line">
            <a:avLst/>
          </a:prstGeom>
          <a:noFill/>
          <a:ln w="57150">
            <a:solidFill>
              <a:srgbClr val="660033"/>
            </a:solidFill>
            <a:round/>
            <a:headEnd/>
            <a:tailEnd type="oval" w="med" len="med"/>
          </a:ln>
          <a:effectLst/>
        </p:spPr>
        <p:txBody>
          <a:bodyPr/>
          <a:lstStyle/>
          <a:p>
            <a:endParaRPr lang="en-US"/>
          </a:p>
        </p:txBody>
      </p:sp>
      <p:sp>
        <p:nvSpPr>
          <p:cNvPr id="91224" name="Line 88"/>
          <p:cNvSpPr>
            <a:spLocks noChangeShapeType="1"/>
          </p:cNvSpPr>
          <p:nvPr/>
        </p:nvSpPr>
        <p:spPr bwMode="auto">
          <a:xfrm>
            <a:off x="6324600" y="1600200"/>
            <a:ext cx="2286000" cy="0"/>
          </a:xfrm>
          <a:prstGeom prst="line">
            <a:avLst/>
          </a:prstGeom>
          <a:noFill/>
          <a:ln w="57150">
            <a:solidFill>
              <a:srgbClr val="660033"/>
            </a:solidFill>
            <a:round/>
            <a:headEnd type="oval" w="med" len="med"/>
            <a:tailEnd/>
          </a:ln>
          <a:effectLst/>
        </p:spPr>
        <p:txBody>
          <a:bodyPr/>
          <a:lstStyle/>
          <a:p>
            <a:endParaRPr lang="en-US"/>
          </a:p>
        </p:txBody>
      </p:sp>
      <p:sp>
        <p:nvSpPr>
          <p:cNvPr id="91225" name="Line 89"/>
          <p:cNvSpPr>
            <a:spLocks noChangeShapeType="1"/>
          </p:cNvSpPr>
          <p:nvPr/>
        </p:nvSpPr>
        <p:spPr bwMode="auto">
          <a:xfrm>
            <a:off x="3810000" y="5181600"/>
            <a:ext cx="990600" cy="0"/>
          </a:xfrm>
          <a:prstGeom prst="line">
            <a:avLst/>
          </a:prstGeom>
          <a:noFill/>
          <a:ln w="57150">
            <a:solidFill>
              <a:srgbClr val="660033"/>
            </a:solidFill>
            <a:round/>
            <a:headEnd type="oval" w="med" len="med"/>
            <a:tailEnd type="oval" w="med" len="med"/>
          </a:ln>
          <a:effectLst/>
        </p:spPr>
        <p:txBody>
          <a:bodyPr/>
          <a:lstStyle/>
          <a:p>
            <a:endParaRPr lang="en-US"/>
          </a:p>
        </p:txBody>
      </p:sp>
      <p:sp>
        <p:nvSpPr>
          <p:cNvPr id="91226" name="Line 90"/>
          <p:cNvSpPr>
            <a:spLocks noChangeShapeType="1"/>
          </p:cNvSpPr>
          <p:nvPr/>
        </p:nvSpPr>
        <p:spPr bwMode="auto">
          <a:xfrm>
            <a:off x="3810000" y="1600200"/>
            <a:ext cx="0" cy="2743200"/>
          </a:xfrm>
          <a:prstGeom prst="line">
            <a:avLst/>
          </a:prstGeom>
          <a:noFill/>
          <a:ln w="57150">
            <a:solidFill>
              <a:srgbClr val="660033"/>
            </a:solidFill>
            <a:round/>
            <a:headEnd/>
            <a:tailEnd/>
          </a:ln>
          <a:effectLst/>
        </p:spPr>
        <p:txBody>
          <a:bodyPr/>
          <a:lstStyle/>
          <a:p>
            <a:endParaRPr lang="en-US"/>
          </a:p>
        </p:txBody>
      </p:sp>
      <p:sp>
        <p:nvSpPr>
          <p:cNvPr id="91227" name="Line 91"/>
          <p:cNvSpPr>
            <a:spLocks noChangeShapeType="1"/>
          </p:cNvSpPr>
          <p:nvPr/>
        </p:nvSpPr>
        <p:spPr bwMode="auto">
          <a:xfrm>
            <a:off x="6705600" y="1600200"/>
            <a:ext cx="0" cy="2743200"/>
          </a:xfrm>
          <a:prstGeom prst="line">
            <a:avLst/>
          </a:prstGeom>
          <a:noFill/>
          <a:ln w="57150">
            <a:solidFill>
              <a:srgbClr val="660033"/>
            </a:solidFill>
            <a:round/>
            <a:headEnd/>
            <a:tailEnd/>
          </a:ln>
          <a:effectLst/>
        </p:spPr>
        <p:txBody>
          <a:bodyPr/>
          <a:lstStyle/>
          <a:p>
            <a:endParaRPr lang="en-US"/>
          </a:p>
        </p:txBody>
      </p:sp>
      <p:grpSp>
        <p:nvGrpSpPr>
          <p:cNvPr id="91230" name="Group 94"/>
          <p:cNvGrpSpPr>
            <a:grpSpLocks/>
          </p:cNvGrpSpPr>
          <p:nvPr/>
        </p:nvGrpSpPr>
        <p:grpSpPr bwMode="auto">
          <a:xfrm>
            <a:off x="4114800" y="2667000"/>
            <a:ext cx="2222500" cy="1822450"/>
            <a:chOff x="2592" y="1680"/>
            <a:chExt cx="1400" cy="1148"/>
          </a:xfrm>
        </p:grpSpPr>
        <p:sp>
          <p:nvSpPr>
            <p:cNvPr id="91231" name="Text Box 95"/>
            <p:cNvSpPr txBox="1">
              <a:spLocks noChangeArrowheads="1"/>
            </p:cNvSpPr>
            <p:nvPr/>
          </p:nvSpPr>
          <p:spPr bwMode="auto">
            <a:xfrm>
              <a:off x="3456" y="1776"/>
              <a:ext cx="384" cy="231"/>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K</a:t>
              </a:r>
            </a:p>
          </p:txBody>
        </p:sp>
        <p:sp>
          <p:nvSpPr>
            <p:cNvPr id="91232" name="Oval 96"/>
            <p:cNvSpPr>
              <a:spLocks noChangeArrowheads="1"/>
            </p:cNvSpPr>
            <p:nvPr/>
          </p:nvSpPr>
          <p:spPr bwMode="auto">
            <a:xfrm rot="-4329641">
              <a:off x="2992" y="2336"/>
              <a:ext cx="66" cy="64"/>
            </a:xfrm>
            <a:prstGeom prst="ellipse">
              <a:avLst/>
            </a:prstGeom>
            <a:solidFill>
              <a:srgbClr val="0000FF"/>
            </a:solidFill>
            <a:ln w="6350">
              <a:solidFill>
                <a:srgbClr val="FF00FF"/>
              </a:solidFill>
              <a:round/>
              <a:headEnd/>
              <a:tailEnd/>
            </a:ln>
            <a:effectLst/>
          </p:spPr>
          <p:txBody>
            <a:bodyPr vert="eaVert" wrap="none" anchor="ctr"/>
            <a:lstStyle/>
            <a:p>
              <a:pPr algn="ctr"/>
              <a:endParaRPr lang="vi-VN"/>
            </a:p>
          </p:txBody>
        </p:sp>
        <p:sp>
          <p:nvSpPr>
            <p:cNvPr id="91233" name="Rectangle 97"/>
            <p:cNvSpPr>
              <a:spLocks noChangeArrowheads="1"/>
            </p:cNvSpPr>
            <p:nvPr/>
          </p:nvSpPr>
          <p:spPr bwMode="auto">
            <a:xfrm>
              <a:off x="2599" y="1680"/>
              <a:ext cx="1393" cy="1142"/>
            </a:xfrm>
            <a:prstGeom prst="rect">
              <a:avLst/>
            </a:prstGeom>
            <a:solidFill>
              <a:schemeClr val="tx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endParaRPr lang="en-US"/>
            </a:p>
          </p:txBody>
        </p:sp>
        <p:sp>
          <p:nvSpPr>
            <p:cNvPr id="91234" name="Rectangle 98"/>
            <p:cNvSpPr>
              <a:spLocks noChangeArrowheads="1"/>
            </p:cNvSpPr>
            <p:nvPr/>
          </p:nvSpPr>
          <p:spPr bwMode="auto">
            <a:xfrm>
              <a:off x="2592" y="1686"/>
              <a:ext cx="1393" cy="1142"/>
            </a:xfrm>
            <a:prstGeom prst="rect">
              <a:avLst/>
            </a:prstGeom>
            <a:solidFill>
              <a:schemeClr val="bg1"/>
            </a:solidFill>
            <a:ln w="57150" cmpd="thickThin">
              <a:solidFill>
                <a:srgbClr val="663300"/>
              </a:solidFill>
              <a:miter lim="800000"/>
              <a:headEnd/>
              <a:tailEnd/>
            </a:ln>
            <a:effectLst/>
          </p:spPr>
          <p:txBody>
            <a:bodyPr wrap="none" anchor="ctr"/>
            <a:lstStyle/>
            <a:p>
              <a:endParaRPr lang="en-US"/>
            </a:p>
          </p:txBody>
        </p:sp>
        <p:sp>
          <p:nvSpPr>
            <p:cNvPr id="91235" name="Rectangle 99"/>
            <p:cNvSpPr>
              <a:spLocks noChangeArrowheads="1"/>
            </p:cNvSpPr>
            <p:nvPr/>
          </p:nvSpPr>
          <p:spPr bwMode="auto">
            <a:xfrm>
              <a:off x="2652" y="1725"/>
              <a:ext cx="1280" cy="646"/>
            </a:xfrm>
            <a:prstGeom prst="rect">
              <a:avLst/>
            </a:prstGeom>
            <a:solidFill>
              <a:schemeClr val="bg1">
                <a:alpha val="38000"/>
              </a:schemeClr>
            </a:solidFill>
            <a:ln w="19050">
              <a:solidFill>
                <a:schemeClr val="tx1"/>
              </a:solidFill>
              <a:miter lim="800000"/>
              <a:headEnd/>
              <a:tailEnd/>
            </a:ln>
            <a:effectLst/>
          </p:spPr>
          <p:txBody>
            <a:bodyPr wrap="none" anchor="ctr"/>
            <a:lstStyle/>
            <a:p>
              <a:endParaRPr lang="en-US"/>
            </a:p>
          </p:txBody>
        </p:sp>
        <p:sp>
          <p:nvSpPr>
            <p:cNvPr id="91236" name="Oval 100"/>
            <p:cNvSpPr>
              <a:spLocks noChangeArrowheads="1"/>
            </p:cNvSpPr>
            <p:nvPr/>
          </p:nvSpPr>
          <p:spPr bwMode="auto">
            <a:xfrm>
              <a:off x="2729" y="1789"/>
              <a:ext cx="1082" cy="985"/>
            </a:xfrm>
            <a:prstGeom prst="ellipse">
              <a:avLst/>
            </a:prstGeom>
            <a:solidFill>
              <a:srgbClr val="FFFFCC"/>
            </a:solidFill>
            <a:ln w="12700">
              <a:solidFill>
                <a:schemeClr val="accent2"/>
              </a:solidFill>
              <a:round/>
              <a:headEnd/>
              <a:tailEnd/>
            </a:ln>
            <a:effectLst/>
          </p:spPr>
          <p:txBody>
            <a:bodyPr wrap="none" anchor="ctr"/>
            <a:lstStyle/>
            <a:p>
              <a:endParaRPr lang="en-US"/>
            </a:p>
          </p:txBody>
        </p:sp>
        <p:sp>
          <p:nvSpPr>
            <p:cNvPr id="91237" name="Text Box 101"/>
            <p:cNvSpPr txBox="1">
              <a:spLocks noChangeArrowheads="1"/>
            </p:cNvSpPr>
            <p:nvPr/>
          </p:nvSpPr>
          <p:spPr bwMode="auto">
            <a:xfrm rot="810395">
              <a:off x="3547" y="1938"/>
              <a:ext cx="255" cy="173"/>
            </a:xfrm>
            <a:prstGeom prst="rect">
              <a:avLst/>
            </a:prstGeom>
            <a:noFill/>
            <a:ln w="6350">
              <a:noFill/>
              <a:miter lim="800000"/>
              <a:headEnd/>
              <a:tailEnd/>
            </a:ln>
            <a:effectLst/>
          </p:spPr>
          <p:txBody>
            <a:bodyPr>
              <a:spAutoFit/>
            </a:bodyPr>
            <a:lstStyle/>
            <a:p>
              <a:pPr algn="ctr"/>
              <a:r>
                <a:rPr lang="en-US" sz="1200">
                  <a:solidFill>
                    <a:srgbClr val="0000FF"/>
                  </a:solidFill>
                  <a:latin typeface="Times New Roman" pitchFamily="18" charset="0"/>
                </a:rPr>
                <a:t>5</a:t>
              </a:r>
              <a:endParaRPr lang="en-US"/>
            </a:p>
          </p:txBody>
        </p:sp>
        <p:sp>
          <p:nvSpPr>
            <p:cNvPr id="91238" name="Oval 102"/>
            <p:cNvSpPr>
              <a:spLocks noChangeArrowheads="1"/>
            </p:cNvSpPr>
            <p:nvPr/>
          </p:nvSpPr>
          <p:spPr bwMode="auto">
            <a:xfrm rot="5400000">
              <a:off x="2748" y="1720"/>
              <a:ext cx="1051" cy="1155"/>
            </a:xfrm>
            <a:prstGeom prst="ellipse">
              <a:avLst/>
            </a:prstGeom>
            <a:noFill/>
            <a:ln w="12700">
              <a:solidFill>
                <a:srgbClr val="003300"/>
              </a:solidFill>
              <a:round/>
              <a:headEnd/>
              <a:tailEnd/>
            </a:ln>
            <a:effectLst/>
          </p:spPr>
          <p:txBody>
            <a:bodyPr wrap="none" anchor="ctr"/>
            <a:lstStyle/>
            <a:p>
              <a:endParaRPr lang="en-US"/>
            </a:p>
          </p:txBody>
        </p:sp>
        <p:sp>
          <p:nvSpPr>
            <p:cNvPr id="91239" name="Arc 103"/>
            <p:cNvSpPr>
              <a:spLocks/>
            </p:cNvSpPr>
            <p:nvPr/>
          </p:nvSpPr>
          <p:spPr bwMode="auto">
            <a:xfrm rot="6681726" flipH="1">
              <a:off x="3121" y="1750"/>
              <a:ext cx="406" cy="723"/>
            </a:xfrm>
            <a:custGeom>
              <a:avLst/>
              <a:gdLst>
                <a:gd name="G0" fmla="+- 2653 0 0"/>
                <a:gd name="G1" fmla="+- 17906 0 0"/>
                <a:gd name="G2" fmla="+- 21600 0 0"/>
                <a:gd name="T0" fmla="*/ 14733 w 24253"/>
                <a:gd name="T1" fmla="*/ 0 h 39506"/>
                <a:gd name="T2" fmla="*/ 0 w 24253"/>
                <a:gd name="T3" fmla="*/ 39342 h 39506"/>
                <a:gd name="T4" fmla="*/ 2653 w 24253"/>
                <a:gd name="T5" fmla="*/ 17906 h 39506"/>
              </a:gdLst>
              <a:ahLst/>
              <a:cxnLst>
                <a:cxn ang="0">
                  <a:pos x="T0" y="T1"/>
                </a:cxn>
                <a:cxn ang="0">
                  <a:pos x="T2" y="T3"/>
                </a:cxn>
                <a:cxn ang="0">
                  <a:pos x="T4" y="T5"/>
                </a:cxn>
              </a:cxnLst>
              <a:rect l="0" t="0" r="r" b="b"/>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close/>
                </a:path>
              </a:pathLst>
            </a:custGeom>
            <a:noFill/>
            <a:ln w="3175">
              <a:solidFill>
                <a:srgbClr val="00FFFF"/>
              </a:solidFill>
              <a:round/>
              <a:headEnd/>
              <a:tailEnd/>
            </a:ln>
            <a:effectLst/>
          </p:spPr>
          <p:txBody>
            <a:bodyPr wrap="none" anchor="ctr"/>
            <a:lstStyle/>
            <a:p>
              <a:endParaRPr lang="en-US"/>
            </a:p>
          </p:txBody>
        </p:sp>
        <p:sp>
          <p:nvSpPr>
            <p:cNvPr id="91240" name="Line 104"/>
            <p:cNvSpPr>
              <a:spLocks noChangeShapeType="1"/>
            </p:cNvSpPr>
            <p:nvPr/>
          </p:nvSpPr>
          <p:spPr bwMode="auto">
            <a:xfrm rot="10800000">
              <a:off x="3293" y="1910"/>
              <a:ext cx="0" cy="96"/>
            </a:xfrm>
            <a:prstGeom prst="line">
              <a:avLst/>
            </a:prstGeom>
            <a:noFill/>
            <a:ln w="9525">
              <a:solidFill>
                <a:srgbClr val="FF0000"/>
              </a:solidFill>
              <a:round/>
              <a:headEnd/>
              <a:tailEnd/>
            </a:ln>
            <a:effectLst/>
          </p:spPr>
          <p:txBody>
            <a:bodyPr/>
            <a:lstStyle/>
            <a:p>
              <a:endParaRPr lang="en-US"/>
            </a:p>
          </p:txBody>
        </p:sp>
        <p:sp>
          <p:nvSpPr>
            <p:cNvPr id="91241" name="Text Box 105"/>
            <p:cNvSpPr txBox="1">
              <a:spLocks noChangeArrowheads="1"/>
            </p:cNvSpPr>
            <p:nvPr/>
          </p:nvSpPr>
          <p:spPr bwMode="auto">
            <a:xfrm rot="-466213">
              <a:off x="3156" y="1748"/>
              <a:ext cx="250" cy="173"/>
            </a:xfrm>
            <a:prstGeom prst="rect">
              <a:avLst/>
            </a:prstGeom>
            <a:noFill/>
            <a:ln w="3175">
              <a:noFill/>
              <a:miter lim="800000"/>
              <a:headEnd/>
              <a:tailEnd/>
            </a:ln>
            <a:effectLst/>
          </p:spPr>
          <p:txBody>
            <a:bodyPr>
              <a:spAutoFit/>
            </a:bodyPr>
            <a:lstStyle/>
            <a:p>
              <a:pPr algn="ctr"/>
              <a:r>
                <a:rPr lang="en-US" sz="1200"/>
                <a:t>3</a:t>
              </a:r>
            </a:p>
          </p:txBody>
        </p:sp>
        <p:sp>
          <p:nvSpPr>
            <p:cNvPr id="91242" name="Text Box 106"/>
            <p:cNvSpPr txBox="1">
              <a:spLocks noChangeArrowheads="1"/>
            </p:cNvSpPr>
            <p:nvPr/>
          </p:nvSpPr>
          <p:spPr bwMode="auto">
            <a:xfrm rot="20100000">
              <a:off x="2920" y="1811"/>
              <a:ext cx="342"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2</a:t>
              </a:r>
              <a:endParaRPr lang="en-US"/>
            </a:p>
          </p:txBody>
        </p:sp>
        <p:sp>
          <p:nvSpPr>
            <p:cNvPr id="91243" name="Line 107"/>
            <p:cNvSpPr>
              <a:spLocks noChangeShapeType="1"/>
            </p:cNvSpPr>
            <p:nvPr/>
          </p:nvSpPr>
          <p:spPr bwMode="auto">
            <a:xfrm rot="300000">
              <a:off x="3329" y="1910"/>
              <a:ext cx="0" cy="40"/>
            </a:xfrm>
            <a:prstGeom prst="line">
              <a:avLst/>
            </a:prstGeom>
            <a:noFill/>
            <a:ln w="6350">
              <a:solidFill>
                <a:srgbClr val="0000FF"/>
              </a:solidFill>
              <a:round/>
              <a:headEnd/>
              <a:tailEnd/>
            </a:ln>
            <a:effectLst/>
          </p:spPr>
          <p:txBody>
            <a:bodyPr/>
            <a:lstStyle/>
            <a:p>
              <a:endParaRPr lang="en-US"/>
            </a:p>
          </p:txBody>
        </p:sp>
        <p:sp>
          <p:nvSpPr>
            <p:cNvPr id="91244" name="Line 108"/>
            <p:cNvSpPr>
              <a:spLocks noChangeShapeType="1"/>
            </p:cNvSpPr>
            <p:nvPr/>
          </p:nvSpPr>
          <p:spPr bwMode="auto">
            <a:xfrm rot="600000">
              <a:off x="3362" y="1914"/>
              <a:ext cx="0" cy="41"/>
            </a:xfrm>
            <a:prstGeom prst="line">
              <a:avLst/>
            </a:prstGeom>
            <a:noFill/>
            <a:ln w="6350">
              <a:solidFill>
                <a:srgbClr val="0000FF"/>
              </a:solidFill>
              <a:round/>
              <a:headEnd/>
              <a:tailEnd/>
            </a:ln>
            <a:effectLst/>
          </p:spPr>
          <p:txBody>
            <a:bodyPr/>
            <a:lstStyle/>
            <a:p>
              <a:endParaRPr lang="en-US"/>
            </a:p>
          </p:txBody>
        </p:sp>
        <p:sp>
          <p:nvSpPr>
            <p:cNvPr id="91245" name="Line 109"/>
            <p:cNvSpPr>
              <a:spLocks noChangeShapeType="1"/>
            </p:cNvSpPr>
            <p:nvPr/>
          </p:nvSpPr>
          <p:spPr bwMode="auto">
            <a:xfrm rot="900000">
              <a:off x="3395" y="1922"/>
              <a:ext cx="0" cy="39"/>
            </a:xfrm>
            <a:prstGeom prst="line">
              <a:avLst/>
            </a:prstGeom>
            <a:noFill/>
            <a:ln w="6350">
              <a:solidFill>
                <a:srgbClr val="0000FF"/>
              </a:solidFill>
              <a:round/>
              <a:headEnd/>
              <a:tailEnd/>
            </a:ln>
            <a:effectLst/>
          </p:spPr>
          <p:txBody>
            <a:bodyPr/>
            <a:lstStyle/>
            <a:p>
              <a:endParaRPr lang="en-US"/>
            </a:p>
          </p:txBody>
        </p:sp>
        <p:sp>
          <p:nvSpPr>
            <p:cNvPr id="91246" name="Line 110"/>
            <p:cNvSpPr>
              <a:spLocks noChangeShapeType="1"/>
            </p:cNvSpPr>
            <p:nvPr/>
          </p:nvSpPr>
          <p:spPr bwMode="auto">
            <a:xfrm rot="1200000">
              <a:off x="3427" y="1932"/>
              <a:ext cx="0" cy="41"/>
            </a:xfrm>
            <a:prstGeom prst="line">
              <a:avLst/>
            </a:prstGeom>
            <a:noFill/>
            <a:ln w="6350">
              <a:solidFill>
                <a:srgbClr val="0000FF"/>
              </a:solidFill>
              <a:round/>
              <a:headEnd/>
              <a:tailEnd/>
            </a:ln>
            <a:effectLst/>
          </p:spPr>
          <p:txBody>
            <a:bodyPr/>
            <a:lstStyle/>
            <a:p>
              <a:endParaRPr lang="en-US"/>
            </a:p>
          </p:txBody>
        </p:sp>
        <p:sp>
          <p:nvSpPr>
            <p:cNvPr id="91247" name="Line 111"/>
            <p:cNvSpPr>
              <a:spLocks noChangeShapeType="1"/>
            </p:cNvSpPr>
            <p:nvPr/>
          </p:nvSpPr>
          <p:spPr bwMode="auto">
            <a:xfrm rot="1500000">
              <a:off x="3452" y="1944"/>
              <a:ext cx="0" cy="89"/>
            </a:xfrm>
            <a:prstGeom prst="line">
              <a:avLst/>
            </a:prstGeom>
            <a:noFill/>
            <a:ln w="9525">
              <a:solidFill>
                <a:srgbClr val="FF0000"/>
              </a:solidFill>
              <a:round/>
              <a:headEnd/>
              <a:tailEnd/>
            </a:ln>
            <a:effectLst/>
          </p:spPr>
          <p:txBody>
            <a:bodyPr/>
            <a:lstStyle/>
            <a:p>
              <a:endParaRPr lang="en-US"/>
            </a:p>
          </p:txBody>
        </p:sp>
        <p:sp>
          <p:nvSpPr>
            <p:cNvPr id="91248" name="Line 112"/>
            <p:cNvSpPr>
              <a:spLocks noChangeShapeType="1"/>
            </p:cNvSpPr>
            <p:nvPr/>
          </p:nvSpPr>
          <p:spPr bwMode="auto">
            <a:xfrm rot="1800000">
              <a:off x="3488" y="1962"/>
              <a:ext cx="0" cy="41"/>
            </a:xfrm>
            <a:prstGeom prst="line">
              <a:avLst/>
            </a:prstGeom>
            <a:noFill/>
            <a:ln w="6350">
              <a:solidFill>
                <a:srgbClr val="0000FF"/>
              </a:solidFill>
              <a:round/>
              <a:headEnd/>
              <a:tailEnd/>
            </a:ln>
            <a:effectLst/>
          </p:spPr>
          <p:txBody>
            <a:bodyPr/>
            <a:lstStyle/>
            <a:p>
              <a:endParaRPr lang="en-US"/>
            </a:p>
          </p:txBody>
        </p:sp>
        <p:sp>
          <p:nvSpPr>
            <p:cNvPr id="91249" name="Line 113"/>
            <p:cNvSpPr>
              <a:spLocks noChangeShapeType="1"/>
            </p:cNvSpPr>
            <p:nvPr/>
          </p:nvSpPr>
          <p:spPr bwMode="auto">
            <a:xfrm rot="2100000">
              <a:off x="3513" y="1978"/>
              <a:ext cx="0" cy="39"/>
            </a:xfrm>
            <a:prstGeom prst="line">
              <a:avLst/>
            </a:prstGeom>
            <a:noFill/>
            <a:ln w="6350">
              <a:solidFill>
                <a:srgbClr val="0000FF"/>
              </a:solidFill>
              <a:round/>
              <a:headEnd/>
              <a:tailEnd/>
            </a:ln>
            <a:effectLst/>
          </p:spPr>
          <p:txBody>
            <a:bodyPr/>
            <a:lstStyle/>
            <a:p>
              <a:endParaRPr lang="en-US"/>
            </a:p>
          </p:txBody>
        </p:sp>
        <p:sp>
          <p:nvSpPr>
            <p:cNvPr id="91250" name="Line 114"/>
            <p:cNvSpPr>
              <a:spLocks noChangeShapeType="1"/>
            </p:cNvSpPr>
            <p:nvPr/>
          </p:nvSpPr>
          <p:spPr bwMode="auto">
            <a:xfrm rot="2400000">
              <a:off x="3542" y="1997"/>
              <a:ext cx="0" cy="39"/>
            </a:xfrm>
            <a:prstGeom prst="line">
              <a:avLst/>
            </a:prstGeom>
            <a:noFill/>
            <a:ln w="6350">
              <a:solidFill>
                <a:srgbClr val="0000FF"/>
              </a:solidFill>
              <a:round/>
              <a:headEnd/>
              <a:tailEnd/>
            </a:ln>
            <a:effectLst/>
          </p:spPr>
          <p:txBody>
            <a:bodyPr/>
            <a:lstStyle/>
            <a:p>
              <a:endParaRPr lang="en-US"/>
            </a:p>
          </p:txBody>
        </p:sp>
        <p:sp>
          <p:nvSpPr>
            <p:cNvPr id="91251" name="Line 115"/>
            <p:cNvSpPr>
              <a:spLocks noChangeShapeType="1"/>
            </p:cNvSpPr>
            <p:nvPr/>
          </p:nvSpPr>
          <p:spPr bwMode="auto">
            <a:xfrm rot="2700000">
              <a:off x="3565" y="2018"/>
              <a:ext cx="0" cy="44"/>
            </a:xfrm>
            <a:prstGeom prst="line">
              <a:avLst/>
            </a:prstGeom>
            <a:noFill/>
            <a:ln w="6350">
              <a:solidFill>
                <a:srgbClr val="0000FF"/>
              </a:solidFill>
              <a:round/>
              <a:headEnd/>
              <a:tailEnd/>
            </a:ln>
            <a:effectLst/>
          </p:spPr>
          <p:txBody>
            <a:bodyPr/>
            <a:lstStyle/>
            <a:p>
              <a:endParaRPr lang="en-US"/>
            </a:p>
          </p:txBody>
        </p:sp>
        <p:sp>
          <p:nvSpPr>
            <p:cNvPr id="91252" name="Line 116"/>
            <p:cNvSpPr>
              <a:spLocks noChangeShapeType="1"/>
            </p:cNvSpPr>
            <p:nvPr/>
          </p:nvSpPr>
          <p:spPr bwMode="auto">
            <a:xfrm rot="3000000">
              <a:off x="3570" y="2029"/>
              <a:ext cx="0" cy="98"/>
            </a:xfrm>
            <a:prstGeom prst="line">
              <a:avLst/>
            </a:prstGeom>
            <a:noFill/>
            <a:ln w="9525">
              <a:solidFill>
                <a:srgbClr val="FF0000"/>
              </a:solidFill>
              <a:round/>
              <a:headEnd/>
              <a:tailEnd/>
            </a:ln>
            <a:effectLst/>
          </p:spPr>
          <p:txBody>
            <a:bodyPr/>
            <a:lstStyle/>
            <a:p>
              <a:endParaRPr lang="en-US"/>
            </a:p>
          </p:txBody>
        </p:sp>
        <p:sp>
          <p:nvSpPr>
            <p:cNvPr id="91253" name="Line 117"/>
            <p:cNvSpPr>
              <a:spLocks noChangeShapeType="1"/>
            </p:cNvSpPr>
            <p:nvPr/>
          </p:nvSpPr>
          <p:spPr bwMode="auto">
            <a:xfrm rot="29400000">
              <a:off x="3017" y="2027"/>
              <a:ext cx="0" cy="106"/>
            </a:xfrm>
            <a:prstGeom prst="line">
              <a:avLst/>
            </a:prstGeom>
            <a:noFill/>
            <a:ln w="9525">
              <a:solidFill>
                <a:srgbClr val="FF0000"/>
              </a:solidFill>
              <a:round/>
              <a:headEnd/>
              <a:tailEnd/>
            </a:ln>
            <a:effectLst/>
          </p:spPr>
          <p:txBody>
            <a:bodyPr/>
            <a:lstStyle/>
            <a:p>
              <a:endParaRPr lang="en-US"/>
            </a:p>
          </p:txBody>
        </p:sp>
        <p:sp>
          <p:nvSpPr>
            <p:cNvPr id="91254" name="Line 118"/>
            <p:cNvSpPr>
              <a:spLocks noChangeShapeType="1"/>
            </p:cNvSpPr>
            <p:nvPr/>
          </p:nvSpPr>
          <p:spPr bwMode="auto">
            <a:xfrm rot="18900000">
              <a:off x="3017" y="2018"/>
              <a:ext cx="0" cy="40"/>
            </a:xfrm>
            <a:prstGeom prst="line">
              <a:avLst/>
            </a:prstGeom>
            <a:noFill/>
            <a:ln w="6350">
              <a:solidFill>
                <a:srgbClr val="0000FF"/>
              </a:solidFill>
              <a:round/>
              <a:headEnd/>
              <a:tailEnd/>
            </a:ln>
            <a:effectLst/>
          </p:spPr>
          <p:txBody>
            <a:bodyPr/>
            <a:lstStyle/>
            <a:p>
              <a:endParaRPr lang="en-US"/>
            </a:p>
          </p:txBody>
        </p:sp>
        <p:sp>
          <p:nvSpPr>
            <p:cNvPr id="91255" name="Line 119"/>
            <p:cNvSpPr>
              <a:spLocks noChangeShapeType="1"/>
            </p:cNvSpPr>
            <p:nvPr/>
          </p:nvSpPr>
          <p:spPr bwMode="auto">
            <a:xfrm rot="19200000">
              <a:off x="3040" y="1999"/>
              <a:ext cx="0" cy="38"/>
            </a:xfrm>
            <a:prstGeom prst="line">
              <a:avLst/>
            </a:prstGeom>
            <a:noFill/>
            <a:ln w="6350">
              <a:solidFill>
                <a:srgbClr val="0000FF"/>
              </a:solidFill>
              <a:round/>
              <a:headEnd/>
              <a:tailEnd/>
            </a:ln>
            <a:effectLst/>
          </p:spPr>
          <p:txBody>
            <a:bodyPr/>
            <a:lstStyle/>
            <a:p>
              <a:endParaRPr lang="en-US"/>
            </a:p>
          </p:txBody>
        </p:sp>
        <p:sp>
          <p:nvSpPr>
            <p:cNvPr id="91256" name="Line 120"/>
            <p:cNvSpPr>
              <a:spLocks noChangeShapeType="1"/>
            </p:cNvSpPr>
            <p:nvPr/>
          </p:nvSpPr>
          <p:spPr bwMode="auto">
            <a:xfrm rot="19500000">
              <a:off x="3069" y="1979"/>
              <a:ext cx="0" cy="39"/>
            </a:xfrm>
            <a:prstGeom prst="line">
              <a:avLst/>
            </a:prstGeom>
            <a:noFill/>
            <a:ln w="6350">
              <a:solidFill>
                <a:srgbClr val="0000FF"/>
              </a:solidFill>
              <a:round/>
              <a:headEnd/>
              <a:tailEnd/>
            </a:ln>
            <a:effectLst/>
          </p:spPr>
          <p:txBody>
            <a:bodyPr/>
            <a:lstStyle/>
            <a:p>
              <a:endParaRPr lang="en-US"/>
            </a:p>
          </p:txBody>
        </p:sp>
        <p:sp>
          <p:nvSpPr>
            <p:cNvPr id="91257" name="Line 121"/>
            <p:cNvSpPr>
              <a:spLocks noChangeShapeType="1"/>
            </p:cNvSpPr>
            <p:nvPr/>
          </p:nvSpPr>
          <p:spPr bwMode="auto">
            <a:xfrm rot="19800000">
              <a:off x="3095" y="1961"/>
              <a:ext cx="0" cy="39"/>
            </a:xfrm>
            <a:prstGeom prst="line">
              <a:avLst/>
            </a:prstGeom>
            <a:noFill/>
            <a:ln w="6350">
              <a:solidFill>
                <a:srgbClr val="0000FF"/>
              </a:solidFill>
              <a:round/>
              <a:headEnd/>
              <a:tailEnd/>
            </a:ln>
            <a:effectLst/>
          </p:spPr>
          <p:txBody>
            <a:bodyPr/>
            <a:lstStyle/>
            <a:p>
              <a:endParaRPr lang="en-US"/>
            </a:p>
          </p:txBody>
        </p:sp>
        <p:sp>
          <p:nvSpPr>
            <p:cNvPr id="91258" name="Line 122"/>
            <p:cNvSpPr>
              <a:spLocks noChangeShapeType="1"/>
            </p:cNvSpPr>
            <p:nvPr/>
          </p:nvSpPr>
          <p:spPr bwMode="auto">
            <a:xfrm rot="20100000">
              <a:off x="3139" y="1943"/>
              <a:ext cx="0" cy="88"/>
            </a:xfrm>
            <a:prstGeom prst="line">
              <a:avLst/>
            </a:prstGeom>
            <a:noFill/>
            <a:ln w="9525">
              <a:solidFill>
                <a:srgbClr val="FF0000"/>
              </a:solidFill>
              <a:round/>
              <a:headEnd/>
              <a:tailEnd/>
            </a:ln>
            <a:effectLst/>
          </p:spPr>
          <p:txBody>
            <a:bodyPr/>
            <a:lstStyle/>
            <a:p>
              <a:endParaRPr lang="en-US"/>
            </a:p>
          </p:txBody>
        </p:sp>
        <p:sp>
          <p:nvSpPr>
            <p:cNvPr id="91259" name="Line 123"/>
            <p:cNvSpPr>
              <a:spLocks noChangeShapeType="1"/>
            </p:cNvSpPr>
            <p:nvPr/>
          </p:nvSpPr>
          <p:spPr bwMode="auto">
            <a:xfrm rot="20400000">
              <a:off x="3159" y="1932"/>
              <a:ext cx="0" cy="41"/>
            </a:xfrm>
            <a:prstGeom prst="line">
              <a:avLst/>
            </a:prstGeom>
            <a:noFill/>
            <a:ln w="6350">
              <a:solidFill>
                <a:srgbClr val="0000FF"/>
              </a:solidFill>
              <a:round/>
              <a:headEnd/>
              <a:tailEnd/>
            </a:ln>
            <a:effectLst/>
          </p:spPr>
          <p:txBody>
            <a:bodyPr/>
            <a:lstStyle/>
            <a:p>
              <a:endParaRPr lang="en-US"/>
            </a:p>
          </p:txBody>
        </p:sp>
        <p:sp>
          <p:nvSpPr>
            <p:cNvPr id="91260" name="Line 124"/>
            <p:cNvSpPr>
              <a:spLocks noChangeShapeType="1"/>
            </p:cNvSpPr>
            <p:nvPr/>
          </p:nvSpPr>
          <p:spPr bwMode="auto">
            <a:xfrm rot="20700000">
              <a:off x="3187" y="1925"/>
              <a:ext cx="0" cy="40"/>
            </a:xfrm>
            <a:prstGeom prst="line">
              <a:avLst/>
            </a:prstGeom>
            <a:noFill/>
            <a:ln w="6350">
              <a:solidFill>
                <a:srgbClr val="0000FF"/>
              </a:solidFill>
              <a:round/>
              <a:headEnd/>
              <a:tailEnd/>
            </a:ln>
            <a:effectLst/>
          </p:spPr>
          <p:txBody>
            <a:bodyPr/>
            <a:lstStyle/>
            <a:p>
              <a:endParaRPr lang="en-US"/>
            </a:p>
          </p:txBody>
        </p:sp>
        <p:sp>
          <p:nvSpPr>
            <p:cNvPr id="91261" name="Line 125"/>
            <p:cNvSpPr>
              <a:spLocks noChangeShapeType="1"/>
            </p:cNvSpPr>
            <p:nvPr/>
          </p:nvSpPr>
          <p:spPr bwMode="auto">
            <a:xfrm rot="21000000">
              <a:off x="3221" y="1918"/>
              <a:ext cx="0" cy="39"/>
            </a:xfrm>
            <a:prstGeom prst="line">
              <a:avLst/>
            </a:prstGeom>
            <a:noFill/>
            <a:ln w="6350">
              <a:solidFill>
                <a:srgbClr val="0000FF"/>
              </a:solidFill>
              <a:round/>
              <a:headEnd/>
              <a:tailEnd/>
            </a:ln>
            <a:effectLst/>
          </p:spPr>
          <p:txBody>
            <a:bodyPr/>
            <a:lstStyle/>
            <a:p>
              <a:endParaRPr lang="en-US"/>
            </a:p>
          </p:txBody>
        </p:sp>
        <p:sp>
          <p:nvSpPr>
            <p:cNvPr id="91262" name="Line 126"/>
            <p:cNvSpPr>
              <a:spLocks noChangeShapeType="1"/>
            </p:cNvSpPr>
            <p:nvPr/>
          </p:nvSpPr>
          <p:spPr bwMode="auto">
            <a:xfrm rot="21300000">
              <a:off x="3256" y="1912"/>
              <a:ext cx="0" cy="39"/>
            </a:xfrm>
            <a:prstGeom prst="line">
              <a:avLst/>
            </a:prstGeom>
            <a:noFill/>
            <a:ln w="6350">
              <a:solidFill>
                <a:srgbClr val="0000FF"/>
              </a:solidFill>
              <a:round/>
              <a:headEnd/>
              <a:tailEnd/>
            </a:ln>
            <a:effectLst/>
          </p:spPr>
          <p:txBody>
            <a:bodyPr/>
            <a:lstStyle/>
            <a:p>
              <a:endParaRPr lang="en-US"/>
            </a:p>
          </p:txBody>
        </p:sp>
        <p:sp>
          <p:nvSpPr>
            <p:cNvPr id="91263" name="Line 127"/>
            <p:cNvSpPr>
              <a:spLocks noChangeShapeType="1"/>
            </p:cNvSpPr>
            <p:nvPr/>
          </p:nvSpPr>
          <p:spPr bwMode="auto">
            <a:xfrm rot="49500000">
              <a:off x="2952" y="2150"/>
              <a:ext cx="0" cy="107"/>
            </a:xfrm>
            <a:prstGeom prst="line">
              <a:avLst/>
            </a:prstGeom>
            <a:noFill/>
            <a:ln w="9525">
              <a:solidFill>
                <a:srgbClr val="FF0000"/>
              </a:solidFill>
              <a:round/>
              <a:headEnd/>
              <a:tailEnd/>
            </a:ln>
            <a:effectLst/>
          </p:spPr>
          <p:txBody>
            <a:bodyPr/>
            <a:lstStyle/>
            <a:p>
              <a:endParaRPr lang="en-US"/>
            </a:p>
          </p:txBody>
        </p:sp>
        <p:sp>
          <p:nvSpPr>
            <p:cNvPr id="91264" name="Line 128"/>
            <p:cNvSpPr>
              <a:spLocks noChangeShapeType="1"/>
            </p:cNvSpPr>
            <p:nvPr/>
          </p:nvSpPr>
          <p:spPr bwMode="auto">
            <a:xfrm rot="39000000">
              <a:off x="2931" y="2146"/>
              <a:ext cx="0" cy="42"/>
            </a:xfrm>
            <a:prstGeom prst="line">
              <a:avLst/>
            </a:prstGeom>
            <a:noFill/>
            <a:ln w="6350">
              <a:solidFill>
                <a:srgbClr val="0000FF"/>
              </a:solidFill>
              <a:round/>
              <a:headEnd/>
              <a:tailEnd/>
            </a:ln>
            <a:effectLst/>
          </p:spPr>
          <p:txBody>
            <a:bodyPr/>
            <a:lstStyle/>
            <a:p>
              <a:endParaRPr lang="en-US"/>
            </a:p>
          </p:txBody>
        </p:sp>
        <p:sp>
          <p:nvSpPr>
            <p:cNvPr id="91265" name="Line 129"/>
            <p:cNvSpPr>
              <a:spLocks noChangeShapeType="1"/>
            </p:cNvSpPr>
            <p:nvPr/>
          </p:nvSpPr>
          <p:spPr bwMode="auto">
            <a:xfrm rot="39300000">
              <a:off x="2943" y="2118"/>
              <a:ext cx="0" cy="43"/>
            </a:xfrm>
            <a:prstGeom prst="line">
              <a:avLst/>
            </a:prstGeom>
            <a:noFill/>
            <a:ln w="6350">
              <a:solidFill>
                <a:srgbClr val="0000FF"/>
              </a:solidFill>
              <a:round/>
              <a:headEnd/>
              <a:tailEnd/>
            </a:ln>
            <a:effectLst/>
          </p:spPr>
          <p:txBody>
            <a:bodyPr/>
            <a:lstStyle/>
            <a:p>
              <a:endParaRPr lang="en-US"/>
            </a:p>
          </p:txBody>
        </p:sp>
        <p:sp>
          <p:nvSpPr>
            <p:cNvPr id="91266" name="Line 130"/>
            <p:cNvSpPr>
              <a:spLocks noChangeShapeType="1"/>
            </p:cNvSpPr>
            <p:nvPr/>
          </p:nvSpPr>
          <p:spPr bwMode="auto">
            <a:xfrm rot="39600000">
              <a:off x="2959" y="2094"/>
              <a:ext cx="0" cy="42"/>
            </a:xfrm>
            <a:prstGeom prst="line">
              <a:avLst/>
            </a:prstGeom>
            <a:noFill/>
            <a:ln w="6350">
              <a:solidFill>
                <a:srgbClr val="0000FF"/>
              </a:solidFill>
              <a:round/>
              <a:headEnd/>
              <a:tailEnd/>
            </a:ln>
            <a:effectLst/>
          </p:spPr>
          <p:txBody>
            <a:bodyPr/>
            <a:lstStyle/>
            <a:p>
              <a:endParaRPr lang="en-US"/>
            </a:p>
          </p:txBody>
        </p:sp>
        <p:sp>
          <p:nvSpPr>
            <p:cNvPr id="91267" name="Line 131"/>
            <p:cNvSpPr>
              <a:spLocks noChangeShapeType="1"/>
            </p:cNvSpPr>
            <p:nvPr/>
          </p:nvSpPr>
          <p:spPr bwMode="auto">
            <a:xfrm rot="39900000">
              <a:off x="2975" y="2064"/>
              <a:ext cx="0" cy="42"/>
            </a:xfrm>
            <a:prstGeom prst="line">
              <a:avLst/>
            </a:prstGeom>
            <a:noFill/>
            <a:ln w="6350">
              <a:solidFill>
                <a:srgbClr val="0000FF"/>
              </a:solidFill>
              <a:round/>
              <a:headEnd/>
              <a:tailEnd/>
            </a:ln>
            <a:effectLst/>
          </p:spPr>
          <p:txBody>
            <a:bodyPr/>
            <a:lstStyle/>
            <a:p>
              <a:endParaRPr lang="en-US"/>
            </a:p>
          </p:txBody>
        </p:sp>
        <p:sp>
          <p:nvSpPr>
            <p:cNvPr id="91268" name="Line 132"/>
            <p:cNvSpPr>
              <a:spLocks noChangeShapeType="1"/>
            </p:cNvSpPr>
            <p:nvPr/>
          </p:nvSpPr>
          <p:spPr bwMode="auto">
            <a:xfrm rot="3300000">
              <a:off x="3604" y="2067"/>
              <a:ext cx="0" cy="42"/>
            </a:xfrm>
            <a:prstGeom prst="line">
              <a:avLst/>
            </a:prstGeom>
            <a:noFill/>
            <a:ln w="6350">
              <a:solidFill>
                <a:srgbClr val="0000FF"/>
              </a:solidFill>
              <a:round/>
              <a:headEnd/>
              <a:tailEnd/>
            </a:ln>
            <a:effectLst/>
          </p:spPr>
          <p:txBody>
            <a:bodyPr/>
            <a:lstStyle/>
            <a:p>
              <a:endParaRPr lang="en-US"/>
            </a:p>
          </p:txBody>
        </p:sp>
        <p:sp>
          <p:nvSpPr>
            <p:cNvPr id="91269" name="Line 133"/>
            <p:cNvSpPr>
              <a:spLocks noChangeShapeType="1"/>
            </p:cNvSpPr>
            <p:nvPr/>
          </p:nvSpPr>
          <p:spPr bwMode="auto">
            <a:xfrm rot="3600000">
              <a:off x="3618" y="2088"/>
              <a:ext cx="0" cy="44"/>
            </a:xfrm>
            <a:prstGeom prst="line">
              <a:avLst/>
            </a:prstGeom>
            <a:noFill/>
            <a:ln w="6350">
              <a:solidFill>
                <a:srgbClr val="0000FF"/>
              </a:solidFill>
              <a:round/>
              <a:headEnd/>
              <a:tailEnd/>
            </a:ln>
            <a:effectLst/>
          </p:spPr>
          <p:txBody>
            <a:bodyPr/>
            <a:lstStyle/>
            <a:p>
              <a:endParaRPr lang="en-US"/>
            </a:p>
          </p:txBody>
        </p:sp>
        <p:sp>
          <p:nvSpPr>
            <p:cNvPr id="91270" name="Line 134"/>
            <p:cNvSpPr>
              <a:spLocks noChangeShapeType="1"/>
            </p:cNvSpPr>
            <p:nvPr/>
          </p:nvSpPr>
          <p:spPr bwMode="auto">
            <a:xfrm rot="3900000">
              <a:off x="3637" y="2116"/>
              <a:ext cx="0" cy="42"/>
            </a:xfrm>
            <a:prstGeom prst="line">
              <a:avLst/>
            </a:prstGeom>
            <a:noFill/>
            <a:ln w="6350">
              <a:solidFill>
                <a:srgbClr val="0000FF"/>
              </a:solidFill>
              <a:round/>
              <a:headEnd/>
              <a:tailEnd/>
            </a:ln>
            <a:effectLst/>
          </p:spPr>
          <p:txBody>
            <a:bodyPr/>
            <a:lstStyle/>
            <a:p>
              <a:endParaRPr lang="en-US"/>
            </a:p>
          </p:txBody>
        </p:sp>
        <p:sp>
          <p:nvSpPr>
            <p:cNvPr id="91271" name="Line 135"/>
            <p:cNvSpPr>
              <a:spLocks noChangeShapeType="1"/>
            </p:cNvSpPr>
            <p:nvPr/>
          </p:nvSpPr>
          <p:spPr bwMode="auto">
            <a:xfrm rot="4200000">
              <a:off x="3649" y="2146"/>
              <a:ext cx="0" cy="42"/>
            </a:xfrm>
            <a:prstGeom prst="line">
              <a:avLst/>
            </a:prstGeom>
            <a:noFill/>
            <a:ln w="6350">
              <a:solidFill>
                <a:srgbClr val="0000FF"/>
              </a:solidFill>
              <a:round/>
              <a:headEnd/>
              <a:tailEnd/>
            </a:ln>
            <a:effectLst/>
          </p:spPr>
          <p:txBody>
            <a:bodyPr/>
            <a:lstStyle/>
            <a:p>
              <a:endParaRPr lang="en-US"/>
            </a:p>
          </p:txBody>
        </p:sp>
        <p:sp>
          <p:nvSpPr>
            <p:cNvPr id="91272" name="Line 136"/>
            <p:cNvSpPr>
              <a:spLocks noChangeShapeType="1"/>
            </p:cNvSpPr>
            <p:nvPr/>
          </p:nvSpPr>
          <p:spPr bwMode="auto">
            <a:xfrm rot="4500000">
              <a:off x="3636" y="2155"/>
              <a:ext cx="0" cy="98"/>
            </a:xfrm>
            <a:prstGeom prst="line">
              <a:avLst/>
            </a:prstGeom>
            <a:noFill/>
            <a:ln w="9525">
              <a:solidFill>
                <a:srgbClr val="FF0000"/>
              </a:solidFill>
              <a:round/>
              <a:headEnd/>
              <a:tailEnd/>
            </a:ln>
            <a:effectLst/>
          </p:spPr>
          <p:txBody>
            <a:bodyPr/>
            <a:lstStyle/>
            <a:p>
              <a:endParaRPr lang="en-US"/>
            </a:p>
          </p:txBody>
        </p:sp>
        <p:sp>
          <p:nvSpPr>
            <p:cNvPr id="91273" name="Text Box 137"/>
            <p:cNvSpPr txBox="1">
              <a:spLocks noChangeArrowheads="1"/>
            </p:cNvSpPr>
            <p:nvPr/>
          </p:nvSpPr>
          <p:spPr bwMode="auto">
            <a:xfrm>
              <a:off x="2674" y="2088"/>
              <a:ext cx="343"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0</a:t>
              </a:r>
              <a:endParaRPr lang="en-US"/>
            </a:p>
          </p:txBody>
        </p:sp>
        <p:sp>
          <p:nvSpPr>
            <p:cNvPr id="91274" name="Text Box 138"/>
            <p:cNvSpPr txBox="1">
              <a:spLocks noChangeArrowheads="1"/>
            </p:cNvSpPr>
            <p:nvPr/>
          </p:nvSpPr>
          <p:spPr bwMode="auto">
            <a:xfrm rot="-2443161">
              <a:off x="2760" y="1939"/>
              <a:ext cx="342" cy="173"/>
            </a:xfrm>
            <a:prstGeom prst="rect">
              <a:avLst/>
            </a:prstGeom>
            <a:noFill/>
            <a:ln w="12700">
              <a:noFill/>
              <a:miter lim="800000"/>
              <a:headEnd/>
              <a:tailEnd/>
            </a:ln>
            <a:effectLst/>
          </p:spPr>
          <p:txBody>
            <a:bodyPr>
              <a:spAutoFit/>
            </a:bodyPr>
            <a:lstStyle/>
            <a:p>
              <a:pPr algn="ctr"/>
              <a:r>
                <a:rPr lang="en-US" sz="1200"/>
                <a:t>1</a:t>
              </a:r>
            </a:p>
          </p:txBody>
        </p:sp>
        <p:sp>
          <p:nvSpPr>
            <p:cNvPr id="91275" name="Text Box 139"/>
            <p:cNvSpPr txBox="1">
              <a:spLocks noChangeArrowheads="1"/>
            </p:cNvSpPr>
            <p:nvPr/>
          </p:nvSpPr>
          <p:spPr bwMode="auto">
            <a:xfrm rot="3000000">
              <a:off x="3392" y="1800"/>
              <a:ext cx="307"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4</a:t>
              </a:r>
              <a:endParaRPr lang="en-US"/>
            </a:p>
          </p:txBody>
        </p:sp>
        <p:sp>
          <p:nvSpPr>
            <p:cNvPr id="91276" name="Text Box 140"/>
            <p:cNvSpPr txBox="1">
              <a:spLocks noChangeArrowheads="1"/>
            </p:cNvSpPr>
            <p:nvPr/>
          </p:nvSpPr>
          <p:spPr bwMode="auto">
            <a:xfrm rot="4500000">
              <a:off x="3611" y="2104"/>
              <a:ext cx="309"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6</a:t>
              </a:r>
              <a:endParaRPr lang="en-US"/>
            </a:p>
          </p:txBody>
        </p:sp>
        <p:sp>
          <p:nvSpPr>
            <p:cNvPr id="91277" name="Text Box 141"/>
            <p:cNvSpPr txBox="1">
              <a:spLocks noChangeArrowheads="1"/>
            </p:cNvSpPr>
            <p:nvPr/>
          </p:nvSpPr>
          <p:spPr bwMode="auto">
            <a:xfrm>
              <a:off x="2997" y="2051"/>
              <a:ext cx="590" cy="231"/>
            </a:xfrm>
            <a:prstGeom prst="rect">
              <a:avLst/>
            </a:prstGeom>
            <a:noFill/>
            <a:ln w="9525">
              <a:noFill/>
              <a:miter lim="800000"/>
              <a:headEnd/>
              <a:tailEnd/>
            </a:ln>
            <a:effectLst/>
          </p:spPr>
          <p:txBody>
            <a:bodyPr>
              <a:spAutoFit/>
            </a:bodyPr>
            <a:lstStyle/>
            <a:p>
              <a:pPr algn="ctr"/>
              <a:r>
                <a:rPr lang="en-US"/>
                <a:t>V</a:t>
              </a:r>
            </a:p>
          </p:txBody>
        </p:sp>
        <p:sp>
          <p:nvSpPr>
            <p:cNvPr id="91278" name="AutoShape 142"/>
            <p:cNvSpPr>
              <a:spLocks noChangeArrowheads="1"/>
            </p:cNvSpPr>
            <p:nvPr/>
          </p:nvSpPr>
          <p:spPr bwMode="auto">
            <a:xfrm rot="10800000">
              <a:off x="2841" y="1895"/>
              <a:ext cx="910" cy="776"/>
            </a:xfrm>
            <a:custGeom>
              <a:avLst/>
              <a:gdLst>
                <a:gd name="G0" fmla="+- 1811 0 0"/>
                <a:gd name="G1" fmla="+- -11364493 0 0"/>
                <a:gd name="G2" fmla="+- 0 0 -11364493"/>
                <a:gd name="T0" fmla="*/ 0 256 1"/>
                <a:gd name="T1" fmla="*/ 180 256 1"/>
                <a:gd name="G3" fmla="+- -11364493 T0 T1"/>
                <a:gd name="T2" fmla="*/ 0 256 1"/>
                <a:gd name="T3" fmla="*/ 90 256 1"/>
                <a:gd name="G4" fmla="+- -11364493 T2 T3"/>
                <a:gd name="G5" fmla="*/ G4 2 1"/>
                <a:gd name="T4" fmla="*/ 90 256 1"/>
                <a:gd name="T5" fmla="*/ 0 256 1"/>
                <a:gd name="G6" fmla="+- -11364493 T4 T5"/>
                <a:gd name="G7" fmla="*/ G6 2 1"/>
                <a:gd name="G8" fmla="abs -1136449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811"/>
                <a:gd name="G18" fmla="*/ 1811 1 2"/>
                <a:gd name="G19" fmla="+- G18 5400 0"/>
                <a:gd name="G20" fmla="cos G19 -11364493"/>
                <a:gd name="G21" fmla="sin G19 -11364493"/>
                <a:gd name="G22" fmla="+- G20 10800 0"/>
                <a:gd name="G23" fmla="+- G21 10800 0"/>
                <a:gd name="G24" fmla="+- 10800 0 G20"/>
                <a:gd name="G25" fmla="+- 1811 10800 0"/>
                <a:gd name="G26" fmla="?: G9 G17 G25"/>
                <a:gd name="G27" fmla="?: G9 0 21600"/>
                <a:gd name="G28" fmla="cos 10800 -11364493"/>
                <a:gd name="G29" fmla="sin 10800 -11364493"/>
                <a:gd name="G30" fmla="sin 1811 -11364493"/>
                <a:gd name="G31" fmla="+- G28 10800 0"/>
                <a:gd name="G32" fmla="+- G29 10800 0"/>
                <a:gd name="G33" fmla="+- G30 10800 0"/>
                <a:gd name="G34" fmla="?: G4 0 G31"/>
                <a:gd name="G35" fmla="?: -11364493 G34 0"/>
                <a:gd name="G36" fmla="?: G6 G35 G31"/>
                <a:gd name="G37" fmla="+- 21600 0 G36"/>
                <a:gd name="G38" fmla="?: G4 0 G33"/>
                <a:gd name="G39" fmla="?: -11364493 G38 G32"/>
                <a:gd name="G40" fmla="?: G6 G39 0"/>
                <a:gd name="G41" fmla="?: G4 G32 21600"/>
                <a:gd name="G42" fmla="?: G6 G41 G33"/>
                <a:gd name="T12" fmla="*/ 10800 w 21600"/>
                <a:gd name="T13" fmla="*/ 0 h 21600"/>
                <a:gd name="T14" fmla="*/ 4535 w 21600"/>
                <a:gd name="T15" fmla="*/ 10076 h 21600"/>
                <a:gd name="T16" fmla="*/ 10800 w 21600"/>
                <a:gd name="T17" fmla="*/ 8989 h 21600"/>
                <a:gd name="T18" fmla="*/ 17065 w 21600"/>
                <a:gd name="T19" fmla="*/ 1007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close/>
                </a:path>
              </a:pathLst>
            </a:custGeom>
            <a:solidFill>
              <a:srgbClr val="FFFFCC"/>
            </a:solidFill>
            <a:ln w="3175" algn="ctr">
              <a:noFill/>
              <a:miter lim="800000"/>
              <a:headEnd/>
              <a:tailEnd/>
            </a:ln>
            <a:effectLst/>
          </p:spPr>
          <p:txBody>
            <a:bodyPr wrap="none" anchor="ctr"/>
            <a:lstStyle/>
            <a:p>
              <a:endParaRPr lang="en-US"/>
            </a:p>
          </p:txBody>
        </p:sp>
        <p:sp>
          <p:nvSpPr>
            <p:cNvPr id="91279" name="Rectangle 143"/>
            <p:cNvSpPr>
              <a:spLocks noChangeArrowheads="1"/>
            </p:cNvSpPr>
            <p:nvPr/>
          </p:nvSpPr>
          <p:spPr bwMode="auto">
            <a:xfrm>
              <a:off x="2620" y="2336"/>
              <a:ext cx="1283" cy="481"/>
            </a:xfrm>
            <a:prstGeom prst="rect">
              <a:avLst/>
            </a:prstGeom>
            <a:solidFill>
              <a:schemeClr val="bg1"/>
            </a:solidFill>
            <a:ln w="57150" cmpd="thickThin">
              <a:noFill/>
              <a:miter lim="800000"/>
              <a:headEnd/>
              <a:tailEnd/>
            </a:ln>
            <a:effectLst/>
          </p:spPr>
          <p:txBody>
            <a:bodyPr wrap="none" anchor="ctr"/>
            <a:lstStyle/>
            <a:p>
              <a:endParaRPr lang="en-US"/>
            </a:p>
          </p:txBody>
        </p:sp>
        <p:sp>
          <p:nvSpPr>
            <p:cNvPr id="91280" name="Rectangle 144"/>
            <p:cNvSpPr>
              <a:spLocks noChangeArrowheads="1"/>
            </p:cNvSpPr>
            <p:nvPr/>
          </p:nvSpPr>
          <p:spPr bwMode="auto">
            <a:xfrm>
              <a:off x="2655" y="1728"/>
              <a:ext cx="1273" cy="645"/>
            </a:xfrm>
            <a:prstGeom prst="rect">
              <a:avLst/>
            </a:prstGeom>
            <a:noFill/>
            <a:ln w="28575">
              <a:solidFill>
                <a:srgbClr val="0000FF"/>
              </a:solidFill>
              <a:miter lim="800000"/>
              <a:headEnd/>
              <a:tailEnd/>
            </a:ln>
            <a:effectLst/>
          </p:spPr>
          <p:txBody>
            <a:bodyPr wrap="none" anchor="ctr"/>
            <a:lstStyle/>
            <a:p>
              <a:pPr algn="ctr"/>
              <a:endParaRPr lang="vi-VN"/>
            </a:p>
          </p:txBody>
        </p:sp>
        <p:sp>
          <p:nvSpPr>
            <p:cNvPr id="91281" name="Rectangle 145"/>
            <p:cNvSpPr>
              <a:spLocks noChangeArrowheads="1"/>
            </p:cNvSpPr>
            <p:nvPr/>
          </p:nvSpPr>
          <p:spPr bwMode="auto">
            <a:xfrm>
              <a:off x="2592" y="1686"/>
              <a:ext cx="1393" cy="1142"/>
            </a:xfrm>
            <a:prstGeom prst="rect">
              <a:avLst/>
            </a:prstGeom>
            <a:noFill/>
            <a:ln w="57150" cmpd="thickThin">
              <a:solidFill>
                <a:srgbClr val="663300"/>
              </a:solidFill>
              <a:miter lim="800000"/>
              <a:headEnd/>
              <a:tailEnd/>
            </a:ln>
            <a:effectLst/>
          </p:spPr>
          <p:txBody>
            <a:bodyPr wrap="none" anchor="ctr"/>
            <a:lstStyle/>
            <a:p>
              <a:endParaRPr lang="en-US"/>
            </a:p>
          </p:txBody>
        </p:sp>
        <p:sp>
          <p:nvSpPr>
            <p:cNvPr id="91282" name="AutoShape 146"/>
            <p:cNvSpPr>
              <a:spLocks noChangeArrowheads="1"/>
            </p:cNvSpPr>
            <p:nvPr/>
          </p:nvSpPr>
          <p:spPr bwMode="auto">
            <a:xfrm>
              <a:off x="3263" y="2411"/>
              <a:ext cx="57" cy="52"/>
            </a:xfrm>
            <a:custGeom>
              <a:avLst/>
              <a:gdLst>
                <a:gd name="G0" fmla="+- 432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close/>
                  <a:moveTo>
                    <a:pt x="4952" y="8006"/>
                  </a:moveTo>
                  <a:cubicBezTo>
                    <a:pt x="4536" y="8879"/>
                    <a:pt x="4320" y="9833"/>
                    <a:pt x="4320" y="10799"/>
                  </a:cubicBezTo>
                  <a:cubicBezTo>
                    <a:pt x="4320" y="14378"/>
                    <a:pt x="7221" y="17280"/>
                    <a:pt x="10800" y="17280"/>
                  </a:cubicBezTo>
                  <a:cubicBezTo>
                    <a:pt x="11766" y="17280"/>
                    <a:pt x="12720" y="17063"/>
                    <a:pt x="13593" y="16647"/>
                  </a:cubicBezTo>
                  <a:close/>
                </a:path>
              </a:pathLst>
            </a:custGeom>
            <a:solidFill>
              <a:srgbClr val="FF3300"/>
            </a:solidFill>
            <a:ln w="9525">
              <a:solidFill>
                <a:schemeClr val="tx1"/>
              </a:solidFill>
              <a:miter lim="800000"/>
              <a:headEnd/>
              <a:tailEnd/>
            </a:ln>
            <a:effectLst/>
          </p:spPr>
          <p:txBody>
            <a:bodyPr wrap="none" anchor="ctr"/>
            <a:lstStyle/>
            <a:p>
              <a:endParaRPr lang="en-US"/>
            </a:p>
          </p:txBody>
        </p:sp>
        <p:sp>
          <p:nvSpPr>
            <p:cNvPr id="91283" name="Arc 147"/>
            <p:cNvSpPr>
              <a:spLocks/>
            </p:cNvSpPr>
            <p:nvPr/>
          </p:nvSpPr>
          <p:spPr bwMode="auto">
            <a:xfrm flipV="1">
              <a:off x="3246" y="2396"/>
              <a:ext cx="91" cy="41"/>
            </a:xfrm>
            <a:custGeom>
              <a:avLst/>
              <a:gdLst>
                <a:gd name="G0" fmla="+- 20850 0 0"/>
                <a:gd name="G1" fmla="+- 0 0 0"/>
                <a:gd name="G2" fmla="+- 21600 0 0"/>
                <a:gd name="T0" fmla="*/ 42223 w 42223"/>
                <a:gd name="T1" fmla="*/ 3121 h 21600"/>
                <a:gd name="T2" fmla="*/ 0 w 42223"/>
                <a:gd name="T3" fmla="*/ 5642 h 21600"/>
                <a:gd name="T4" fmla="*/ 20850 w 42223"/>
                <a:gd name="T5" fmla="*/ 0 h 21600"/>
              </a:gdLst>
              <a:ahLst/>
              <a:cxnLst>
                <a:cxn ang="0">
                  <a:pos x="T0" y="T1"/>
                </a:cxn>
                <a:cxn ang="0">
                  <a:pos x="T2" y="T3"/>
                </a:cxn>
                <a:cxn ang="0">
                  <a:pos x="T4" y="T5"/>
                </a:cxn>
              </a:cxnLst>
              <a:rect l="0" t="0" r="r" b="b"/>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close/>
                </a:path>
              </a:pathLst>
            </a:custGeom>
            <a:noFill/>
            <a:ln w="6350">
              <a:solidFill>
                <a:srgbClr val="0000FF"/>
              </a:solidFill>
              <a:round/>
              <a:headEnd/>
              <a:tailEnd/>
            </a:ln>
            <a:effectLst/>
          </p:spPr>
          <p:txBody>
            <a:bodyPr wrap="none" anchor="ctr"/>
            <a:lstStyle/>
            <a:p>
              <a:endParaRPr lang="en-US"/>
            </a:p>
          </p:txBody>
        </p:sp>
        <p:sp>
          <p:nvSpPr>
            <p:cNvPr id="91284" name="Freeform 148"/>
            <p:cNvSpPr>
              <a:spLocks/>
            </p:cNvSpPr>
            <p:nvPr/>
          </p:nvSpPr>
          <p:spPr bwMode="auto">
            <a:xfrm>
              <a:off x="3243" y="2419"/>
              <a:ext cx="13" cy="13"/>
            </a:xfrm>
            <a:custGeom>
              <a:avLst/>
              <a:gdLst/>
              <a:ahLst/>
              <a:cxnLst>
                <a:cxn ang="0">
                  <a:pos x="0" y="0"/>
                </a:cxn>
                <a:cxn ang="0">
                  <a:pos x="0" y="48"/>
                </a:cxn>
                <a:cxn ang="0">
                  <a:pos x="48" y="0"/>
                </a:cxn>
              </a:cxnLst>
              <a:rect l="0" t="0" r="r" b="b"/>
              <a:pathLst>
                <a:path w="48" h="48">
                  <a:moveTo>
                    <a:pt x="0" y="0"/>
                  </a:moveTo>
                  <a:lnTo>
                    <a:pt x="0" y="48"/>
                  </a:lnTo>
                  <a:lnTo>
                    <a:pt x="48" y="0"/>
                  </a:lnTo>
                </a:path>
              </a:pathLst>
            </a:custGeom>
            <a:noFill/>
            <a:ln w="6350" cmpd="sng">
              <a:solidFill>
                <a:srgbClr val="0000FF"/>
              </a:solidFill>
              <a:round/>
              <a:headEnd/>
              <a:tailEnd/>
            </a:ln>
            <a:effectLst/>
          </p:spPr>
          <p:txBody>
            <a:bodyPr/>
            <a:lstStyle/>
            <a:p>
              <a:endParaRPr lang="en-US"/>
            </a:p>
          </p:txBody>
        </p:sp>
        <p:sp>
          <p:nvSpPr>
            <p:cNvPr id="91285" name="Freeform 149"/>
            <p:cNvSpPr>
              <a:spLocks/>
            </p:cNvSpPr>
            <p:nvPr/>
          </p:nvSpPr>
          <p:spPr bwMode="auto">
            <a:xfrm>
              <a:off x="3327" y="2424"/>
              <a:ext cx="14" cy="12"/>
            </a:xfrm>
            <a:custGeom>
              <a:avLst/>
              <a:gdLst/>
              <a:ahLst/>
              <a:cxnLst>
                <a:cxn ang="0">
                  <a:pos x="0" y="0"/>
                </a:cxn>
                <a:cxn ang="0">
                  <a:pos x="48" y="48"/>
                </a:cxn>
                <a:cxn ang="0">
                  <a:pos x="48" y="0"/>
                </a:cxn>
              </a:cxnLst>
              <a:rect l="0" t="0" r="r" b="b"/>
              <a:pathLst>
                <a:path w="48" h="48">
                  <a:moveTo>
                    <a:pt x="0" y="0"/>
                  </a:moveTo>
                  <a:lnTo>
                    <a:pt x="48" y="48"/>
                  </a:lnTo>
                  <a:lnTo>
                    <a:pt x="48" y="0"/>
                  </a:lnTo>
                </a:path>
              </a:pathLst>
            </a:custGeom>
            <a:noFill/>
            <a:ln w="6350" cmpd="sng">
              <a:solidFill>
                <a:srgbClr val="0000FF"/>
              </a:solidFill>
              <a:round/>
              <a:headEnd/>
              <a:tailEnd/>
            </a:ln>
            <a:effectLst/>
          </p:spPr>
          <p:txBody>
            <a:bodyPr/>
            <a:lstStyle/>
            <a:p>
              <a:endParaRPr lang="en-US"/>
            </a:p>
          </p:txBody>
        </p:sp>
        <p:sp>
          <p:nvSpPr>
            <p:cNvPr id="91286" name="AutoShape 150"/>
            <p:cNvSpPr>
              <a:spLocks noChangeArrowheads="1"/>
            </p:cNvSpPr>
            <p:nvPr/>
          </p:nvSpPr>
          <p:spPr bwMode="auto">
            <a:xfrm>
              <a:off x="2680" y="2655"/>
              <a:ext cx="132" cy="12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FF"/>
              </a:solidFill>
              <a:round/>
              <a:headEnd/>
              <a:tailEnd/>
            </a:ln>
            <a:effectLst/>
          </p:spPr>
          <p:txBody>
            <a:bodyPr wrap="none" anchor="ctr"/>
            <a:lstStyle/>
            <a:p>
              <a:endParaRPr lang="en-US"/>
            </a:p>
          </p:txBody>
        </p:sp>
        <p:sp>
          <p:nvSpPr>
            <p:cNvPr id="91287" name="Oval 151"/>
            <p:cNvSpPr>
              <a:spLocks noChangeArrowheads="1"/>
            </p:cNvSpPr>
            <p:nvPr/>
          </p:nvSpPr>
          <p:spPr bwMode="auto">
            <a:xfrm>
              <a:off x="2672" y="2648"/>
              <a:ext cx="144" cy="138"/>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91288" name="Oval 152"/>
            <p:cNvSpPr>
              <a:spLocks noChangeArrowheads="1"/>
            </p:cNvSpPr>
            <p:nvPr/>
          </p:nvSpPr>
          <p:spPr bwMode="auto">
            <a:xfrm>
              <a:off x="3752" y="2648"/>
              <a:ext cx="144" cy="13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91289" name="Text Box 153"/>
            <p:cNvSpPr txBox="1">
              <a:spLocks noChangeArrowheads="1"/>
            </p:cNvSpPr>
            <p:nvPr/>
          </p:nvSpPr>
          <p:spPr bwMode="auto">
            <a:xfrm>
              <a:off x="3600" y="2448"/>
              <a:ext cx="336" cy="288"/>
            </a:xfrm>
            <a:prstGeom prst="rect">
              <a:avLst/>
            </a:prstGeom>
            <a:noFill/>
            <a:ln w="9525">
              <a:noFill/>
              <a:miter lim="800000"/>
              <a:headEnd/>
              <a:tailEnd/>
            </a:ln>
            <a:effectLst/>
          </p:spPr>
          <p:txBody>
            <a:bodyPr>
              <a:spAutoFit/>
            </a:bodyPr>
            <a:lstStyle/>
            <a:p>
              <a:pPr>
                <a:spcBef>
                  <a:spcPct val="50000"/>
                </a:spcBef>
              </a:pPr>
              <a:r>
                <a:rPr lang="en-US" sz="2400"/>
                <a:t>-</a:t>
              </a:r>
            </a:p>
          </p:txBody>
        </p:sp>
        <p:sp>
          <p:nvSpPr>
            <p:cNvPr id="91290" name="Text Box 154"/>
            <p:cNvSpPr txBox="1">
              <a:spLocks noChangeArrowheads="1"/>
            </p:cNvSpPr>
            <p:nvPr/>
          </p:nvSpPr>
          <p:spPr bwMode="auto">
            <a:xfrm>
              <a:off x="2736" y="2448"/>
              <a:ext cx="336" cy="288"/>
            </a:xfrm>
            <a:prstGeom prst="rect">
              <a:avLst/>
            </a:prstGeom>
            <a:noFill/>
            <a:ln w="9525">
              <a:noFill/>
              <a:miter lim="800000"/>
              <a:headEnd/>
              <a:tailEnd/>
            </a:ln>
            <a:effectLst/>
          </p:spPr>
          <p:txBody>
            <a:bodyPr>
              <a:spAutoFit/>
            </a:bodyPr>
            <a:lstStyle/>
            <a:p>
              <a:pPr>
                <a:spcBef>
                  <a:spcPct val="50000"/>
                </a:spcBef>
              </a:pPr>
              <a:r>
                <a:rPr lang="en-US" sz="2400"/>
                <a:t>+</a:t>
              </a:r>
            </a:p>
          </p:txBody>
        </p:sp>
      </p:grpSp>
      <p:grpSp>
        <p:nvGrpSpPr>
          <p:cNvPr id="91291" name="Group 155"/>
          <p:cNvGrpSpPr>
            <a:grpSpLocks/>
          </p:cNvGrpSpPr>
          <p:nvPr/>
        </p:nvGrpSpPr>
        <p:grpSpPr bwMode="auto">
          <a:xfrm rot="-1062720">
            <a:off x="4724400" y="3340100"/>
            <a:ext cx="939800" cy="635000"/>
            <a:chOff x="1680" y="1440"/>
            <a:chExt cx="592" cy="400"/>
          </a:xfrm>
        </p:grpSpPr>
        <p:sp>
          <p:nvSpPr>
            <p:cNvPr id="91292" name="Oval 156"/>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a:effectLst/>
          </p:spPr>
          <p:txBody>
            <a:bodyPr vert="eaVert" wrap="none" anchor="ctr"/>
            <a:lstStyle/>
            <a:p>
              <a:pPr algn="ctr"/>
              <a:endParaRPr lang="vi-VN"/>
            </a:p>
          </p:txBody>
        </p:sp>
        <p:sp>
          <p:nvSpPr>
            <p:cNvPr id="91293" name="Line 157"/>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ffectLst/>
          </p:spPr>
          <p:txBody>
            <a:bodyPr/>
            <a:lstStyle/>
            <a:p>
              <a:endParaRPr lang="en-US"/>
            </a:p>
          </p:txBody>
        </p:sp>
        <p:sp>
          <p:nvSpPr>
            <p:cNvPr id="91294" name="Line 158"/>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a:effectLst/>
          </p:spPr>
          <p:txBody>
            <a:bodyPr/>
            <a:lstStyle/>
            <a:p>
              <a:endParaRPr lang="en-US"/>
            </a:p>
          </p:txBody>
        </p:sp>
      </p:grpSp>
      <p:sp>
        <p:nvSpPr>
          <p:cNvPr id="91295" name="Rectangle 159"/>
          <p:cNvSpPr>
            <a:spLocks noChangeArrowheads="1"/>
          </p:cNvSpPr>
          <p:nvPr/>
        </p:nvSpPr>
        <p:spPr bwMode="auto">
          <a:xfrm>
            <a:off x="0" y="1295400"/>
            <a:ext cx="2506663" cy="457200"/>
          </a:xfrm>
          <a:prstGeom prst="rect">
            <a:avLst/>
          </a:prstGeom>
          <a:solidFill>
            <a:srgbClr val="0000FF"/>
          </a:solidFill>
          <a:ln w="9525">
            <a:noFill/>
            <a:miter lim="800000"/>
            <a:headEnd/>
            <a:tailEnd/>
          </a:ln>
          <a:effectLst/>
        </p:spPr>
        <p:txBody>
          <a:bodyPr wrap="none" anchor="ctr">
            <a:spAutoFit/>
          </a:bodyPr>
          <a:lstStyle/>
          <a:p>
            <a:r>
              <a:rPr lang="en-US" sz="2400">
                <a:solidFill>
                  <a:schemeClr val="bg1"/>
                </a:solidFill>
                <a:latin typeface=".VnTime" pitchFamily="34" charset="0"/>
              </a:rPr>
              <a:t>1. S¬ ®å m¹ch ®iÖn</a:t>
            </a:r>
          </a:p>
        </p:txBody>
      </p:sp>
      <p:sp>
        <p:nvSpPr>
          <p:cNvPr id="91296" name="Rectangle 160"/>
          <p:cNvSpPr>
            <a:spLocks noChangeArrowheads="1"/>
          </p:cNvSpPr>
          <p:nvPr/>
        </p:nvSpPr>
        <p:spPr bwMode="auto">
          <a:xfrm>
            <a:off x="0" y="1752600"/>
            <a:ext cx="2178050" cy="457200"/>
          </a:xfrm>
          <a:prstGeom prst="rect">
            <a:avLst/>
          </a:prstGeom>
          <a:solidFill>
            <a:srgbClr val="0000FF"/>
          </a:solidFill>
          <a:ln w="9525">
            <a:noFill/>
            <a:miter lim="800000"/>
            <a:headEnd/>
            <a:tailEnd/>
          </a:ln>
          <a:effectLst/>
        </p:spPr>
        <p:txBody>
          <a:bodyPr wrap="none" anchor="ctr">
            <a:spAutoFit/>
          </a:bodyPr>
          <a:lstStyle/>
          <a:p>
            <a:r>
              <a:rPr lang="en-US" sz="2400">
                <a:solidFill>
                  <a:schemeClr val="bg1"/>
                </a:solidFill>
                <a:latin typeface=".VnTime" pitchFamily="34" charset="0"/>
              </a:rPr>
              <a:t>2. TiÕn hµnh TN</a:t>
            </a:r>
          </a:p>
        </p:txBody>
      </p:sp>
      <p:sp>
        <p:nvSpPr>
          <p:cNvPr id="91297" name="Text Box 161"/>
          <p:cNvSpPr txBox="1">
            <a:spLocks noChangeArrowheads="1"/>
          </p:cNvSpPr>
          <p:nvPr/>
        </p:nvSpPr>
        <p:spPr bwMode="auto">
          <a:xfrm>
            <a:off x="2819400" y="4648200"/>
            <a:ext cx="609600" cy="366713"/>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K</a:t>
            </a:r>
          </a:p>
        </p:txBody>
      </p:sp>
      <p:sp>
        <p:nvSpPr>
          <p:cNvPr id="91298" name="Text Box 162"/>
          <p:cNvSpPr txBox="1">
            <a:spLocks noChangeArrowheads="1"/>
          </p:cNvSpPr>
          <p:nvPr/>
        </p:nvSpPr>
        <p:spPr bwMode="auto">
          <a:xfrm>
            <a:off x="4953000" y="3886200"/>
            <a:ext cx="609600" cy="579438"/>
          </a:xfrm>
          <a:prstGeom prst="rect">
            <a:avLst/>
          </a:prstGeom>
          <a:noFill/>
          <a:ln w="9525">
            <a:noFill/>
            <a:miter lim="800000"/>
            <a:headEnd/>
            <a:tailEnd/>
          </a:ln>
          <a:effectLst/>
        </p:spPr>
        <p:txBody>
          <a:bodyPr>
            <a:spAutoFit/>
          </a:bodyPr>
          <a:lstStyle/>
          <a:p>
            <a:pPr>
              <a:spcBef>
                <a:spcPct val="50000"/>
              </a:spcBef>
            </a:pPr>
            <a:r>
              <a:rPr lang="en-US" sz="3200" b="1">
                <a:solidFill>
                  <a:srgbClr val="FF0000"/>
                </a:solidFill>
                <a:latin typeface=".VnTimeH" pitchFamily="34" charset="0"/>
              </a:rPr>
              <a:t>V</a:t>
            </a:r>
          </a:p>
        </p:txBody>
      </p:sp>
      <p:sp>
        <p:nvSpPr>
          <p:cNvPr id="91299" name="Line 163"/>
          <p:cNvSpPr>
            <a:spLocks noChangeShapeType="1"/>
          </p:cNvSpPr>
          <p:nvPr/>
        </p:nvSpPr>
        <p:spPr bwMode="auto">
          <a:xfrm>
            <a:off x="1066800" y="4419600"/>
            <a:ext cx="0" cy="762000"/>
          </a:xfrm>
          <a:prstGeom prst="line">
            <a:avLst/>
          </a:prstGeom>
          <a:noFill/>
          <a:ln w="57150">
            <a:solidFill>
              <a:srgbClr val="FF0000"/>
            </a:solidFill>
            <a:round/>
            <a:headEnd/>
            <a:tailEnd/>
          </a:ln>
          <a:effectLst/>
        </p:spPr>
        <p:txBody>
          <a:bodyPr/>
          <a:lstStyle/>
          <a:p>
            <a:endParaRPr lang="en-US"/>
          </a:p>
        </p:txBody>
      </p:sp>
      <p:sp>
        <p:nvSpPr>
          <p:cNvPr id="91300" name="Line 164"/>
          <p:cNvSpPr>
            <a:spLocks noChangeShapeType="1"/>
          </p:cNvSpPr>
          <p:nvPr/>
        </p:nvSpPr>
        <p:spPr bwMode="auto">
          <a:xfrm>
            <a:off x="2667000" y="4406900"/>
            <a:ext cx="685800" cy="0"/>
          </a:xfrm>
          <a:prstGeom prst="line">
            <a:avLst/>
          </a:prstGeom>
          <a:noFill/>
          <a:ln w="57150">
            <a:solidFill>
              <a:srgbClr val="660033"/>
            </a:solidFill>
            <a:round/>
            <a:headEnd/>
            <a:tailEnd/>
          </a:ln>
          <a:effectLst/>
        </p:spPr>
        <p:txBody>
          <a:bodyPr/>
          <a:lstStyle/>
          <a:p>
            <a:endParaRPr lang="en-US"/>
          </a:p>
        </p:txBody>
      </p:sp>
      <p:sp>
        <p:nvSpPr>
          <p:cNvPr id="91302" name="Text Box 166"/>
          <p:cNvSpPr txBox="1">
            <a:spLocks noChangeArrowheads="1"/>
          </p:cNvSpPr>
          <p:nvPr/>
        </p:nvSpPr>
        <p:spPr bwMode="auto">
          <a:xfrm>
            <a:off x="304800" y="5867400"/>
            <a:ext cx="8077200" cy="457200"/>
          </a:xfrm>
          <a:prstGeom prst="rect">
            <a:avLst/>
          </a:prstGeom>
          <a:solidFill>
            <a:schemeClr val="tx1"/>
          </a:solidFill>
          <a:ln w="9525">
            <a:noFill/>
            <a:miter lim="800000"/>
            <a:headEnd/>
            <a:tailEnd/>
          </a:ln>
          <a:effectLst/>
        </p:spPr>
        <p:txBody>
          <a:bodyPr>
            <a:spAutoFit/>
          </a:bodyPr>
          <a:lstStyle/>
          <a:p>
            <a:pPr>
              <a:spcBef>
                <a:spcPct val="50000"/>
              </a:spcBef>
            </a:pPr>
            <a:r>
              <a:rPr lang="en-US" sz="2400" dirty="0" err="1">
                <a:solidFill>
                  <a:schemeClr val="bg1"/>
                </a:solidFill>
                <a:latin typeface=".VnTime" pitchFamily="34" charset="0"/>
              </a:rPr>
              <a:t>LÇn</a:t>
            </a:r>
            <a:r>
              <a:rPr lang="en-US" sz="2400" dirty="0">
                <a:solidFill>
                  <a:schemeClr val="bg1"/>
                </a:solidFill>
                <a:latin typeface=".VnTime" pitchFamily="34" charset="0"/>
              </a:rPr>
              <a:t> ®o 3: </a:t>
            </a:r>
            <a:r>
              <a:rPr lang="en-US" sz="2400" dirty="0" err="1">
                <a:solidFill>
                  <a:srgbClr val="00FF00"/>
                </a:solidFill>
                <a:latin typeface=".VnTime" pitchFamily="34" charset="0"/>
              </a:rPr>
              <a:t>HiÖu</a:t>
            </a:r>
            <a:r>
              <a:rPr lang="en-US" sz="2400" dirty="0">
                <a:solidFill>
                  <a:srgbClr val="00FF00"/>
                </a:solidFill>
                <a:latin typeface=".VnTime" pitchFamily="34" charset="0"/>
              </a:rPr>
              <a:t> ®</a:t>
            </a:r>
            <a:r>
              <a:rPr lang="en-US" sz="2400" dirty="0" err="1">
                <a:solidFill>
                  <a:srgbClr val="00FF00"/>
                </a:solidFill>
                <a:latin typeface=".VnTime" pitchFamily="34" charset="0"/>
              </a:rPr>
              <a:t>iÖn</a:t>
            </a:r>
            <a:r>
              <a:rPr lang="en-US" sz="2400" dirty="0">
                <a:solidFill>
                  <a:srgbClr val="00FF00"/>
                </a:solidFill>
                <a:latin typeface=".VnTime" pitchFamily="34" charset="0"/>
              </a:rPr>
              <a:t> </a:t>
            </a:r>
            <a:r>
              <a:rPr lang="en-US" sz="2400" dirty="0" err="1">
                <a:solidFill>
                  <a:srgbClr val="00FF00"/>
                </a:solidFill>
                <a:latin typeface=".VnTime" pitchFamily="34" charset="0"/>
              </a:rPr>
              <a:t>thÕ</a:t>
            </a:r>
            <a:r>
              <a:rPr lang="en-US" sz="2400" dirty="0">
                <a:solidFill>
                  <a:srgbClr val="00FF00"/>
                </a:solidFill>
                <a:latin typeface=".VnTime" pitchFamily="34" charset="0"/>
              </a:rPr>
              <a:t> = 3V</a:t>
            </a:r>
            <a:r>
              <a:rPr lang="en-US" sz="2400" dirty="0">
                <a:solidFill>
                  <a:schemeClr val="bg1"/>
                </a:solidFill>
                <a:latin typeface=".VnTime" pitchFamily="34" charset="0"/>
              </a:rPr>
              <a:t> </a:t>
            </a:r>
            <a:r>
              <a:rPr lang="en-US" sz="2400" b="1" dirty="0">
                <a:solidFill>
                  <a:schemeClr val="bg1"/>
                </a:solidFill>
                <a:latin typeface=".VnTime" pitchFamily="34" charset="0"/>
              </a:rPr>
              <a:t>– </a:t>
            </a:r>
            <a:r>
              <a:rPr lang="en-US" sz="2400" dirty="0" err="1">
                <a:solidFill>
                  <a:srgbClr val="FF0000"/>
                </a:solidFill>
                <a:latin typeface=".VnTime" pitchFamily="34" charset="0"/>
              </a:rPr>
              <a:t>C­ưêng</a:t>
            </a:r>
            <a:r>
              <a:rPr lang="en-US" sz="2400" dirty="0">
                <a:solidFill>
                  <a:srgbClr val="FF0000"/>
                </a:solidFill>
                <a:latin typeface=".VnTime" pitchFamily="34" charset="0"/>
              </a:rPr>
              <a:t> ®é </a:t>
            </a:r>
            <a:r>
              <a:rPr lang="en-US" sz="2400" dirty="0" err="1">
                <a:solidFill>
                  <a:srgbClr val="FF0000"/>
                </a:solidFill>
                <a:latin typeface=".VnTime" pitchFamily="34" charset="0"/>
              </a:rPr>
              <a:t>dßng</a:t>
            </a:r>
            <a:r>
              <a:rPr lang="en-US" sz="2400" dirty="0">
                <a:solidFill>
                  <a:srgbClr val="FF0000"/>
                </a:solidFill>
                <a:latin typeface=".VnTime" pitchFamily="34" charset="0"/>
              </a:rPr>
              <a:t> ®</a:t>
            </a:r>
            <a:r>
              <a:rPr lang="en-US" sz="2400" dirty="0" err="1">
                <a:solidFill>
                  <a:srgbClr val="FF0000"/>
                </a:solidFill>
                <a:latin typeface=".VnTime" pitchFamily="34" charset="0"/>
              </a:rPr>
              <a:t>iÖn</a:t>
            </a:r>
            <a:r>
              <a:rPr lang="en-US" sz="2400" dirty="0">
                <a:solidFill>
                  <a:srgbClr val="FF0000"/>
                </a:solidFill>
                <a:latin typeface=".VnTime" pitchFamily="34" charset="0"/>
              </a:rPr>
              <a:t> = 0,5A</a:t>
            </a:r>
          </a:p>
        </p:txBody>
      </p:sp>
      <p:grpSp>
        <p:nvGrpSpPr>
          <p:cNvPr id="91325" name="Group 189"/>
          <p:cNvGrpSpPr>
            <a:grpSpLocks/>
          </p:cNvGrpSpPr>
          <p:nvPr/>
        </p:nvGrpSpPr>
        <p:grpSpPr bwMode="auto">
          <a:xfrm>
            <a:off x="4876800" y="5029200"/>
            <a:ext cx="565150" cy="304800"/>
            <a:chOff x="1248" y="3648"/>
            <a:chExt cx="356" cy="192"/>
          </a:xfrm>
        </p:grpSpPr>
        <p:grpSp>
          <p:nvGrpSpPr>
            <p:cNvPr id="91326" name="Group 190"/>
            <p:cNvGrpSpPr>
              <a:grpSpLocks/>
            </p:cNvGrpSpPr>
            <p:nvPr/>
          </p:nvGrpSpPr>
          <p:grpSpPr bwMode="auto">
            <a:xfrm rot="10800000">
              <a:off x="1248" y="3648"/>
              <a:ext cx="356" cy="192"/>
              <a:chOff x="1776" y="1536"/>
              <a:chExt cx="1039" cy="240"/>
            </a:xfrm>
          </p:grpSpPr>
          <p:grpSp>
            <p:nvGrpSpPr>
              <p:cNvPr id="91327" name="Group 191"/>
              <p:cNvGrpSpPr>
                <a:grpSpLocks/>
              </p:cNvGrpSpPr>
              <p:nvPr/>
            </p:nvGrpSpPr>
            <p:grpSpPr bwMode="auto">
              <a:xfrm rot="10800000">
                <a:off x="1872" y="1536"/>
                <a:ext cx="816" cy="240"/>
                <a:chOff x="2364" y="2976"/>
                <a:chExt cx="1140" cy="672"/>
              </a:xfrm>
            </p:grpSpPr>
            <p:sp>
              <p:nvSpPr>
                <p:cNvPr id="91328" name="Line 192"/>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91329" name="Rectangle 193"/>
                <p:cNvSpPr>
                  <a:spLocks noChangeArrowheads="1"/>
                </p:cNvSpPr>
                <p:nvPr/>
              </p:nvSpPr>
              <p:spPr bwMode="auto">
                <a:xfrm>
                  <a:off x="2400" y="2976"/>
                  <a:ext cx="1104" cy="672"/>
                </a:xfrm>
                <a:prstGeom prst="rect">
                  <a:avLst/>
                </a:prstGeom>
                <a:gradFill rotWithShape="1">
                  <a:gsLst>
                    <a:gs pos="0">
                      <a:srgbClr val="CCFFFF"/>
                    </a:gs>
                    <a:gs pos="100000">
                      <a:srgbClr val="CCFFFF">
                        <a:gamma/>
                        <a:shade val="46275"/>
                        <a:invGamma/>
                      </a:srgbClr>
                    </a:gs>
                  </a:gsLst>
                  <a:lin ang="5400000" scaled="1"/>
                </a:gradFill>
                <a:ln w="9525">
                  <a:solidFill>
                    <a:schemeClr val="tx1"/>
                  </a:solidFill>
                  <a:miter lim="800000"/>
                  <a:headEnd/>
                  <a:tailEnd/>
                </a:ln>
                <a:effectLst/>
              </p:spPr>
              <p:txBody>
                <a:bodyPr wrap="none" anchor="ctr"/>
                <a:lstStyle/>
                <a:p>
                  <a:pPr algn="ctr" eaLnBrk="0" hangingPunct="0"/>
                  <a:endParaRPr lang="vi-VN"/>
                </a:p>
              </p:txBody>
            </p:sp>
            <p:sp>
              <p:nvSpPr>
                <p:cNvPr id="91330" name="Line 194"/>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p>
              </p:txBody>
            </p:sp>
            <p:sp>
              <p:nvSpPr>
                <p:cNvPr id="91331" name="Line 195"/>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p>
              </p:txBody>
            </p:sp>
            <p:sp>
              <p:nvSpPr>
                <p:cNvPr id="91332" name="Line 196"/>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91333" name="Line 197"/>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p>
            </p:txBody>
          </p:sp>
          <p:sp>
            <p:nvSpPr>
              <p:cNvPr id="91334" name="Line 198"/>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p>
            </p:txBody>
          </p:sp>
        </p:grpSp>
        <p:sp>
          <p:nvSpPr>
            <p:cNvPr id="91335" name="AutoShape 199"/>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en-US"/>
            </a:p>
          </p:txBody>
        </p:sp>
      </p:grpSp>
      <p:grpSp>
        <p:nvGrpSpPr>
          <p:cNvPr id="91336" name="Group 200"/>
          <p:cNvGrpSpPr>
            <a:grpSpLocks/>
          </p:cNvGrpSpPr>
          <p:nvPr/>
        </p:nvGrpSpPr>
        <p:grpSpPr bwMode="auto">
          <a:xfrm>
            <a:off x="5410200" y="5029200"/>
            <a:ext cx="565150" cy="304800"/>
            <a:chOff x="1248" y="3648"/>
            <a:chExt cx="356" cy="192"/>
          </a:xfrm>
        </p:grpSpPr>
        <p:grpSp>
          <p:nvGrpSpPr>
            <p:cNvPr id="91337" name="Group 201"/>
            <p:cNvGrpSpPr>
              <a:grpSpLocks/>
            </p:cNvGrpSpPr>
            <p:nvPr/>
          </p:nvGrpSpPr>
          <p:grpSpPr bwMode="auto">
            <a:xfrm rot="10800000">
              <a:off x="1248" y="3648"/>
              <a:ext cx="356" cy="192"/>
              <a:chOff x="1776" y="1536"/>
              <a:chExt cx="1039" cy="240"/>
            </a:xfrm>
          </p:grpSpPr>
          <p:grpSp>
            <p:nvGrpSpPr>
              <p:cNvPr id="91338" name="Group 202"/>
              <p:cNvGrpSpPr>
                <a:grpSpLocks/>
              </p:cNvGrpSpPr>
              <p:nvPr/>
            </p:nvGrpSpPr>
            <p:grpSpPr bwMode="auto">
              <a:xfrm rot="10800000">
                <a:off x="1872" y="1536"/>
                <a:ext cx="816" cy="240"/>
                <a:chOff x="2364" y="2976"/>
                <a:chExt cx="1140" cy="672"/>
              </a:xfrm>
            </p:grpSpPr>
            <p:sp>
              <p:nvSpPr>
                <p:cNvPr id="91339" name="Line 203"/>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91340" name="Rectangle 204"/>
                <p:cNvSpPr>
                  <a:spLocks noChangeArrowheads="1"/>
                </p:cNvSpPr>
                <p:nvPr/>
              </p:nvSpPr>
              <p:spPr bwMode="auto">
                <a:xfrm>
                  <a:off x="2400" y="2976"/>
                  <a:ext cx="1104" cy="672"/>
                </a:xfrm>
                <a:prstGeom prst="rect">
                  <a:avLst/>
                </a:prstGeom>
                <a:gradFill rotWithShape="1">
                  <a:gsLst>
                    <a:gs pos="0">
                      <a:srgbClr val="CCFFFF"/>
                    </a:gs>
                    <a:gs pos="100000">
                      <a:srgbClr val="CCFFFF">
                        <a:gamma/>
                        <a:shade val="46275"/>
                        <a:invGamma/>
                      </a:srgbClr>
                    </a:gs>
                  </a:gsLst>
                  <a:lin ang="5400000" scaled="1"/>
                </a:gradFill>
                <a:ln w="9525">
                  <a:solidFill>
                    <a:schemeClr val="tx1"/>
                  </a:solidFill>
                  <a:miter lim="800000"/>
                  <a:headEnd/>
                  <a:tailEnd/>
                </a:ln>
                <a:effectLst/>
              </p:spPr>
              <p:txBody>
                <a:bodyPr wrap="none" anchor="ctr"/>
                <a:lstStyle/>
                <a:p>
                  <a:pPr algn="ctr" eaLnBrk="0" hangingPunct="0"/>
                  <a:endParaRPr lang="vi-VN"/>
                </a:p>
              </p:txBody>
            </p:sp>
            <p:sp>
              <p:nvSpPr>
                <p:cNvPr id="91341" name="Line 205"/>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p>
              </p:txBody>
            </p:sp>
            <p:sp>
              <p:nvSpPr>
                <p:cNvPr id="91342" name="Line 206"/>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p>
              </p:txBody>
            </p:sp>
            <p:sp>
              <p:nvSpPr>
                <p:cNvPr id="91343" name="Line 207"/>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91344" name="Line 208"/>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p>
            </p:txBody>
          </p:sp>
          <p:sp>
            <p:nvSpPr>
              <p:cNvPr id="91345" name="Line 209"/>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p>
            </p:txBody>
          </p:sp>
        </p:grpSp>
        <p:sp>
          <p:nvSpPr>
            <p:cNvPr id="91346" name="AutoShape 210"/>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en-US"/>
            </a:p>
          </p:txBody>
        </p:sp>
      </p:grpSp>
      <p:sp>
        <p:nvSpPr>
          <p:cNvPr id="91228" name="Line 92"/>
          <p:cNvSpPr>
            <a:spLocks noChangeShapeType="1"/>
          </p:cNvSpPr>
          <p:nvPr/>
        </p:nvSpPr>
        <p:spPr bwMode="auto">
          <a:xfrm>
            <a:off x="3784600" y="4343400"/>
            <a:ext cx="609600" cy="0"/>
          </a:xfrm>
          <a:prstGeom prst="line">
            <a:avLst/>
          </a:prstGeom>
          <a:noFill/>
          <a:ln w="57150">
            <a:solidFill>
              <a:srgbClr val="FF0000"/>
            </a:solidFill>
            <a:round/>
            <a:headEnd/>
            <a:tailEnd/>
          </a:ln>
          <a:effectLst/>
        </p:spPr>
        <p:txBody>
          <a:bodyPr/>
          <a:lstStyle/>
          <a:p>
            <a:endParaRPr lang="en-US"/>
          </a:p>
        </p:txBody>
      </p:sp>
      <p:sp>
        <p:nvSpPr>
          <p:cNvPr id="91229" name="Line 93"/>
          <p:cNvSpPr>
            <a:spLocks noChangeShapeType="1"/>
          </p:cNvSpPr>
          <p:nvPr/>
        </p:nvSpPr>
        <p:spPr bwMode="auto">
          <a:xfrm>
            <a:off x="6096000" y="4330700"/>
            <a:ext cx="609600" cy="0"/>
          </a:xfrm>
          <a:prstGeom prst="line">
            <a:avLst/>
          </a:prstGeom>
          <a:noFill/>
          <a:ln w="57150">
            <a:solidFill>
              <a:schemeClr val="tx1"/>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91325"/>
                                        </p:tgtEl>
                                        <p:attrNameLst>
                                          <p:attrName>style.visibility</p:attrName>
                                        </p:attrNameLst>
                                      </p:cBhvr>
                                      <p:to>
                                        <p:strVal val="visible"/>
                                      </p:to>
                                    </p:set>
                                    <p:anim calcmode="lin" valueType="num">
                                      <p:cBhvr additive="base">
                                        <p:cTn id="7" dur="500" fill="hold"/>
                                        <p:tgtEl>
                                          <p:spTgt spid="91325"/>
                                        </p:tgtEl>
                                        <p:attrNameLst>
                                          <p:attrName>ppt_x</p:attrName>
                                        </p:attrNameLst>
                                      </p:cBhvr>
                                      <p:tavLst>
                                        <p:tav tm="0">
                                          <p:val>
                                            <p:strVal val="1+#ppt_w/2"/>
                                          </p:val>
                                        </p:tav>
                                        <p:tav tm="100000">
                                          <p:val>
                                            <p:strVal val="#ppt_x"/>
                                          </p:val>
                                        </p:tav>
                                      </p:tavLst>
                                    </p:anim>
                                    <p:anim calcmode="lin" valueType="num">
                                      <p:cBhvr additive="base">
                                        <p:cTn id="8" dur="500" fill="hold"/>
                                        <p:tgtEl>
                                          <p:spTgt spid="91325"/>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91336"/>
                                        </p:tgtEl>
                                        <p:attrNameLst>
                                          <p:attrName>style.visibility</p:attrName>
                                        </p:attrNameLst>
                                      </p:cBhvr>
                                      <p:to>
                                        <p:strVal val="visible"/>
                                      </p:to>
                                    </p:set>
                                    <p:anim calcmode="lin" valueType="num">
                                      <p:cBhvr additive="base">
                                        <p:cTn id="11" dur="500" fill="hold"/>
                                        <p:tgtEl>
                                          <p:spTgt spid="91336"/>
                                        </p:tgtEl>
                                        <p:attrNameLst>
                                          <p:attrName>ppt_x</p:attrName>
                                        </p:attrNameLst>
                                      </p:cBhvr>
                                      <p:tavLst>
                                        <p:tav tm="0">
                                          <p:val>
                                            <p:strVal val="1+#ppt_w/2"/>
                                          </p:val>
                                        </p:tav>
                                        <p:tav tm="100000">
                                          <p:val>
                                            <p:strVal val="#ppt_x"/>
                                          </p:val>
                                        </p:tav>
                                      </p:tavLst>
                                    </p:anim>
                                    <p:anim calcmode="lin" valueType="num">
                                      <p:cBhvr additive="base">
                                        <p:cTn id="12" dur="500" fill="hold"/>
                                        <p:tgtEl>
                                          <p:spTgt spid="91336"/>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nodeType="clickEffect">
                                  <p:stCondLst>
                                    <p:cond delay="0"/>
                                  </p:stCondLst>
                                  <p:childTnLst>
                                    <p:animRot by="2700000">
                                      <p:cBhvr>
                                        <p:cTn id="16" dur="2000" fill="hold"/>
                                        <p:tgtEl>
                                          <p:spTgt spid="91204"/>
                                        </p:tgtEl>
                                        <p:attrNameLst>
                                          <p:attrName>r</p:attrName>
                                        </p:attrNameLst>
                                      </p:cBhvr>
                                    </p:animRot>
                                  </p:childTnLst>
                                </p:cTn>
                              </p:par>
                            </p:childTnLst>
                          </p:cTn>
                        </p:par>
                        <p:par>
                          <p:cTn id="17" fill="hold">
                            <p:stCondLst>
                              <p:cond delay="2000"/>
                            </p:stCondLst>
                            <p:childTnLst>
                              <p:par>
                                <p:cTn id="18" presetID="8" presetClass="emph" presetSubtype="0" fill="hold" nodeType="afterEffect">
                                  <p:stCondLst>
                                    <p:cond delay="0"/>
                                  </p:stCondLst>
                                  <p:childTnLst>
                                    <p:animRot by="4980000">
                                      <p:cBhvr>
                                        <p:cTn id="19" dur="2000" fill="hold"/>
                                        <p:tgtEl>
                                          <p:spTgt spid="91291"/>
                                        </p:tgtEl>
                                        <p:attrNameLst>
                                          <p:attrName>r</p:attrName>
                                        </p:attrNameLst>
                                      </p:cBhvr>
                                    </p:animRot>
                                  </p:childTnLst>
                                </p:cTn>
                              </p:par>
                            </p:childTnLst>
                          </p:cTn>
                        </p:par>
                        <p:par>
                          <p:cTn id="20" fill="hold">
                            <p:stCondLst>
                              <p:cond delay="4000"/>
                            </p:stCondLst>
                            <p:childTnLst>
                              <p:par>
                                <p:cTn id="21" presetID="8" presetClass="emph" presetSubtype="0" fill="hold" nodeType="afterEffect">
                                  <p:stCondLst>
                                    <p:cond delay="0"/>
                                  </p:stCondLst>
                                  <p:childTnLst>
                                    <p:animRot by="3240000">
                                      <p:cBhvr>
                                        <p:cTn id="22" dur="2000" fill="hold"/>
                                        <p:tgtEl>
                                          <p:spTgt spid="91219"/>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1302"/>
                                        </p:tgtEl>
                                        <p:attrNameLst>
                                          <p:attrName>style.visibility</p:attrName>
                                        </p:attrNameLst>
                                      </p:cBhvr>
                                      <p:to>
                                        <p:strVal val="visible"/>
                                      </p:to>
                                    </p:set>
                                    <p:animEffect transition="in" filter="fade">
                                      <p:cBhvr>
                                        <p:cTn id="27" dur="2000"/>
                                        <p:tgtEl>
                                          <p:spTgt spid="91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30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62" name="Group 2"/>
          <p:cNvGrpSpPr>
            <a:grpSpLocks/>
          </p:cNvGrpSpPr>
          <p:nvPr/>
        </p:nvGrpSpPr>
        <p:grpSpPr bwMode="auto">
          <a:xfrm>
            <a:off x="762000" y="2667000"/>
            <a:ext cx="2286000" cy="1893888"/>
            <a:chOff x="480" y="1680"/>
            <a:chExt cx="1440" cy="1193"/>
          </a:xfrm>
        </p:grpSpPr>
        <p:sp>
          <p:nvSpPr>
            <p:cNvPr id="92163" name="Rectangle 3"/>
            <p:cNvSpPr>
              <a:spLocks noChangeArrowheads="1"/>
            </p:cNvSpPr>
            <p:nvPr/>
          </p:nvSpPr>
          <p:spPr bwMode="auto">
            <a:xfrm>
              <a:off x="512" y="1680"/>
              <a:ext cx="1386" cy="1193"/>
            </a:xfrm>
            <a:prstGeom prst="rect">
              <a:avLst/>
            </a:prstGeom>
            <a:solidFill>
              <a:srgbClr val="FFFF00"/>
            </a:solidFill>
            <a:ln w="57150" cmpd="thickThin">
              <a:solidFill>
                <a:srgbClr val="663300"/>
              </a:solidFill>
              <a:miter lim="800000"/>
              <a:headEnd/>
              <a:tailEnd/>
            </a:ln>
            <a:effectLst/>
          </p:spPr>
          <p:txBody>
            <a:bodyPr wrap="none" anchor="ctr"/>
            <a:lstStyle/>
            <a:p>
              <a:endParaRPr lang="en-US"/>
            </a:p>
          </p:txBody>
        </p:sp>
        <p:sp>
          <p:nvSpPr>
            <p:cNvPr id="92164" name="AutoShape 4"/>
            <p:cNvSpPr>
              <a:spLocks noChangeArrowheads="1"/>
            </p:cNvSpPr>
            <p:nvPr/>
          </p:nvSpPr>
          <p:spPr bwMode="auto">
            <a:xfrm>
              <a:off x="602" y="2707"/>
              <a:ext cx="131" cy="12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a:effectLst/>
          </p:spPr>
          <p:txBody>
            <a:bodyPr wrap="none" anchor="ctr"/>
            <a:lstStyle/>
            <a:p>
              <a:endParaRPr lang="en-US"/>
            </a:p>
          </p:txBody>
        </p:sp>
        <p:sp>
          <p:nvSpPr>
            <p:cNvPr id="92165" name="Rectangle 5"/>
            <p:cNvSpPr>
              <a:spLocks noChangeArrowheads="1"/>
            </p:cNvSpPr>
            <p:nvPr/>
          </p:nvSpPr>
          <p:spPr bwMode="auto">
            <a:xfrm>
              <a:off x="480" y="1680"/>
              <a:ext cx="1386" cy="1193"/>
            </a:xfrm>
            <a:prstGeom prst="rect">
              <a:avLst/>
            </a:prstGeom>
            <a:solidFill>
              <a:schemeClr val="tx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endParaRPr lang="en-US"/>
            </a:p>
          </p:txBody>
        </p:sp>
        <p:sp>
          <p:nvSpPr>
            <p:cNvPr id="92166" name="Rectangle 6"/>
            <p:cNvSpPr>
              <a:spLocks noChangeArrowheads="1"/>
            </p:cNvSpPr>
            <p:nvPr/>
          </p:nvSpPr>
          <p:spPr bwMode="auto">
            <a:xfrm>
              <a:off x="480" y="1680"/>
              <a:ext cx="1440" cy="1193"/>
            </a:xfrm>
            <a:prstGeom prst="rect">
              <a:avLst/>
            </a:prstGeom>
            <a:solidFill>
              <a:srgbClr val="FFFFCC"/>
            </a:solidFill>
            <a:ln w="57150" cmpd="thickThin">
              <a:solidFill>
                <a:srgbClr val="663300"/>
              </a:solidFill>
              <a:miter lim="800000"/>
              <a:headEnd/>
              <a:tailEnd/>
            </a:ln>
            <a:effectLst/>
          </p:spPr>
          <p:txBody>
            <a:bodyPr wrap="none" anchor="ctr"/>
            <a:lstStyle/>
            <a:p>
              <a:endParaRPr lang="en-US"/>
            </a:p>
          </p:txBody>
        </p:sp>
        <p:sp>
          <p:nvSpPr>
            <p:cNvPr id="92167" name="Oval 7"/>
            <p:cNvSpPr>
              <a:spLocks noChangeArrowheads="1"/>
            </p:cNvSpPr>
            <p:nvPr/>
          </p:nvSpPr>
          <p:spPr bwMode="auto">
            <a:xfrm>
              <a:off x="624" y="1776"/>
              <a:ext cx="1078" cy="1029"/>
            </a:xfrm>
            <a:prstGeom prst="ellipse">
              <a:avLst/>
            </a:prstGeom>
            <a:solidFill>
              <a:schemeClr val="bg1"/>
            </a:solidFill>
            <a:ln w="12700">
              <a:solidFill>
                <a:schemeClr val="accent2"/>
              </a:solidFill>
              <a:round/>
              <a:headEnd/>
              <a:tailEnd/>
            </a:ln>
            <a:effectLst/>
          </p:spPr>
          <p:txBody>
            <a:bodyPr wrap="none" anchor="ctr"/>
            <a:lstStyle/>
            <a:p>
              <a:endParaRPr lang="en-US"/>
            </a:p>
          </p:txBody>
        </p:sp>
        <p:sp>
          <p:nvSpPr>
            <p:cNvPr id="92168" name="Arc 8"/>
            <p:cNvSpPr>
              <a:spLocks/>
            </p:cNvSpPr>
            <p:nvPr/>
          </p:nvSpPr>
          <p:spPr bwMode="auto">
            <a:xfrm rot="6681726" flipH="1">
              <a:off x="1000" y="1769"/>
              <a:ext cx="423" cy="718"/>
            </a:xfrm>
            <a:custGeom>
              <a:avLst/>
              <a:gdLst>
                <a:gd name="G0" fmla="+- 2653 0 0"/>
                <a:gd name="G1" fmla="+- 17906 0 0"/>
                <a:gd name="G2" fmla="+- 21600 0 0"/>
                <a:gd name="T0" fmla="*/ 14733 w 24253"/>
                <a:gd name="T1" fmla="*/ 0 h 39506"/>
                <a:gd name="T2" fmla="*/ 0 w 24253"/>
                <a:gd name="T3" fmla="*/ 39342 h 39506"/>
                <a:gd name="T4" fmla="*/ 2653 w 24253"/>
                <a:gd name="T5" fmla="*/ 17906 h 39506"/>
              </a:gdLst>
              <a:ahLst/>
              <a:cxnLst>
                <a:cxn ang="0">
                  <a:pos x="T0" y="T1"/>
                </a:cxn>
                <a:cxn ang="0">
                  <a:pos x="T2" y="T3"/>
                </a:cxn>
                <a:cxn ang="0">
                  <a:pos x="T4" y="T5"/>
                </a:cxn>
              </a:cxnLst>
              <a:rect l="0" t="0" r="r" b="b"/>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close/>
                </a:path>
              </a:pathLst>
            </a:custGeom>
            <a:noFill/>
            <a:ln w="3175">
              <a:solidFill>
                <a:srgbClr val="00FFFF"/>
              </a:solidFill>
              <a:round/>
              <a:headEnd/>
              <a:tailEnd/>
            </a:ln>
            <a:effectLst/>
          </p:spPr>
          <p:txBody>
            <a:bodyPr wrap="none" anchor="ctr"/>
            <a:lstStyle/>
            <a:p>
              <a:endParaRPr lang="en-US"/>
            </a:p>
          </p:txBody>
        </p:sp>
        <p:sp>
          <p:nvSpPr>
            <p:cNvPr id="92169" name="Text Box 9"/>
            <p:cNvSpPr txBox="1">
              <a:spLocks noChangeArrowheads="1"/>
            </p:cNvSpPr>
            <p:nvPr/>
          </p:nvSpPr>
          <p:spPr bwMode="auto">
            <a:xfrm rot="19393140">
              <a:off x="773" y="1813"/>
              <a:ext cx="371" cy="212"/>
            </a:xfrm>
            <a:prstGeom prst="rect">
              <a:avLst/>
            </a:prstGeom>
            <a:noFill/>
            <a:ln w="3175">
              <a:noFill/>
              <a:miter lim="800000"/>
              <a:headEnd/>
              <a:tailEnd/>
            </a:ln>
            <a:effectLst/>
          </p:spPr>
          <p:txBody>
            <a:bodyPr>
              <a:spAutoFit/>
            </a:bodyPr>
            <a:lstStyle/>
            <a:p>
              <a:pPr algn="ctr"/>
              <a:r>
                <a:rPr lang="en-US" sz="1600">
                  <a:latin typeface=".VnTime" pitchFamily="34" charset="0"/>
                </a:rPr>
                <a:t>0,5</a:t>
              </a:r>
            </a:p>
          </p:txBody>
        </p:sp>
        <p:sp>
          <p:nvSpPr>
            <p:cNvPr id="92170" name="Line 10"/>
            <p:cNvSpPr>
              <a:spLocks noChangeShapeType="1"/>
            </p:cNvSpPr>
            <p:nvPr/>
          </p:nvSpPr>
          <p:spPr bwMode="auto">
            <a:xfrm rot="300000">
              <a:off x="1218" y="1917"/>
              <a:ext cx="0" cy="40"/>
            </a:xfrm>
            <a:prstGeom prst="line">
              <a:avLst/>
            </a:prstGeom>
            <a:noFill/>
            <a:ln w="6350">
              <a:solidFill>
                <a:srgbClr val="0000FF"/>
              </a:solidFill>
              <a:round/>
              <a:headEnd/>
              <a:tailEnd/>
            </a:ln>
            <a:effectLst/>
          </p:spPr>
          <p:txBody>
            <a:bodyPr/>
            <a:lstStyle/>
            <a:p>
              <a:endParaRPr lang="en-US"/>
            </a:p>
          </p:txBody>
        </p:sp>
        <p:sp>
          <p:nvSpPr>
            <p:cNvPr id="92171" name="Line 11"/>
            <p:cNvSpPr>
              <a:spLocks noChangeShapeType="1"/>
            </p:cNvSpPr>
            <p:nvPr/>
          </p:nvSpPr>
          <p:spPr bwMode="auto">
            <a:xfrm rot="900000">
              <a:off x="1283" y="1928"/>
              <a:ext cx="0" cy="41"/>
            </a:xfrm>
            <a:prstGeom prst="line">
              <a:avLst/>
            </a:prstGeom>
            <a:noFill/>
            <a:ln w="6350">
              <a:solidFill>
                <a:srgbClr val="0000FF"/>
              </a:solidFill>
              <a:round/>
              <a:headEnd/>
              <a:tailEnd/>
            </a:ln>
            <a:effectLst/>
          </p:spPr>
          <p:txBody>
            <a:bodyPr/>
            <a:lstStyle/>
            <a:p>
              <a:endParaRPr lang="en-US"/>
            </a:p>
          </p:txBody>
        </p:sp>
        <p:sp>
          <p:nvSpPr>
            <p:cNvPr id="92172" name="Line 12"/>
            <p:cNvSpPr>
              <a:spLocks noChangeShapeType="1"/>
            </p:cNvSpPr>
            <p:nvPr/>
          </p:nvSpPr>
          <p:spPr bwMode="auto">
            <a:xfrm rot="1500000">
              <a:off x="1340" y="1951"/>
              <a:ext cx="0" cy="95"/>
            </a:xfrm>
            <a:prstGeom prst="line">
              <a:avLst/>
            </a:prstGeom>
            <a:noFill/>
            <a:ln w="9525">
              <a:solidFill>
                <a:srgbClr val="FF0000"/>
              </a:solidFill>
              <a:round/>
              <a:headEnd/>
              <a:tailEnd/>
            </a:ln>
            <a:effectLst/>
          </p:spPr>
          <p:txBody>
            <a:bodyPr/>
            <a:lstStyle/>
            <a:p>
              <a:endParaRPr lang="en-US"/>
            </a:p>
          </p:txBody>
        </p:sp>
        <p:sp>
          <p:nvSpPr>
            <p:cNvPr id="92173" name="Line 13"/>
            <p:cNvSpPr>
              <a:spLocks noChangeShapeType="1"/>
            </p:cNvSpPr>
            <p:nvPr/>
          </p:nvSpPr>
          <p:spPr bwMode="auto">
            <a:xfrm rot="2100000">
              <a:off x="1402" y="1987"/>
              <a:ext cx="0" cy="41"/>
            </a:xfrm>
            <a:prstGeom prst="line">
              <a:avLst/>
            </a:prstGeom>
            <a:noFill/>
            <a:ln w="6350">
              <a:solidFill>
                <a:srgbClr val="0000FF"/>
              </a:solidFill>
              <a:round/>
              <a:headEnd/>
              <a:tailEnd/>
            </a:ln>
            <a:effectLst/>
          </p:spPr>
          <p:txBody>
            <a:bodyPr/>
            <a:lstStyle/>
            <a:p>
              <a:endParaRPr lang="en-US"/>
            </a:p>
          </p:txBody>
        </p:sp>
        <p:sp>
          <p:nvSpPr>
            <p:cNvPr id="92174" name="Line 14"/>
            <p:cNvSpPr>
              <a:spLocks noChangeShapeType="1"/>
            </p:cNvSpPr>
            <p:nvPr/>
          </p:nvSpPr>
          <p:spPr bwMode="auto">
            <a:xfrm rot="2700000">
              <a:off x="1454" y="2029"/>
              <a:ext cx="0" cy="45"/>
            </a:xfrm>
            <a:prstGeom prst="line">
              <a:avLst/>
            </a:prstGeom>
            <a:noFill/>
            <a:ln w="6350">
              <a:solidFill>
                <a:srgbClr val="0000FF"/>
              </a:solidFill>
              <a:round/>
              <a:headEnd/>
              <a:tailEnd/>
            </a:ln>
            <a:effectLst/>
          </p:spPr>
          <p:txBody>
            <a:bodyPr/>
            <a:lstStyle/>
            <a:p>
              <a:endParaRPr lang="en-US"/>
            </a:p>
          </p:txBody>
        </p:sp>
        <p:sp>
          <p:nvSpPr>
            <p:cNvPr id="92175" name="Line 15"/>
            <p:cNvSpPr>
              <a:spLocks noChangeShapeType="1"/>
            </p:cNvSpPr>
            <p:nvPr/>
          </p:nvSpPr>
          <p:spPr bwMode="auto">
            <a:xfrm rot="18900000">
              <a:off x="907" y="2029"/>
              <a:ext cx="0" cy="42"/>
            </a:xfrm>
            <a:prstGeom prst="line">
              <a:avLst/>
            </a:prstGeom>
            <a:noFill/>
            <a:ln w="6350">
              <a:solidFill>
                <a:srgbClr val="0000FF"/>
              </a:solidFill>
              <a:round/>
              <a:headEnd/>
              <a:tailEnd/>
            </a:ln>
            <a:effectLst/>
          </p:spPr>
          <p:txBody>
            <a:bodyPr/>
            <a:lstStyle/>
            <a:p>
              <a:endParaRPr lang="en-US"/>
            </a:p>
          </p:txBody>
        </p:sp>
        <p:sp>
          <p:nvSpPr>
            <p:cNvPr id="92176" name="Line 16"/>
            <p:cNvSpPr>
              <a:spLocks noChangeShapeType="1"/>
            </p:cNvSpPr>
            <p:nvPr/>
          </p:nvSpPr>
          <p:spPr bwMode="auto">
            <a:xfrm rot="19500000">
              <a:off x="959" y="1989"/>
              <a:ext cx="0" cy="40"/>
            </a:xfrm>
            <a:prstGeom prst="line">
              <a:avLst/>
            </a:prstGeom>
            <a:noFill/>
            <a:ln w="6350">
              <a:solidFill>
                <a:srgbClr val="0000FF"/>
              </a:solidFill>
              <a:round/>
              <a:headEnd/>
              <a:tailEnd/>
            </a:ln>
            <a:effectLst/>
          </p:spPr>
          <p:txBody>
            <a:bodyPr/>
            <a:lstStyle/>
            <a:p>
              <a:endParaRPr lang="en-US"/>
            </a:p>
          </p:txBody>
        </p:sp>
        <p:sp>
          <p:nvSpPr>
            <p:cNvPr id="92177" name="Line 17"/>
            <p:cNvSpPr>
              <a:spLocks noChangeShapeType="1"/>
            </p:cNvSpPr>
            <p:nvPr/>
          </p:nvSpPr>
          <p:spPr bwMode="auto">
            <a:xfrm rot="20100000" flipH="1">
              <a:off x="1020" y="1952"/>
              <a:ext cx="5" cy="59"/>
            </a:xfrm>
            <a:prstGeom prst="line">
              <a:avLst/>
            </a:prstGeom>
            <a:noFill/>
            <a:ln w="9525">
              <a:solidFill>
                <a:srgbClr val="FF0000"/>
              </a:solidFill>
              <a:round/>
              <a:headEnd/>
              <a:tailEnd/>
            </a:ln>
            <a:effectLst/>
          </p:spPr>
          <p:txBody>
            <a:bodyPr/>
            <a:lstStyle/>
            <a:p>
              <a:endParaRPr lang="en-US"/>
            </a:p>
          </p:txBody>
        </p:sp>
        <p:sp>
          <p:nvSpPr>
            <p:cNvPr id="92178" name="Line 18"/>
            <p:cNvSpPr>
              <a:spLocks noChangeShapeType="1"/>
            </p:cNvSpPr>
            <p:nvPr/>
          </p:nvSpPr>
          <p:spPr bwMode="auto">
            <a:xfrm rot="20700000">
              <a:off x="1077" y="1932"/>
              <a:ext cx="0" cy="42"/>
            </a:xfrm>
            <a:prstGeom prst="line">
              <a:avLst/>
            </a:prstGeom>
            <a:noFill/>
            <a:ln w="6350">
              <a:solidFill>
                <a:srgbClr val="0000FF"/>
              </a:solidFill>
              <a:round/>
              <a:headEnd/>
              <a:tailEnd/>
            </a:ln>
            <a:effectLst/>
          </p:spPr>
          <p:txBody>
            <a:bodyPr/>
            <a:lstStyle/>
            <a:p>
              <a:endParaRPr lang="en-US"/>
            </a:p>
          </p:txBody>
        </p:sp>
        <p:sp>
          <p:nvSpPr>
            <p:cNvPr id="92179" name="Line 19"/>
            <p:cNvSpPr>
              <a:spLocks noChangeShapeType="1"/>
            </p:cNvSpPr>
            <p:nvPr/>
          </p:nvSpPr>
          <p:spPr bwMode="auto">
            <a:xfrm rot="21300000">
              <a:off x="1146" y="1918"/>
              <a:ext cx="0" cy="41"/>
            </a:xfrm>
            <a:prstGeom prst="line">
              <a:avLst/>
            </a:prstGeom>
            <a:noFill/>
            <a:ln w="6350">
              <a:solidFill>
                <a:srgbClr val="0000FF"/>
              </a:solidFill>
              <a:round/>
              <a:headEnd/>
              <a:tailEnd/>
            </a:ln>
            <a:effectLst/>
          </p:spPr>
          <p:txBody>
            <a:bodyPr/>
            <a:lstStyle/>
            <a:p>
              <a:endParaRPr lang="en-US"/>
            </a:p>
          </p:txBody>
        </p:sp>
        <p:sp>
          <p:nvSpPr>
            <p:cNvPr id="92180" name="Line 20"/>
            <p:cNvSpPr>
              <a:spLocks noChangeShapeType="1"/>
            </p:cNvSpPr>
            <p:nvPr/>
          </p:nvSpPr>
          <p:spPr bwMode="auto">
            <a:xfrm rot="49500000">
              <a:off x="843" y="2169"/>
              <a:ext cx="0" cy="108"/>
            </a:xfrm>
            <a:prstGeom prst="line">
              <a:avLst/>
            </a:prstGeom>
            <a:noFill/>
            <a:ln w="9525">
              <a:solidFill>
                <a:srgbClr val="FF0000"/>
              </a:solidFill>
              <a:round/>
              <a:headEnd/>
              <a:tailEnd/>
            </a:ln>
            <a:effectLst/>
          </p:spPr>
          <p:txBody>
            <a:bodyPr/>
            <a:lstStyle/>
            <a:p>
              <a:endParaRPr lang="en-US"/>
            </a:p>
          </p:txBody>
        </p:sp>
        <p:sp>
          <p:nvSpPr>
            <p:cNvPr id="92181" name="Line 21"/>
            <p:cNvSpPr>
              <a:spLocks noChangeShapeType="1"/>
            </p:cNvSpPr>
            <p:nvPr/>
          </p:nvSpPr>
          <p:spPr bwMode="auto">
            <a:xfrm rot="39300000">
              <a:off x="834" y="2136"/>
              <a:ext cx="0" cy="42"/>
            </a:xfrm>
            <a:prstGeom prst="line">
              <a:avLst/>
            </a:prstGeom>
            <a:noFill/>
            <a:ln w="6350">
              <a:solidFill>
                <a:srgbClr val="0000FF"/>
              </a:solidFill>
              <a:round/>
              <a:headEnd/>
              <a:tailEnd/>
            </a:ln>
            <a:effectLst/>
          </p:spPr>
          <p:txBody>
            <a:bodyPr/>
            <a:lstStyle/>
            <a:p>
              <a:endParaRPr lang="en-US"/>
            </a:p>
          </p:txBody>
        </p:sp>
        <p:sp>
          <p:nvSpPr>
            <p:cNvPr id="92182" name="Line 22"/>
            <p:cNvSpPr>
              <a:spLocks noChangeShapeType="1"/>
            </p:cNvSpPr>
            <p:nvPr/>
          </p:nvSpPr>
          <p:spPr bwMode="auto">
            <a:xfrm rot="39900000">
              <a:off x="866" y="2078"/>
              <a:ext cx="0" cy="42"/>
            </a:xfrm>
            <a:prstGeom prst="line">
              <a:avLst/>
            </a:prstGeom>
            <a:noFill/>
            <a:ln w="6350">
              <a:solidFill>
                <a:srgbClr val="0000FF"/>
              </a:solidFill>
              <a:round/>
              <a:headEnd/>
              <a:tailEnd/>
            </a:ln>
            <a:effectLst/>
          </p:spPr>
          <p:txBody>
            <a:bodyPr/>
            <a:lstStyle/>
            <a:p>
              <a:endParaRPr lang="en-US"/>
            </a:p>
          </p:txBody>
        </p:sp>
        <p:sp>
          <p:nvSpPr>
            <p:cNvPr id="92183" name="Line 23"/>
            <p:cNvSpPr>
              <a:spLocks noChangeShapeType="1"/>
            </p:cNvSpPr>
            <p:nvPr/>
          </p:nvSpPr>
          <p:spPr bwMode="auto">
            <a:xfrm rot="3300000">
              <a:off x="1491" y="2080"/>
              <a:ext cx="0" cy="42"/>
            </a:xfrm>
            <a:prstGeom prst="line">
              <a:avLst/>
            </a:prstGeom>
            <a:noFill/>
            <a:ln w="6350">
              <a:solidFill>
                <a:srgbClr val="0000FF"/>
              </a:solidFill>
              <a:round/>
              <a:headEnd/>
              <a:tailEnd/>
            </a:ln>
            <a:effectLst/>
          </p:spPr>
          <p:txBody>
            <a:bodyPr/>
            <a:lstStyle/>
            <a:p>
              <a:endParaRPr lang="en-US"/>
            </a:p>
          </p:txBody>
        </p:sp>
        <p:sp>
          <p:nvSpPr>
            <p:cNvPr id="92184" name="Line 24"/>
            <p:cNvSpPr>
              <a:spLocks noChangeShapeType="1"/>
            </p:cNvSpPr>
            <p:nvPr/>
          </p:nvSpPr>
          <p:spPr bwMode="auto">
            <a:xfrm rot="3900000">
              <a:off x="1524" y="2132"/>
              <a:ext cx="0" cy="42"/>
            </a:xfrm>
            <a:prstGeom prst="line">
              <a:avLst/>
            </a:prstGeom>
            <a:noFill/>
            <a:ln w="6350">
              <a:solidFill>
                <a:srgbClr val="0000FF"/>
              </a:solidFill>
              <a:round/>
              <a:headEnd/>
              <a:tailEnd/>
            </a:ln>
            <a:effectLst/>
          </p:spPr>
          <p:txBody>
            <a:bodyPr/>
            <a:lstStyle/>
            <a:p>
              <a:endParaRPr lang="en-US"/>
            </a:p>
          </p:txBody>
        </p:sp>
        <p:sp>
          <p:nvSpPr>
            <p:cNvPr id="92185" name="Line 25"/>
            <p:cNvSpPr>
              <a:spLocks noChangeShapeType="1"/>
            </p:cNvSpPr>
            <p:nvPr/>
          </p:nvSpPr>
          <p:spPr bwMode="auto">
            <a:xfrm rot="4500000">
              <a:off x="1524" y="2175"/>
              <a:ext cx="0" cy="95"/>
            </a:xfrm>
            <a:prstGeom prst="line">
              <a:avLst/>
            </a:prstGeom>
            <a:noFill/>
            <a:ln w="9525">
              <a:solidFill>
                <a:srgbClr val="FF0000"/>
              </a:solidFill>
              <a:round/>
              <a:headEnd/>
              <a:tailEnd/>
            </a:ln>
            <a:effectLst/>
          </p:spPr>
          <p:txBody>
            <a:bodyPr/>
            <a:lstStyle/>
            <a:p>
              <a:endParaRPr lang="en-US"/>
            </a:p>
          </p:txBody>
        </p:sp>
        <p:sp>
          <p:nvSpPr>
            <p:cNvPr id="92186" name="Text Box 26"/>
            <p:cNvSpPr txBox="1">
              <a:spLocks noChangeArrowheads="1"/>
            </p:cNvSpPr>
            <p:nvPr/>
          </p:nvSpPr>
          <p:spPr bwMode="auto">
            <a:xfrm rot="17403252">
              <a:off x="589" y="2109"/>
              <a:ext cx="317" cy="212"/>
            </a:xfrm>
            <a:prstGeom prst="rect">
              <a:avLst/>
            </a:prstGeom>
            <a:noFill/>
            <a:ln w="12700">
              <a:noFill/>
              <a:miter lim="800000"/>
              <a:headEnd/>
              <a:tailEnd/>
            </a:ln>
            <a:effectLst/>
          </p:spPr>
          <p:txBody>
            <a:bodyPr>
              <a:spAutoFit/>
            </a:bodyPr>
            <a:lstStyle/>
            <a:p>
              <a:pPr algn="ctr"/>
              <a:r>
                <a:rPr lang="en-US" sz="1600">
                  <a:latin typeface="Times New Roman" pitchFamily="18" charset="0"/>
                </a:rPr>
                <a:t>0</a:t>
              </a:r>
              <a:endParaRPr lang="en-US" sz="1600"/>
            </a:p>
          </p:txBody>
        </p:sp>
        <p:sp>
          <p:nvSpPr>
            <p:cNvPr id="92187" name="Text Box 27"/>
            <p:cNvSpPr txBox="1">
              <a:spLocks noChangeArrowheads="1"/>
            </p:cNvSpPr>
            <p:nvPr/>
          </p:nvSpPr>
          <p:spPr bwMode="auto">
            <a:xfrm rot="1500000">
              <a:off x="1218" y="1801"/>
              <a:ext cx="340" cy="212"/>
            </a:xfrm>
            <a:prstGeom prst="rect">
              <a:avLst/>
            </a:prstGeom>
            <a:noFill/>
            <a:ln w="12700">
              <a:noFill/>
              <a:miter lim="800000"/>
              <a:headEnd/>
              <a:tailEnd/>
            </a:ln>
            <a:effectLst/>
          </p:spPr>
          <p:txBody>
            <a:bodyPr>
              <a:spAutoFit/>
            </a:bodyPr>
            <a:lstStyle/>
            <a:p>
              <a:pPr algn="ctr"/>
              <a:r>
                <a:rPr lang="en-US" sz="1600"/>
                <a:t>1</a:t>
              </a:r>
            </a:p>
          </p:txBody>
        </p:sp>
        <p:sp>
          <p:nvSpPr>
            <p:cNvPr id="92188" name="Text Box 28"/>
            <p:cNvSpPr txBox="1">
              <a:spLocks noChangeArrowheads="1"/>
            </p:cNvSpPr>
            <p:nvPr/>
          </p:nvSpPr>
          <p:spPr bwMode="auto">
            <a:xfrm rot="4500000">
              <a:off x="1480" y="2072"/>
              <a:ext cx="324" cy="212"/>
            </a:xfrm>
            <a:prstGeom prst="rect">
              <a:avLst/>
            </a:prstGeom>
            <a:noFill/>
            <a:ln w="12700">
              <a:noFill/>
              <a:miter lim="800000"/>
              <a:headEnd/>
              <a:tailEnd/>
            </a:ln>
            <a:effectLst/>
          </p:spPr>
          <p:txBody>
            <a:bodyPr>
              <a:spAutoFit/>
            </a:bodyPr>
            <a:lstStyle/>
            <a:p>
              <a:pPr algn="ctr"/>
              <a:r>
                <a:rPr lang="en-US" sz="1600"/>
                <a:t>1,5</a:t>
              </a:r>
            </a:p>
          </p:txBody>
        </p:sp>
        <p:sp>
          <p:nvSpPr>
            <p:cNvPr id="92189" name="Text Box 29"/>
            <p:cNvSpPr txBox="1">
              <a:spLocks noChangeArrowheads="1"/>
            </p:cNvSpPr>
            <p:nvPr/>
          </p:nvSpPr>
          <p:spPr bwMode="auto">
            <a:xfrm>
              <a:off x="883" y="2067"/>
              <a:ext cx="586" cy="231"/>
            </a:xfrm>
            <a:prstGeom prst="rect">
              <a:avLst/>
            </a:prstGeom>
            <a:noFill/>
            <a:ln w="9525">
              <a:noFill/>
              <a:miter lim="800000"/>
              <a:headEnd/>
              <a:tailEnd/>
            </a:ln>
            <a:effectLst/>
          </p:spPr>
          <p:txBody>
            <a:bodyPr>
              <a:spAutoFit/>
            </a:bodyPr>
            <a:lstStyle/>
            <a:p>
              <a:pPr algn="ctr"/>
              <a:r>
                <a:rPr lang="en-US"/>
                <a:t>A</a:t>
              </a:r>
            </a:p>
          </p:txBody>
        </p:sp>
        <p:sp>
          <p:nvSpPr>
            <p:cNvPr id="92190" name="AutoShape 30"/>
            <p:cNvSpPr>
              <a:spLocks noChangeArrowheads="1"/>
            </p:cNvSpPr>
            <p:nvPr/>
          </p:nvSpPr>
          <p:spPr bwMode="auto">
            <a:xfrm rot="10800000">
              <a:off x="726" y="1908"/>
              <a:ext cx="904" cy="812"/>
            </a:xfrm>
            <a:custGeom>
              <a:avLst/>
              <a:gdLst>
                <a:gd name="G0" fmla="+- 1811 0 0"/>
                <a:gd name="G1" fmla="+- -11364493 0 0"/>
                <a:gd name="G2" fmla="+- 0 0 -11364493"/>
                <a:gd name="T0" fmla="*/ 0 256 1"/>
                <a:gd name="T1" fmla="*/ 180 256 1"/>
                <a:gd name="G3" fmla="+- -11364493 T0 T1"/>
                <a:gd name="T2" fmla="*/ 0 256 1"/>
                <a:gd name="T3" fmla="*/ 90 256 1"/>
                <a:gd name="G4" fmla="+- -11364493 T2 T3"/>
                <a:gd name="G5" fmla="*/ G4 2 1"/>
                <a:gd name="T4" fmla="*/ 90 256 1"/>
                <a:gd name="T5" fmla="*/ 0 256 1"/>
                <a:gd name="G6" fmla="+- -11364493 T4 T5"/>
                <a:gd name="G7" fmla="*/ G6 2 1"/>
                <a:gd name="G8" fmla="abs -1136449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811"/>
                <a:gd name="G18" fmla="*/ 1811 1 2"/>
                <a:gd name="G19" fmla="+- G18 5400 0"/>
                <a:gd name="G20" fmla="cos G19 -11364493"/>
                <a:gd name="G21" fmla="sin G19 -11364493"/>
                <a:gd name="G22" fmla="+- G20 10800 0"/>
                <a:gd name="G23" fmla="+- G21 10800 0"/>
                <a:gd name="G24" fmla="+- 10800 0 G20"/>
                <a:gd name="G25" fmla="+- 1811 10800 0"/>
                <a:gd name="G26" fmla="?: G9 G17 G25"/>
                <a:gd name="G27" fmla="?: G9 0 21600"/>
                <a:gd name="G28" fmla="cos 10800 -11364493"/>
                <a:gd name="G29" fmla="sin 10800 -11364493"/>
                <a:gd name="G30" fmla="sin 1811 -11364493"/>
                <a:gd name="G31" fmla="+- G28 10800 0"/>
                <a:gd name="G32" fmla="+- G29 10800 0"/>
                <a:gd name="G33" fmla="+- G30 10800 0"/>
                <a:gd name="G34" fmla="?: G4 0 G31"/>
                <a:gd name="G35" fmla="?: -11364493 G34 0"/>
                <a:gd name="G36" fmla="?: G6 G35 G31"/>
                <a:gd name="G37" fmla="+- 21600 0 G36"/>
                <a:gd name="G38" fmla="?: G4 0 G33"/>
                <a:gd name="G39" fmla="?: -11364493 G38 G32"/>
                <a:gd name="G40" fmla="?: G6 G39 0"/>
                <a:gd name="G41" fmla="?: G4 G32 21600"/>
                <a:gd name="G42" fmla="?: G6 G41 G33"/>
                <a:gd name="T12" fmla="*/ 10800 w 21600"/>
                <a:gd name="T13" fmla="*/ 0 h 21600"/>
                <a:gd name="T14" fmla="*/ 4535 w 21600"/>
                <a:gd name="T15" fmla="*/ 10076 h 21600"/>
                <a:gd name="T16" fmla="*/ 10800 w 21600"/>
                <a:gd name="T17" fmla="*/ 8989 h 21600"/>
                <a:gd name="T18" fmla="*/ 17065 w 21600"/>
                <a:gd name="T19" fmla="*/ 1007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close/>
                </a:path>
              </a:pathLst>
            </a:custGeom>
            <a:solidFill>
              <a:srgbClr val="FFFFCC"/>
            </a:solidFill>
            <a:ln w="3175" algn="ctr">
              <a:noFill/>
              <a:miter lim="800000"/>
              <a:headEnd/>
              <a:tailEnd/>
            </a:ln>
            <a:effectLst/>
          </p:spPr>
          <p:txBody>
            <a:bodyPr wrap="none" anchor="ctr"/>
            <a:lstStyle/>
            <a:p>
              <a:endParaRPr lang="en-US"/>
            </a:p>
          </p:txBody>
        </p:sp>
        <p:sp>
          <p:nvSpPr>
            <p:cNvPr id="92191" name="Rectangle 31"/>
            <p:cNvSpPr>
              <a:spLocks noChangeArrowheads="1"/>
            </p:cNvSpPr>
            <p:nvPr/>
          </p:nvSpPr>
          <p:spPr bwMode="auto">
            <a:xfrm>
              <a:off x="512" y="2368"/>
              <a:ext cx="1360" cy="480"/>
            </a:xfrm>
            <a:prstGeom prst="rect">
              <a:avLst/>
            </a:prstGeom>
            <a:gradFill rotWithShape="1">
              <a:gsLst>
                <a:gs pos="0">
                  <a:schemeClr val="accent1">
                    <a:gamma/>
                    <a:shade val="46275"/>
                    <a:invGamma/>
                  </a:schemeClr>
                </a:gs>
                <a:gs pos="100000">
                  <a:schemeClr val="accent1"/>
                </a:gs>
              </a:gsLst>
              <a:lin ang="5400000" scaled="1"/>
            </a:gradFill>
            <a:ln w="57150" cmpd="thickThin">
              <a:noFill/>
              <a:miter lim="800000"/>
              <a:headEnd/>
              <a:tailEnd/>
            </a:ln>
            <a:effectLst/>
          </p:spPr>
          <p:txBody>
            <a:bodyPr wrap="none" anchor="ctr"/>
            <a:lstStyle/>
            <a:p>
              <a:endParaRPr lang="en-US"/>
            </a:p>
          </p:txBody>
        </p:sp>
        <p:sp>
          <p:nvSpPr>
            <p:cNvPr id="92192" name="AutoShape 32"/>
            <p:cNvSpPr>
              <a:spLocks noChangeArrowheads="1"/>
            </p:cNvSpPr>
            <p:nvPr/>
          </p:nvSpPr>
          <p:spPr bwMode="auto">
            <a:xfrm>
              <a:off x="1147" y="2444"/>
              <a:ext cx="56" cy="54"/>
            </a:xfrm>
            <a:custGeom>
              <a:avLst/>
              <a:gdLst>
                <a:gd name="G0" fmla="+- 432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close/>
                  <a:moveTo>
                    <a:pt x="4952" y="8006"/>
                  </a:moveTo>
                  <a:cubicBezTo>
                    <a:pt x="4536" y="8879"/>
                    <a:pt x="4320" y="9833"/>
                    <a:pt x="4320" y="10799"/>
                  </a:cubicBezTo>
                  <a:cubicBezTo>
                    <a:pt x="4320" y="14378"/>
                    <a:pt x="7221" y="17280"/>
                    <a:pt x="10800" y="17280"/>
                  </a:cubicBezTo>
                  <a:cubicBezTo>
                    <a:pt x="11766" y="17280"/>
                    <a:pt x="12720" y="17063"/>
                    <a:pt x="13593" y="16647"/>
                  </a:cubicBezTo>
                  <a:close/>
                </a:path>
              </a:pathLst>
            </a:custGeom>
            <a:solidFill>
              <a:srgbClr val="FF3300"/>
            </a:solidFill>
            <a:ln w="9525">
              <a:solidFill>
                <a:schemeClr val="tx1"/>
              </a:solidFill>
              <a:miter lim="800000"/>
              <a:headEnd/>
              <a:tailEnd/>
            </a:ln>
            <a:effectLst/>
          </p:spPr>
          <p:txBody>
            <a:bodyPr wrap="none" anchor="ctr"/>
            <a:lstStyle/>
            <a:p>
              <a:endParaRPr lang="en-US"/>
            </a:p>
          </p:txBody>
        </p:sp>
        <p:grpSp>
          <p:nvGrpSpPr>
            <p:cNvPr id="92193" name="Group 33"/>
            <p:cNvGrpSpPr>
              <a:grpSpLocks/>
            </p:cNvGrpSpPr>
            <p:nvPr/>
          </p:nvGrpSpPr>
          <p:grpSpPr bwMode="auto">
            <a:xfrm>
              <a:off x="1127" y="2428"/>
              <a:ext cx="96" cy="44"/>
              <a:chOff x="2838" y="2415"/>
              <a:chExt cx="86" cy="40"/>
            </a:xfrm>
          </p:grpSpPr>
          <p:sp>
            <p:nvSpPr>
              <p:cNvPr id="92194" name="Arc 34"/>
              <p:cNvSpPr>
                <a:spLocks/>
              </p:cNvSpPr>
              <p:nvPr/>
            </p:nvSpPr>
            <p:spPr bwMode="auto">
              <a:xfrm flipV="1">
                <a:off x="2841" y="2415"/>
                <a:ext cx="80" cy="40"/>
              </a:xfrm>
              <a:custGeom>
                <a:avLst/>
                <a:gdLst>
                  <a:gd name="G0" fmla="+- 20850 0 0"/>
                  <a:gd name="G1" fmla="+- 0 0 0"/>
                  <a:gd name="G2" fmla="+- 21600 0 0"/>
                  <a:gd name="T0" fmla="*/ 42223 w 42223"/>
                  <a:gd name="T1" fmla="*/ 3121 h 21600"/>
                  <a:gd name="T2" fmla="*/ 0 w 42223"/>
                  <a:gd name="T3" fmla="*/ 5642 h 21600"/>
                  <a:gd name="T4" fmla="*/ 20850 w 42223"/>
                  <a:gd name="T5" fmla="*/ 0 h 21600"/>
                </a:gdLst>
                <a:ahLst/>
                <a:cxnLst>
                  <a:cxn ang="0">
                    <a:pos x="T0" y="T1"/>
                  </a:cxn>
                  <a:cxn ang="0">
                    <a:pos x="T2" y="T3"/>
                  </a:cxn>
                  <a:cxn ang="0">
                    <a:pos x="T4" y="T5"/>
                  </a:cxn>
                </a:cxnLst>
                <a:rect l="0" t="0" r="r" b="b"/>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close/>
                  </a:path>
                </a:pathLst>
              </a:custGeom>
              <a:noFill/>
              <a:ln w="6350">
                <a:solidFill>
                  <a:srgbClr val="0000FF"/>
                </a:solidFill>
                <a:round/>
                <a:headEnd/>
                <a:tailEnd/>
              </a:ln>
              <a:effectLst/>
            </p:spPr>
            <p:txBody>
              <a:bodyPr wrap="none" anchor="ctr"/>
              <a:lstStyle/>
              <a:p>
                <a:endParaRPr lang="en-US"/>
              </a:p>
            </p:txBody>
          </p:sp>
          <p:sp>
            <p:nvSpPr>
              <p:cNvPr id="92195" name="Freeform 35"/>
              <p:cNvSpPr>
                <a:spLocks/>
              </p:cNvSpPr>
              <p:nvPr/>
            </p:nvSpPr>
            <p:spPr bwMode="auto">
              <a:xfrm>
                <a:off x="2838" y="2438"/>
                <a:ext cx="12" cy="12"/>
              </a:xfrm>
              <a:custGeom>
                <a:avLst/>
                <a:gdLst/>
                <a:ahLst/>
                <a:cxnLst>
                  <a:cxn ang="0">
                    <a:pos x="0" y="0"/>
                  </a:cxn>
                  <a:cxn ang="0">
                    <a:pos x="0" y="48"/>
                  </a:cxn>
                  <a:cxn ang="0">
                    <a:pos x="48" y="0"/>
                  </a:cxn>
                </a:cxnLst>
                <a:rect l="0" t="0" r="r" b="b"/>
                <a:pathLst>
                  <a:path w="48" h="48">
                    <a:moveTo>
                      <a:pt x="0" y="0"/>
                    </a:moveTo>
                    <a:lnTo>
                      <a:pt x="0" y="48"/>
                    </a:lnTo>
                    <a:lnTo>
                      <a:pt x="48" y="0"/>
                    </a:lnTo>
                  </a:path>
                </a:pathLst>
              </a:custGeom>
              <a:noFill/>
              <a:ln w="6350" cmpd="sng">
                <a:solidFill>
                  <a:srgbClr val="0000FF"/>
                </a:solidFill>
                <a:round/>
                <a:headEnd/>
                <a:tailEnd/>
              </a:ln>
              <a:effectLst/>
            </p:spPr>
            <p:txBody>
              <a:bodyPr/>
              <a:lstStyle/>
              <a:p>
                <a:endParaRPr lang="en-US"/>
              </a:p>
            </p:txBody>
          </p:sp>
          <p:sp>
            <p:nvSpPr>
              <p:cNvPr id="92196" name="Freeform 36"/>
              <p:cNvSpPr>
                <a:spLocks/>
              </p:cNvSpPr>
              <p:nvPr/>
            </p:nvSpPr>
            <p:spPr bwMode="auto">
              <a:xfrm>
                <a:off x="2912" y="2442"/>
                <a:ext cx="12" cy="12"/>
              </a:xfrm>
              <a:custGeom>
                <a:avLst/>
                <a:gdLst/>
                <a:ahLst/>
                <a:cxnLst>
                  <a:cxn ang="0">
                    <a:pos x="0" y="0"/>
                  </a:cxn>
                  <a:cxn ang="0">
                    <a:pos x="48" y="48"/>
                  </a:cxn>
                  <a:cxn ang="0">
                    <a:pos x="48" y="0"/>
                  </a:cxn>
                </a:cxnLst>
                <a:rect l="0" t="0" r="r" b="b"/>
                <a:pathLst>
                  <a:path w="48" h="48">
                    <a:moveTo>
                      <a:pt x="0" y="0"/>
                    </a:moveTo>
                    <a:lnTo>
                      <a:pt x="48" y="48"/>
                    </a:lnTo>
                    <a:lnTo>
                      <a:pt x="48" y="0"/>
                    </a:lnTo>
                  </a:path>
                </a:pathLst>
              </a:custGeom>
              <a:noFill/>
              <a:ln w="6350" cmpd="sng">
                <a:solidFill>
                  <a:srgbClr val="0000FF"/>
                </a:solidFill>
                <a:round/>
                <a:headEnd/>
                <a:tailEnd/>
              </a:ln>
              <a:effectLst/>
            </p:spPr>
            <p:txBody>
              <a:bodyPr/>
              <a:lstStyle/>
              <a:p>
                <a:endParaRPr lang="en-US"/>
              </a:p>
            </p:txBody>
          </p:sp>
        </p:grpSp>
        <p:sp>
          <p:nvSpPr>
            <p:cNvPr id="92197" name="Oval 37"/>
            <p:cNvSpPr>
              <a:spLocks noChangeArrowheads="1"/>
            </p:cNvSpPr>
            <p:nvPr/>
          </p:nvSpPr>
          <p:spPr bwMode="auto">
            <a:xfrm>
              <a:off x="1151" y="2294"/>
              <a:ext cx="48" cy="46"/>
            </a:xfrm>
            <a:prstGeom prst="ellipse">
              <a:avLst/>
            </a:prstGeom>
            <a:solidFill>
              <a:srgbClr val="0000FF"/>
            </a:solidFill>
            <a:ln w="6350">
              <a:solidFill>
                <a:srgbClr val="009900"/>
              </a:solidFill>
              <a:round/>
              <a:headEnd/>
              <a:tailEnd/>
            </a:ln>
            <a:effectLst/>
          </p:spPr>
          <p:txBody>
            <a:bodyPr wrap="none" anchor="ctr"/>
            <a:lstStyle/>
            <a:p>
              <a:pPr algn="ctr"/>
              <a:endParaRPr lang="vi-VN"/>
            </a:p>
          </p:txBody>
        </p:sp>
        <p:sp>
          <p:nvSpPr>
            <p:cNvPr id="92198" name="Oval 38"/>
            <p:cNvSpPr>
              <a:spLocks noChangeArrowheads="1"/>
            </p:cNvSpPr>
            <p:nvPr/>
          </p:nvSpPr>
          <p:spPr bwMode="auto">
            <a:xfrm>
              <a:off x="602" y="2707"/>
              <a:ext cx="124" cy="115"/>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92199" name="Oval 39"/>
            <p:cNvSpPr>
              <a:spLocks noChangeArrowheads="1"/>
            </p:cNvSpPr>
            <p:nvPr/>
          </p:nvSpPr>
          <p:spPr bwMode="auto">
            <a:xfrm>
              <a:off x="1585" y="2707"/>
              <a:ext cx="124" cy="11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92200" name="Text Box 40"/>
            <p:cNvSpPr txBox="1">
              <a:spLocks noChangeArrowheads="1"/>
            </p:cNvSpPr>
            <p:nvPr/>
          </p:nvSpPr>
          <p:spPr bwMode="auto">
            <a:xfrm>
              <a:off x="624" y="2544"/>
              <a:ext cx="336" cy="288"/>
            </a:xfrm>
            <a:prstGeom prst="rect">
              <a:avLst/>
            </a:prstGeom>
            <a:noFill/>
            <a:ln w="9525">
              <a:noFill/>
              <a:miter lim="800000"/>
              <a:headEnd/>
              <a:tailEnd/>
            </a:ln>
            <a:effectLst/>
          </p:spPr>
          <p:txBody>
            <a:bodyPr>
              <a:spAutoFit/>
            </a:bodyPr>
            <a:lstStyle/>
            <a:p>
              <a:pPr>
                <a:spcBef>
                  <a:spcPct val="50000"/>
                </a:spcBef>
              </a:pPr>
              <a:r>
                <a:rPr lang="en-US" sz="2400"/>
                <a:t>+</a:t>
              </a:r>
            </a:p>
          </p:txBody>
        </p:sp>
        <p:sp>
          <p:nvSpPr>
            <p:cNvPr id="92201" name="Text Box 41"/>
            <p:cNvSpPr txBox="1">
              <a:spLocks noChangeArrowheads="1"/>
            </p:cNvSpPr>
            <p:nvPr/>
          </p:nvSpPr>
          <p:spPr bwMode="auto">
            <a:xfrm>
              <a:off x="1440" y="2496"/>
              <a:ext cx="336" cy="288"/>
            </a:xfrm>
            <a:prstGeom prst="rect">
              <a:avLst/>
            </a:prstGeom>
            <a:noFill/>
            <a:ln w="9525">
              <a:noFill/>
              <a:miter lim="800000"/>
              <a:headEnd/>
              <a:tailEnd/>
            </a:ln>
            <a:effectLst/>
          </p:spPr>
          <p:txBody>
            <a:bodyPr>
              <a:spAutoFit/>
            </a:bodyPr>
            <a:lstStyle/>
            <a:p>
              <a:pPr>
                <a:spcBef>
                  <a:spcPct val="50000"/>
                </a:spcBef>
              </a:pPr>
              <a:r>
                <a:rPr lang="en-US" sz="2400"/>
                <a:t>-</a:t>
              </a:r>
            </a:p>
          </p:txBody>
        </p:sp>
        <p:sp>
          <p:nvSpPr>
            <p:cNvPr id="92202" name="Text Box 42"/>
            <p:cNvSpPr txBox="1">
              <a:spLocks noChangeArrowheads="1"/>
            </p:cNvSpPr>
            <p:nvPr/>
          </p:nvSpPr>
          <p:spPr bwMode="auto">
            <a:xfrm>
              <a:off x="1056" y="2496"/>
              <a:ext cx="384" cy="365"/>
            </a:xfrm>
            <a:prstGeom prst="rect">
              <a:avLst/>
            </a:prstGeom>
            <a:noFill/>
            <a:ln w="9525">
              <a:noFill/>
              <a:miter lim="800000"/>
              <a:headEnd/>
              <a:tailEnd/>
            </a:ln>
            <a:effectLst/>
          </p:spPr>
          <p:txBody>
            <a:bodyPr>
              <a:spAutoFit/>
            </a:bodyPr>
            <a:lstStyle/>
            <a:p>
              <a:pPr>
                <a:spcBef>
                  <a:spcPct val="50000"/>
                </a:spcBef>
              </a:pPr>
              <a:r>
                <a:rPr lang="en-US" sz="3200" b="1">
                  <a:solidFill>
                    <a:srgbClr val="FF0000"/>
                  </a:solidFill>
                  <a:latin typeface=".VnTimeH" pitchFamily="34" charset="0"/>
                </a:rPr>
                <a:t>A</a:t>
              </a:r>
            </a:p>
          </p:txBody>
        </p:sp>
        <p:sp>
          <p:nvSpPr>
            <p:cNvPr id="92203" name="Rectangle 43"/>
            <p:cNvSpPr>
              <a:spLocks noChangeArrowheads="1"/>
            </p:cNvSpPr>
            <p:nvPr/>
          </p:nvSpPr>
          <p:spPr bwMode="auto">
            <a:xfrm>
              <a:off x="512" y="1728"/>
              <a:ext cx="1368" cy="624"/>
            </a:xfrm>
            <a:prstGeom prst="rect">
              <a:avLst/>
            </a:prstGeom>
            <a:noFill/>
            <a:ln w="28575">
              <a:solidFill>
                <a:srgbClr val="0000CC"/>
              </a:solidFill>
              <a:miter lim="800000"/>
              <a:headEnd/>
              <a:tailEnd/>
            </a:ln>
            <a:effectLst/>
          </p:spPr>
          <p:txBody>
            <a:bodyPr wrap="none" anchor="ctr"/>
            <a:lstStyle/>
            <a:p>
              <a:pPr algn="ctr"/>
              <a:endParaRPr lang="vi-VN"/>
            </a:p>
          </p:txBody>
        </p:sp>
      </p:grpSp>
      <p:sp>
        <p:nvSpPr>
          <p:cNvPr id="92204" name="Rectangle 44"/>
          <p:cNvSpPr>
            <a:spLocks noChangeArrowheads="1"/>
          </p:cNvSpPr>
          <p:nvPr/>
        </p:nvSpPr>
        <p:spPr bwMode="auto">
          <a:xfrm>
            <a:off x="0" y="-4336"/>
            <a:ext cx="9144000" cy="830997"/>
          </a:xfrm>
          <a:prstGeom prst="rect">
            <a:avLst/>
          </a:prstGeom>
          <a:solidFill>
            <a:schemeClr val="tx2"/>
          </a:solidFill>
          <a:ln w="9525">
            <a:noFill/>
            <a:miter lim="800000"/>
            <a:headEnd/>
            <a:tailEnd/>
          </a:ln>
          <a:effectLst/>
        </p:spPr>
        <p:txBody>
          <a:bodyPr anchor="ctr">
            <a:spAutoFit/>
          </a:bodyPr>
          <a:lstStyle/>
          <a:p>
            <a:pPr algn="ctr"/>
            <a:r>
              <a:rPr lang="en-US" sz="2400" b="1" i="1" dirty="0" err="1">
                <a:solidFill>
                  <a:schemeClr val="bg1"/>
                </a:solidFill>
                <a:latin typeface=".VnTimeH" pitchFamily="34" charset="0"/>
              </a:rPr>
              <a:t>Bµi</a:t>
            </a:r>
            <a:r>
              <a:rPr lang="en-US" sz="2400" b="1" i="1" dirty="0">
                <a:solidFill>
                  <a:schemeClr val="bg1"/>
                </a:solidFill>
                <a:latin typeface=".VnTimeH" pitchFamily="34" charset="0"/>
              </a:rPr>
              <a:t> 1 </a:t>
            </a:r>
            <a:r>
              <a:rPr lang="en-US" sz="2400" dirty="0">
                <a:solidFill>
                  <a:schemeClr val="bg1"/>
                </a:solidFill>
                <a:latin typeface=".VnTime" pitchFamily="34" charset="0"/>
              </a:rPr>
              <a:t> </a:t>
            </a:r>
            <a:r>
              <a:rPr lang="en-US" sz="2400" b="1" dirty="0" err="1">
                <a:solidFill>
                  <a:srgbClr val="00FF00"/>
                </a:solidFill>
                <a:latin typeface=".VnTimeH" pitchFamily="34" charset="0"/>
              </a:rPr>
              <a:t>Sù</a:t>
            </a:r>
            <a:r>
              <a:rPr lang="en-US" sz="2400" b="1" dirty="0">
                <a:solidFill>
                  <a:srgbClr val="00FF00"/>
                </a:solidFill>
                <a:latin typeface=".VnTimeH" pitchFamily="34" charset="0"/>
              </a:rPr>
              <a:t> </a:t>
            </a:r>
            <a:r>
              <a:rPr lang="en-US" sz="2400" b="1" dirty="0" err="1">
                <a:solidFill>
                  <a:srgbClr val="00FF00"/>
                </a:solidFill>
                <a:latin typeface=".VnTimeH" pitchFamily="34" charset="0"/>
              </a:rPr>
              <a:t>phô</a:t>
            </a:r>
            <a:r>
              <a:rPr lang="en-US" sz="2400" b="1" dirty="0">
                <a:solidFill>
                  <a:srgbClr val="00FF00"/>
                </a:solidFill>
                <a:latin typeface=".VnTimeH" pitchFamily="34" charset="0"/>
              </a:rPr>
              <a:t> </a:t>
            </a:r>
            <a:r>
              <a:rPr lang="en-US" sz="2400" b="1" dirty="0" err="1">
                <a:solidFill>
                  <a:srgbClr val="00FF00"/>
                </a:solidFill>
                <a:latin typeface=".VnTimeH" pitchFamily="34" charset="0"/>
              </a:rPr>
              <a:t>thuéc</a:t>
            </a:r>
            <a:r>
              <a:rPr lang="en-US" sz="2400" b="1" dirty="0">
                <a:solidFill>
                  <a:srgbClr val="00FF00"/>
                </a:solidFill>
                <a:latin typeface=".VnTimeH" pitchFamily="34" charset="0"/>
              </a:rPr>
              <a:t> </a:t>
            </a:r>
            <a:r>
              <a:rPr lang="en-US" sz="2400" b="1" dirty="0" err="1">
                <a:solidFill>
                  <a:srgbClr val="00FF00"/>
                </a:solidFill>
                <a:latin typeface=".VnTimeH" pitchFamily="34" charset="0"/>
              </a:rPr>
              <a:t>cña</a:t>
            </a:r>
            <a:r>
              <a:rPr lang="en-US" sz="2400" b="1" dirty="0">
                <a:solidFill>
                  <a:srgbClr val="00FF00"/>
                </a:solidFill>
                <a:latin typeface=".VnTimeH" pitchFamily="34" charset="0"/>
              </a:rPr>
              <a:t> </a:t>
            </a:r>
            <a:r>
              <a:rPr lang="en-US" sz="2400" b="1" dirty="0" err="1">
                <a:solidFill>
                  <a:srgbClr val="00FF00"/>
                </a:solidFill>
                <a:latin typeface=".VnTimeH" pitchFamily="34" charset="0"/>
              </a:rPr>
              <a:t>cƯ­êng</a:t>
            </a:r>
            <a:r>
              <a:rPr lang="en-US" sz="2400" b="1" dirty="0">
                <a:solidFill>
                  <a:srgbClr val="00FF00"/>
                </a:solidFill>
                <a:latin typeface=".VnTimeH" pitchFamily="34" charset="0"/>
              </a:rPr>
              <a:t> ®é </a:t>
            </a:r>
            <a:r>
              <a:rPr lang="en-US" sz="2400" b="1" dirty="0" err="1">
                <a:solidFill>
                  <a:schemeClr val="bg1"/>
                </a:solidFill>
                <a:latin typeface=".VnTimeH" pitchFamily="34" charset="0"/>
              </a:rPr>
              <a:t>dßng</a:t>
            </a:r>
            <a:r>
              <a:rPr lang="en-US" sz="2400" b="1" dirty="0">
                <a:solidFill>
                  <a:schemeClr val="bg1"/>
                </a:solidFill>
                <a:latin typeface=".VnTimeH" pitchFamily="34" charset="0"/>
              </a:rPr>
              <a:t> ®</a:t>
            </a:r>
            <a:r>
              <a:rPr lang="en-US" sz="2400" b="1" dirty="0" err="1">
                <a:solidFill>
                  <a:schemeClr val="bg1"/>
                </a:solidFill>
                <a:latin typeface=".VnTimeH" pitchFamily="34" charset="0"/>
              </a:rPr>
              <a:t>iÖn</a:t>
            </a:r>
            <a:r>
              <a:rPr lang="en-US" sz="2400" b="1" dirty="0">
                <a:solidFill>
                  <a:schemeClr val="bg1"/>
                </a:solidFill>
                <a:latin typeface=".VnTimeH" pitchFamily="34" charset="0"/>
              </a:rPr>
              <a:t> </a:t>
            </a:r>
            <a:r>
              <a:rPr lang="en-US" sz="2400" b="1" dirty="0" err="1">
                <a:solidFill>
                  <a:schemeClr val="bg1"/>
                </a:solidFill>
                <a:latin typeface=".VnTimeH" pitchFamily="34" charset="0"/>
              </a:rPr>
              <a:t>vµo</a:t>
            </a:r>
            <a:r>
              <a:rPr lang="en-US" sz="2400" b="1" dirty="0">
                <a:solidFill>
                  <a:schemeClr val="bg1"/>
                </a:solidFill>
                <a:latin typeface=".VnTimeH" pitchFamily="34" charset="0"/>
              </a:rPr>
              <a:t> </a:t>
            </a:r>
            <a:r>
              <a:rPr lang="en-US" sz="2400" b="1" dirty="0" err="1">
                <a:solidFill>
                  <a:schemeClr val="bg1"/>
                </a:solidFill>
                <a:latin typeface=".VnTimeH" pitchFamily="34" charset="0"/>
              </a:rPr>
              <a:t>hiÖu</a:t>
            </a:r>
            <a:r>
              <a:rPr lang="en-US" sz="2400" b="1" dirty="0">
                <a:solidFill>
                  <a:schemeClr val="bg1"/>
                </a:solidFill>
                <a:latin typeface=".VnTimeH" pitchFamily="34" charset="0"/>
              </a:rPr>
              <a:t> ®</a:t>
            </a:r>
            <a:r>
              <a:rPr lang="en-US" sz="2400" b="1" dirty="0" err="1">
                <a:solidFill>
                  <a:schemeClr val="bg1"/>
                </a:solidFill>
                <a:latin typeface=".VnTimeH" pitchFamily="34" charset="0"/>
              </a:rPr>
              <a:t>iÖn</a:t>
            </a:r>
            <a:r>
              <a:rPr lang="en-US" sz="2400" b="1" dirty="0">
                <a:solidFill>
                  <a:schemeClr val="bg1"/>
                </a:solidFill>
                <a:latin typeface=".VnTimeH" pitchFamily="34" charset="0"/>
              </a:rPr>
              <a:t> </a:t>
            </a:r>
            <a:r>
              <a:rPr lang="en-US" sz="2400" b="1" dirty="0" err="1">
                <a:solidFill>
                  <a:schemeClr val="bg1"/>
                </a:solidFill>
                <a:latin typeface=".VnTimeH" pitchFamily="34" charset="0"/>
              </a:rPr>
              <a:t>thÕ</a:t>
            </a:r>
            <a:r>
              <a:rPr lang="en-US" sz="2400" b="1" dirty="0">
                <a:solidFill>
                  <a:schemeClr val="bg1"/>
                </a:solidFill>
                <a:latin typeface=".VnTimeH" pitchFamily="34" charset="0"/>
              </a:rPr>
              <a:t> </a:t>
            </a:r>
            <a:r>
              <a:rPr lang="en-US" sz="2400" b="1" dirty="0" err="1">
                <a:solidFill>
                  <a:srgbClr val="FFFF00"/>
                </a:solidFill>
                <a:latin typeface=".VnTimeH" pitchFamily="34" charset="0"/>
              </a:rPr>
              <a:t>gi÷a</a:t>
            </a:r>
            <a:r>
              <a:rPr lang="en-US" sz="2400" b="1" dirty="0">
                <a:solidFill>
                  <a:srgbClr val="FFFF00"/>
                </a:solidFill>
                <a:latin typeface=".VnTimeH" pitchFamily="34" charset="0"/>
              </a:rPr>
              <a:t> </a:t>
            </a:r>
            <a:r>
              <a:rPr lang="en-US" sz="2400" b="1" dirty="0" err="1">
                <a:solidFill>
                  <a:srgbClr val="FFFF00"/>
                </a:solidFill>
                <a:latin typeface=".VnTimeH" pitchFamily="34" charset="0"/>
              </a:rPr>
              <a:t>hai</a:t>
            </a:r>
            <a:r>
              <a:rPr lang="en-US" sz="2400" b="1" dirty="0">
                <a:solidFill>
                  <a:srgbClr val="FFFF00"/>
                </a:solidFill>
                <a:latin typeface=".VnTimeH" pitchFamily="34" charset="0"/>
              </a:rPr>
              <a:t> ®</a:t>
            </a:r>
            <a:r>
              <a:rPr lang="en-US" sz="2400" b="1" dirty="0" err="1">
                <a:solidFill>
                  <a:srgbClr val="FFFF00"/>
                </a:solidFill>
                <a:latin typeface=".VnTimeH" pitchFamily="34" charset="0"/>
              </a:rPr>
              <a:t>Çu</a:t>
            </a:r>
            <a:r>
              <a:rPr lang="en-US" sz="2400" b="1" dirty="0">
                <a:solidFill>
                  <a:srgbClr val="FFFF00"/>
                </a:solidFill>
                <a:latin typeface=".VnTimeH" pitchFamily="34" charset="0"/>
              </a:rPr>
              <a:t> </a:t>
            </a:r>
            <a:r>
              <a:rPr lang="en-US" sz="2400" b="1" dirty="0" err="1">
                <a:solidFill>
                  <a:srgbClr val="FFFF00"/>
                </a:solidFill>
                <a:latin typeface=".VnTimeH" pitchFamily="34" charset="0"/>
              </a:rPr>
              <a:t>d©y</a:t>
            </a:r>
            <a:r>
              <a:rPr lang="en-US" sz="2400" b="1" dirty="0">
                <a:solidFill>
                  <a:srgbClr val="FFFF00"/>
                </a:solidFill>
                <a:latin typeface=".VnTimeH" pitchFamily="34" charset="0"/>
              </a:rPr>
              <a:t> </a:t>
            </a:r>
            <a:r>
              <a:rPr lang="en-US" sz="2400" b="1" dirty="0" err="1">
                <a:solidFill>
                  <a:srgbClr val="FFFF00"/>
                </a:solidFill>
                <a:latin typeface=".VnTimeH" pitchFamily="34" charset="0"/>
              </a:rPr>
              <a:t>dÉn</a:t>
            </a:r>
            <a:endParaRPr lang="en-US" sz="2400" b="1" dirty="0">
              <a:solidFill>
                <a:srgbClr val="FFFF00"/>
              </a:solidFill>
              <a:latin typeface=".VnTimeH" pitchFamily="34" charset="0"/>
            </a:endParaRPr>
          </a:p>
        </p:txBody>
      </p:sp>
      <p:sp>
        <p:nvSpPr>
          <p:cNvPr id="92205" name="Rectangle 45"/>
          <p:cNvSpPr>
            <a:spLocks noChangeArrowheads="1"/>
          </p:cNvSpPr>
          <p:nvPr/>
        </p:nvSpPr>
        <p:spPr bwMode="auto">
          <a:xfrm>
            <a:off x="0" y="838200"/>
            <a:ext cx="2243138" cy="457200"/>
          </a:xfrm>
          <a:prstGeom prst="rect">
            <a:avLst/>
          </a:prstGeom>
          <a:solidFill>
            <a:srgbClr val="0000CC"/>
          </a:solidFill>
          <a:ln w="9525">
            <a:noFill/>
            <a:miter lim="800000"/>
            <a:headEnd/>
            <a:tailEnd/>
          </a:ln>
          <a:effectLst/>
        </p:spPr>
        <p:txBody>
          <a:bodyPr wrap="none" anchor="ctr">
            <a:spAutoFit/>
          </a:bodyPr>
          <a:lstStyle/>
          <a:p>
            <a:r>
              <a:rPr lang="en-US" sz="2400">
                <a:solidFill>
                  <a:schemeClr val="bg1"/>
                </a:solidFill>
                <a:latin typeface=".VnTimeH" pitchFamily="34" charset="0"/>
              </a:rPr>
              <a:t>I. ThÝ nghiÖm</a:t>
            </a:r>
          </a:p>
        </p:txBody>
      </p:sp>
      <p:sp>
        <p:nvSpPr>
          <p:cNvPr id="92206" name="Line 46"/>
          <p:cNvSpPr>
            <a:spLocks noChangeShapeType="1"/>
          </p:cNvSpPr>
          <p:nvPr/>
        </p:nvSpPr>
        <p:spPr bwMode="auto">
          <a:xfrm>
            <a:off x="1041400" y="5181600"/>
            <a:ext cx="2133600" cy="0"/>
          </a:xfrm>
          <a:prstGeom prst="line">
            <a:avLst/>
          </a:prstGeom>
          <a:noFill/>
          <a:ln w="57150">
            <a:solidFill>
              <a:srgbClr val="660033"/>
            </a:solidFill>
            <a:round/>
            <a:headEnd/>
            <a:tailEnd type="oval" w="med" len="med"/>
          </a:ln>
          <a:effectLst/>
        </p:spPr>
        <p:txBody>
          <a:bodyPr/>
          <a:lstStyle/>
          <a:p>
            <a:endParaRPr lang="en-US"/>
          </a:p>
        </p:txBody>
      </p:sp>
      <p:sp>
        <p:nvSpPr>
          <p:cNvPr id="92207" name="Line 47"/>
          <p:cNvSpPr>
            <a:spLocks noChangeShapeType="1"/>
          </p:cNvSpPr>
          <p:nvPr/>
        </p:nvSpPr>
        <p:spPr bwMode="auto">
          <a:xfrm>
            <a:off x="6553200" y="5181600"/>
            <a:ext cx="2057400" cy="0"/>
          </a:xfrm>
          <a:prstGeom prst="line">
            <a:avLst/>
          </a:prstGeom>
          <a:noFill/>
          <a:ln w="57150">
            <a:solidFill>
              <a:srgbClr val="660033"/>
            </a:solidFill>
            <a:round/>
            <a:headEnd type="oval" w="med" len="med"/>
            <a:tailEnd/>
          </a:ln>
          <a:effectLst/>
        </p:spPr>
        <p:txBody>
          <a:bodyPr/>
          <a:lstStyle/>
          <a:p>
            <a:endParaRPr lang="en-US"/>
          </a:p>
        </p:txBody>
      </p:sp>
      <p:sp>
        <p:nvSpPr>
          <p:cNvPr id="92208" name="Line 48"/>
          <p:cNvSpPr>
            <a:spLocks noChangeShapeType="1"/>
          </p:cNvSpPr>
          <p:nvPr/>
        </p:nvSpPr>
        <p:spPr bwMode="auto">
          <a:xfrm>
            <a:off x="3352800" y="1600200"/>
            <a:ext cx="0" cy="2819400"/>
          </a:xfrm>
          <a:prstGeom prst="line">
            <a:avLst/>
          </a:prstGeom>
          <a:noFill/>
          <a:ln w="57150">
            <a:solidFill>
              <a:srgbClr val="660033"/>
            </a:solidFill>
            <a:round/>
            <a:headEnd/>
            <a:tailEnd/>
          </a:ln>
          <a:effectLst/>
        </p:spPr>
        <p:txBody>
          <a:bodyPr/>
          <a:lstStyle/>
          <a:p>
            <a:endParaRPr lang="en-US"/>
          </a:p>
        </p:txBody>
      </p:sp>
      <p:sp>
        <p:nvSpPr>
          <p:cNvPr id="92209" name="Line 49"/>
          <p:cNvSpPr>
            <a:spLocks noChangeShapeType="1"/>
          </p:cNvSpPr>
          <p:nvPr/>
        </p:nvSpPr>
        <p:spPr bwMode="auto">
          <a:xfrm flipH="1">
            <a:off x="8610600" y="1600200"/>
            <a:ext cx="0" cy="3581400"/>
          </a:xfrm>
          <a:prstGeom prst="line">
            <a:avLst/>
          </a:prstGeom>
          <a:noFill/>
          <a:ln w="57150">
            <a:solidFill>
              <a:srgbClr val="660033"/>
            </a:solidFill>
            <a:round/>
            <a:headEnd/>
            <a:tailEnd/>
          </a:ln>
          <a:effectLst/>
        </p:spPr>
        <p:txBody>
          <a:bodyPr/>
          <a:lstStyle/>
          <a:p>
            <a:endParaRPr lang="en-US"/>
          </a:p>
        </p:txBody>
      </p:sp>
      <p:grpSp>
        <p:nvGrpSpPr>
          <p:cNvPr id="92210" name="Group 50"/>
          <p:cNvGrpSpPr>
            <a:grpSpLocks/>
          </p:cNvGrpSpPr>
          <p:nvPr/>
        </p:nvGrpSpPr>
        <p:grpSpPr bwMode="auto">
          <a:xfrm>
            <a:off x="4267200" y="1295400"/>
            <a:ext cx="2209800" cy="533400"/>
            <a:chOff x="3984" y="912"/>
            <a:chExt cx="1008" cy="144"/>
          </a:xfrm>
        </p:grpSpPr>
        <p:sp>
          <p:nvSpPr>
            <p:cNvPr id="92211" name="Line 51"/>
            <p:cNvSpPr>
              <a:spLocks noChangeShapeType="1"/>
            </p:cNvSpPr>
            <p:nvPr/>
          </p:nvSpPr>
          <p:spPr bwMode="auto">
            <a:xfrm flipH="1">
              <a:off x="4032" y="912"/>
              <a:ext cx="96" cy="144"/>
            </a:xfrm>
            <a:prstGeom prst="line">
              <a:avLst/>
            </a:prstGeom>
            <a:noFill/>
            <a:ln w="57150">
              <a:solidFill>
                <a:srgbClr val="FF0000"/>
              </a:solidFill>
              <a:round/>
              <a:headEnd/>
              <a:tailEnd/>
            </a:ln>
            <a:effectLst/>
          </p:spPr>
          <p:txBody>
            <a:bodyPr/>
            <a:lstStyle/>
            <a:p>
              <a:endParaRPr lang="en-US"/>
            </a:p>
          </p:txBody>
        </p:sp>
        <p:sp>
          <p:nvSpPr>
            <p:cNvPr id="92212" name="Line 52"/>
            <p:cNvSpPr>
              <a:spLocks noChangeShapeType="1"/>
            </p:cNvSpPr>
            <p:nvPr/>
          </p:nvSpPr>
          <p:spPr bwMode="auto">
            <a:xfrm flipH="1">
              <a:off x="4176" y="912"/>
              <a:ext cx="96" cy="144"/>
            </a:xfrm>
            <a:prstGeom prst="line">
              <a:avLst/>
            </a:prstGeom>
            <a:noFill/>
            <a:ln w="57150">
              <a:solidFill>
                <a:srgbClr val="FF0000"/>
              </a:solidFill>
              <a:round/>
              <a:headEnd/>
              <a:tailEnd/>
            </a:ln>
            <a:effectLst/>
          </p:spPr>
          <p:txBody>
            <a:bodyPr/>
            <a:lstStyle/>
            <a:p>
              <a:endParaRPr lang="en-US"/>
            </a:p>
          </p:txBody>
        </p:sp>
        <p:sp>
          <p:nvSpPr>
            <p:cNvPr id="92213" name="Line 53"/>
            <p:cNvSpPr>
              <a:spLocks noChangeShapeType="1"/>
            </p:cNvSpPr>
            <p:nvPr/>
          </p:nvSpPr>
          <p:spPr bwMode="auto">
            <a:xfrm flipH="1">
              <a:off x="4320" y="912"/>
              <a:ext cx="96" cy="144"/>
            </a:xfrm>
            <a:prstGeom prst="line">
              <a:avLst/>
            </a:prstGeom>
            <a:noFill/>
            <a:ln w="57150">
              <a:solidFill>
                <a:srgbClr val="FF0000"/>
              </a:solidFill>
              <a:round/>
              <a:headEnd/>
              <a:tailEnd/>
            </a:ln>
            <a:effectLst/>
          </p:spPr>
          <p:txBody>
            <a:bodyPr/>
            <a:lstStyle/>
            <a:p>
              <a:endParaRPr lang="en-US"/>
            </a:p>
          </p:txBody>
        </p:sp>
        <p:sp>
          <p:nvSpPr>
            <p:cNvPr id="92214" name="Line 54"/>
            <p:cNvSpPr>
              <a:spLocks noChangeShapeType="1"/>
            </p:cNvSpPr>
            <p:nvPr/>
          </p:nvSpPr>
          <p:spPr bwMode="auto">
            <a:xfrm flipH="1">
              <a:off x="4464" y="912"/>
              <a:ext cx="96" cy="144"/>
            </a:xfrm>
            <a:prstGeom prst="line">
              <a:avLst/>
            </a:prstGeom>
            <a:noFill/>
            <a:ln w="57150">
              <a:solidFill>
                <a:srgbClr val="FF0000"/>
              </a:solidFill>
              <a:round/>
              <a:headEnd/>
              <a:tailEnd/>
            </a:ln>
            <a:effectLst/>
          </p:spPr>
          <p:txBody>
            <a:bodyPr/>
            <a:lstStyle/>
            <a:p>
              <a:endParaRPr lang="en-US"/>
            </a:p>
          </p:txBody>
        </p:sp>
        <p:sp>
          <p:nvSpPr>
            <p:cNvPr id="92215" name="Line 55"/>
            <p:cNvSpPr>
              <a:spLocks noChangeShapeType="1"/>
            </p:cNvSpPr>
            <p:nvPr/>
          </p:nvSpPr>
          <p:spPr bwMode="auto">
            <a:xfrm flipH="1">
              <a:off x="4608" y="912"/>
              <a:ext cx="96" cy="144"/>
            </a:xfrm>
            <a:prstGeom prst="line">
              <a:avLst/>
            </a:prstGeom>
            <a:noFill/>
            <a:ln w="57150">
              <a:solidFill>
                <a:srgbClr val="FF0000"/>
              </a:solidFill>
              <a:round/>
              <a:headEnd/>
              <a:tailEnd/>
            </a:ln>
            <a:effectLst/>
          </p:spPr>
          <p:txBody>
            <a:bodyPr/>
            <a:lstStyle/>
            <a:p>
              <a:endParaRPr lang="en-US"/>
            </a:p>
          </p:txBody>
        </p:sp>
        <p:sp>
          <p:nvSpPr>
            <p:cNvPr id="92216" name="Line 56"/>
            <p:cNvSpPr>
              <a:spLocks noChangeShapeType="1"/>
            </p:cNvSpPr>
            <p:nvPr/>
          </p:nvSpPr>
          <p:spPr bwMode="auto">
            <a:xfrm>
              <a:off x="4896" y="1008"/>
              <a:ext cx="96" cy="0"/>
            </a:xfrm>
            <a:prstGeom prst="line">
              <a:avLst/>
            </a:prstGeom>
            <a:noFill/>
            <a:ln w="57150">
              <a:solidFill>
                <a:srgbClr val="FF0000"/>
              </a:solidFill>
              <a:round/>
              <a:headEnd/>
              <a:tailEnd/>
            </a:ln>
            <a:effectLst/>
          </p:spPr>
          <p:txBody>
            <a:bodyPr/>
            <a:lstStyle/>
            <a:p>
              <a:endParaRPr lang="en-US"/>
            </a:p>
          </p:txBody>
        </p:sp>
        <p:sp>
          <p:nvSpPr>
            <p:cNvPr id="92217" name="Line 57"/>
            <p:cNvSpPr>
              <a:spLocks noChangeShapeType="1"/>
            </p:cNvSpPr>
            <p:nvPr/>
          </p:nvSpPr>
          <p:spPr bwMode="auto">
            <a:xfrm>
              <a:off x="4128" y="912"/>
              <a:ext cx="48" cy="144"/>
            </a:xfrm>
            <a:prstGeom prst="line">
              <a:avLst/>
            </a:prstGeom>
            <a:noFill/>
            <a:ln w="57150">
              <a:solidFill>
                <a:srgbClr val="FF0000"/>
              </a:solidFill>
              <a:round/>
              <a:headEnd/>
              <a:tailEnd/>
            </a:ln>
            <a:effectLst/>
          </p:spPr>
          <p:txBody>
            <a:bodyPr/>
            <a:lstStyle/>
            <a:p>
              <a:endParaRPr lang="en-US"/>
            </a:p>
          </p:txBody>
        </p:sp>
        <p:sp>
          <p:nvSpPr>
            <p:cNvPr id="92218" name="Line 58"/>
            <p:cNvSpPr>
              <a:spLocks noChangeShapeType="1"/>
            </p:cNvSpPr>
            <p:nvPr/>
          </p:nvSpPr>
          <p:spPr bwMode="auto">
            <a:xfrm>
              <a:off x="4272" y="912"/>
              <a:ext cx="48" cy="144"/>
            </a:xfrm>
            <a:prstGeom prst="line">
              <a:avLst/>
            </a:prstGeom>
            <a:noFill/>
            <a:ln w="57150">
              <a:solidFill>
                <a:srgbClr val="FF0000"/>
              </a:solidFill>
              <a:round/>
              <a:headEnd/>
              <a:tailEnd/>
            </a:ln>
            <a:effectLst/>
          </p:spPr>
          <p:txBody>
            <a:bodyPr/>
            <a:lstStyle/>
            <a:p>
              <a:endParaRPr lang="en-US"/>
            </a:p>
          </p:txBody>
        </p:sp>
        <p:sp>
          <p:nvSpPr>
            <p:cNvPr id="92219" name="Line 59"/>
            <p:cNvSpPr>
              <a:spLocks noChangeShapeType="1"/>
            </p:cNvSpPr>
            <p:nvPr/>
          </p:nvSpPr>
          <p:spPr bwMode="auto">
            <a:xfrm>
              <a:off x="4416" y="912"/>
              <a:ext cx="48" cy="144"/>
            </a:xfrm>
            <a:prstGeom prst="line">
              <a:avLst/>
            </a:prstGeom>
            <a:noFill/>
            <a:ln w="57150">
              <a:solidFill>
                <a:srgbClr val="FF0000"/>
              </a:solidFill>
              <a:round/>
              <a:headEnd/>
              <a:tailEnd/>
            </a:ln>
            <a:effectLst/>
          </p:spPr>
          <p:txBody>
            <a:bodyPr/>
            <a:lstStyle/>
            <a:p>
              <a:endParaRPr lang="en-US"/>
            </a:p>
          </p:txBody>
        </p:sp>
        <p:sp>
          <p:nvSpPr>
            <p:cNvPr id="92220" name="Line 60"/>
            <p:cNvSpPr>
              <a:spLocks noChangeShapeType="1"/>
            </p:cNvSpPr>
            <p:nvPr/>
          </p:nvSpPr>
          <p:spPr bwMode="auto">
            <a:xfrm>
              <a:off x="4560" y="912"/>
              <a:ext cx="48" cy="144"/>
            </a:xfrm>
            <a:prstGeom prst="line">
              <a:avLst/>
            </a:prstGeom>
            <a:noFill/>
            <a:ln w="57150">
              <a:solidFill>
                <a:srgbClr val="FF0000"/>
              </a:solidFill>
              <a:round/>
              <a:headEnd/>
              <a:tailEnd/>
            </a:ln>
            <a:effectLst/>
          </p:spPr>
          <p:txBody>
            <a:bodyPr/>
            <a:lstStyle/>
            <a:p>
              <a:endParaRPr lang="en-US"/>
            </a:p>
          </p:txBody>
        </p:sp>
        <p:sp>
          <p:nvSpPr>
            <p:cNvPr id="92221" name="Line 61"/>
            <p:cNvSpPr>
              <a:spLocks noChangeShapeType="1"/>
            </p:cNvSpPr>
            <p:nvPr/>
          </p:nvSpPr>
          <p:spPr bwMode="auto">
            <a:xfrm>
              <a:off x="4704" y="912"/>
              <a:ext cx="48" cy="144"/>
            </a:xfrm>
            <a:prstGeom prst="line">
              <a:avLst/>
            </a:prstGeom>
            <a:noFill/>
            <a:ln w="57150">
              <a:solidFill>
                <a:srgbClr val="FF0000"/>
              </a:solidFill>
              <a:round/>
              <a:headEnd/>
              <a:tailEnd/>
            </a:ln>
            <a:effectLst/>
          </p:spPr>
          <p:txBody>
            <a:bodyPr/>
            <a:lstStyle/>
            <a:p>
              <a:endParaRPr lang="en-US"/>
            </a:p>
          </p:txBody>
        </p:sp>
        <p:sp>
          <p:nvSpPr>
            <p:cNvPr id="92222" name="Line 62"/>
            <p:cNvSpPr>
              <a:spLocks noChangeShapeType="1"/>
            </p:cNvSpPr>
            <p:nvPr/>
          </p:nvSpPr>
          <p:spPr bwMode="auto">
            <a:xfrm flipH="1">
              <a:off x="4752" y="912"/>
              <a:ext cx="96" cy="144"/>
            </a:xfrm>
            <a:prstGeom prst="line">
              <a:avLst/>
            </a:prstGeom>
            <a:noFill/>
            <a:ln w="57150">
              <a:solidFill>
                <a:srgbClr val="FF0000"/>
              </a:solidFill>
              <a:round/>
              <a:headEnd/>
              <a:tailEnd/>
            </a:ln>
            <a:effectLst/>
          </p:spPr>
          <p:txBody>
            <a:bodyPr/>
            <a:lstStyle/>
            <a:p>
              <a:endParaRPr lang="en-US"/>
            </a:p>
          </p:txBody>
        </p:sp>
        <p:sp>
          <p:nvSpPr>
            <p:cNvPr id="92223" name="Line 63"/>
            <p:cNvSpPr>
              <a:spLocks noChangeShapeType="1"/>
            </p:cNvSpPr>
            <p:nvPr/>
          </p:nvSpPr>
          <p:spPr bwMode="auto">
            <a:xfrm>
              <a:off x="4848" y="912"/>
              <a:ext cx="48" cy="96"/>
            </a:xfrm>
            <a:prstGeom prst="line">
              <a:avLst/>
            </a:prstGeom>
            <a:noFill/>
            <a:ln w="57150">
              <a:solidFill>
                <a:srgbClr val="FF0000"/>
              </a:solidFill>
              <a:round/>
              <a:headEnd/>
              <a:tailEnd/>
            </a:ln>
            <a:effectLst/>
          </p:spPr>
          <p:txBody>
            <a:bodyPr/>
            <a:lstStyle/>
            <a:p>
              <a:endParaRPr lang="en-US"/>
            </a:p>
          </p:txBody>
        </p:sp>
        <p:sp>
          <p:nvSpPr>
            <p:cNvPr id="92224" name="Line 64"/>
            <p:cNvSpPr>
              <a:spLocks noChangeShapeType="1"/>
            </p:cNvSpPr>
            <p:nvPr/>
          </p:nvSpPr>
          <p:spPr bwMode="auto">
            <a:xfrm>
              <a:off x="3984" y="960"/>
              <a:ext cx="48" cy="96"/>
            </a:xfrm>
            <a:prstGeom prst="line">
              <a:avLst/>
            </a:prstGeom>
            <a:noFill/>
            <a:ln w="57150">
              <a:solidFill>
                <a:srgbClr val="FF0000"/>
              </a:solidFill>
              <a:round/>
              <a:headEnd/>
              <a:tailEnd/>
            </a:ln>
            <a:effectLst/>
          </p:spPr>
          <p:txBody>
            <a:bodyPr/>
            <a:lstStyle/>
            <a:p>
              <a:endParaRPr lang="en-US"/>
            </a:p>
          </p:txBody>
        </p:sp>
      </p:grpSp>
      <p:sp>
        <p:nvSpPr>
          <p:cNvPr id="92225" name="Text Box 65"/>
          <p:cNvSpPr txBox="1">
            <a:spLocks noChangeArrowheads="1"/>
          </p:cNvSpPr>
          <p:nvPr/>
        </p:nvSpPr>
        <p:spPr bwMode="auto">
          <a:xfrm>
            <a:off x="4572000" y="4724400"/>
            <a:ext cx="609600" cy="366713"/>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A</a:t>
            </a:r>
          </a:p>
        </p:txBody>
      </p:sp>
      <p:sp>
        <p:nvSpPr>
          <p:cNvPr id="92226" name="Text Box 66"/>
          <p:cNvSpPr txBox="1">
            <a:spLocks noChangeArrowheads="1"/>
          </p:cNvSpPr>
          <p:nvPr/>
        </p:nvSpPr>
        <p:spPr bwMode="auto">
          <a:xfrm>
            <a:off x="6096000" y="4724400"/>
            <a:ext cx="609600" cy="366713"/>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B</a:t>
            </a:r>
          </a:p>
        </p:txBody>
      </p:sp>
      <p:sp>
        <p:nvSpPr>
          <p:cNvPr id="92227" name="Line 67"/>
          <p:cNvSpPr>
            <a:spLocks noChangeShapeType="1"/>
          </p:cNvSpPr>
          <p:nvPr/>
        </p:nvSpPr>
        <p:spPr bwMode="auto">
          <a:xfrm rot="1070359" flipV="1">
            <a:off x="3505200" y="1981200"/>
            <a:ext cx="495300" cy="12700"/>
          </a:xfrm>
          <a:prstGeom prst="line">
            <a:avLst/>
          </a:prstGeom>
          <a:noFill/>
          <a:ln w="28575">
            <a:solidFill>
              <a:schemeClr val="bg1"/>
            </a:solidFill>
            <a:round/>
            <a:headEnd type="stealth" w="sm" len="lg"/>
            <a:tailEnd type="stealth" w="sm" len="lg"/>
          </a:ln>
          <a:effectLst/>
        </p:spPr>
        <p:txBody>
          <a:bodyPr/>
          <a:lstStyle/>
          <a:p>
            <a:endParaRPr lang="en-US"/>
          </a:p>
        </p:txBody>
      </p:sp>
      <p:grpSp>
        <p:nvGrpSpPr>
          <p:cNvPr id="92228" name="Group 68"/>
          <p:cNvGrpSpPr>
            <a:grpSpLocks/>
          </p:cNvGrpSpPr>
          <p:nvPr/>
        </p:nvGrpSpPr>
        <p:grpSpPr bwMode="auto">
          <a:xfrm>
            <a:off x="2743200" y="4829175"/>
            <a:ext cx="838200" cy="787400"/>
            <a:chOff x="3120" y="1968"/>
            <a:chExt cx="576" cy="400"/>
          </a:xfrm>
        </p:grpSpPr>
        <p:sp>
          <p:nvSpPr>
            <p:cNvPr id="92229" name="Line 69"/>
            <p:cNvSpPr>
              <a:spLocks noChangeShapeType="1"/>
            </p:cNvSpPr>
            <p:nvPr/>
          </p:nvSpPr>
          <p:spPr bwMode="auto">
            <a:xfrm flipV="1">
              <a:off x="3408" y="1968"/>
              <a:ext cx="288" cy="192"/>
            </a:xfrm>
            <a:prstGeom prst="line">
              <a:avLst/>
            </a:prstGeom>
            <a:noFill/>
            <a:ln w="57150">
              <a:solidFill>
                <a:srgbClr val="660033"/>
              </a:solidFill>
              <a:round/>
              <a:headEnd type="oval" w="med" len="med"/>
              <a:tailEnd type="oval" w="med" len="med"/>
            </a:ln>
            <a:effectLst/>
          </p:spPr>
          <p:txBody>
            <a:bodyPr/>
            <a:lstStyle/>
            <a:p>
              <a:endParaRPr lang="en-US"/>
            </a:p>
          </p:txBody>
        </p:sp>
        <p:sp>
          <p:nvSpPr>
            <p:cNvPr id="92230" name="Line 70"/>
            <p:cNvSpPr>
              <a:spLocks noChangeShapeType="1"/>
            </p:cNvSpPr>
            <p:nvPr/>
          </p:nvSpPr>
          <p:spPr bwMode="auto">
            <a:xfrm flipV="1">
              <a:off x="3120" y="2176"/>
              <a:ext cx="288" cy="192"/>
            </a:xfrm>
            <a:prstGeom prst="line">
              <a:avLst/>
            </a:prstGeom>
            <a:noFill/>
            <a:ln w="57150">
              <a:solidFill>
                <a:schemeClr val="bg1"/>
              </a:solidFill>
              <a:round/>
              <a:headEnd/>
              <a:tailEnd/>
            </a:ln>
            <a:effectLst/>
          </p:spPr>
          <p:txBody>
            <a:bodyPr/>
            <a:lstStyle/>
            <a:p>
              <a:endParaRPr lang="en-US"/>
            </a:p>
          </p:txBody>
        </p:sp>
      </p:grpSp>
      <p:sp>
        <p:nvSpPr>
          <p:cNvPr id="92231" name="Line 71"/>
          <p:cNvSpPr>
            <a:spLocks noChangeShapeType="1"/>
          </p:cNvSpPr>
          <p:nvPr/>
        </p:nvSpPr>
        <p:spPr bwMode="auto">
          <a:xfrm flipH="1" flipV="1">
            <a:off x="3505200" y="2057400"/>
            <a:ext cx="304800" cy="182563"/>
          </a:xfrm>
          <a:prstGeom prst="line">
            <a:avLst/>
          </a:prstGeom>
          <a:noFill/>
          <a:ln w="9525">
            <a:solidFill>
              <a:schemeClr val="bg1"/>
            </a:solidFill>
            <a:round/>
            <a:headEnd/>
            <a:tailEnd type="triangle" w="med" len="med"/>
          </a:ln>
          <a:effectLst/>
        </p:spPr>
        <p:txBody>
          <a:bodyPr/>
          <a:lstStyle/>
          <a:p>
            <a:endParaRPr lang="en-US"/>
          </a:p>
        </p:txBody>
      </p:sp>
      <p:grpSp>
        <p:nvGrpSpPr>
          <p:cNvPr id="92232" name="Group 72"/>
          <p:cNvGrpSpPr>
            <a:grpSpLocks/>
          </p:cNvGrpSpPr>
          <p:nvPr/>
        </p:nvGrpSpPr>
        <p:grpSpPr bwMode="auto">
          <a:xfrm rot="-1062720">
            <a:off x="1371600" y="3352800"/>
            <a:ext cx="939800" cy="635000"/>
            <a:chOff x="1680" y="1440"/>
            <a:chExt cx="592" cy="400"/>
          </a:xfrm>
        </p:grpSpPr>
        <p:sp>
          <p:nvSpPr>
            <p:cNvPr id="92233" name="Oval 73"/>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a:effectLst/>
          </p:spPr>
          <p:txBody>
            <a:bodyPr vert="eaVert" wrap="none" anchor="ctr"/>
            <a:lstStyle/>
            <a:p>
              <a:pPr algn="ctr"/>
              <a:endParaRPr lang="vi-VN"/>
            </a:p>
          </p:txBody>
        </p:sp>
        <p:sp>
          <p:nvSpPr>
            <p:cNvPr id="92234" name="Line 74"/>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ffectLst/>
          </p:spPr>
          <p:txBody>
            <a:bodyPr/>
            <a:lstStyle/>
            <a:p>
              <a:endParaRPr lang="en-US"/>
            </a:p>
          </p:txBody>
        </p:sp>
        <p:sp>
          <p:nvSpPr>
            <p:cNvPr id="92235" name="Line 75"/>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a:effectLst/>
          </p:spPr>
          <p:txBody>
            <a:bodyPr/>
            <a:lstStyle/>
            <a:p>
              <a:endParaRPr lang="en-US"/>
            </a:p>
          </p:txBody>
        </p:sp>
      </p:grpSp>
      <p:sp>
        <p:nvSpPr>
          <p:cNvPr id="92236" name="Line 76"/>
          <p:cNvSpPr>
            <a:spLocks noChangeShapeType="1"/>
          </p:cNvSpPr>
          <p:nvPr/>
        </p:nvSpPr>
        <p:spPr bwMode="auto">
          <a:xfrm>
            <a:off x="3352800" y="1600200"/>
            <a:ext cx="927100" cy="0"/>
          </a:xfrm>
          <a:prstGeom prst="line">
            <a:avLst/>
          </a:prstGeom>
          <a:noFill/>
          <a:ln w="57150">
            <a:solidFill>
              <a:srgbClr val="660033"/>
            </a:solidFill>
            <a:round/>
            <a:headEnd/>
            <a:tailEnd type="oval" w="med" len="med"/>
          </a:ln>
          <a:effectLst/>
        </p:spPr>
        <p:txBody>
          <a:bodyPr/>
          <a:lstStyle/>
          <a:p>
            <a:endParaRPr lang="en-US"/>
          </a:p>
        </p:txBody>
      </p:sp>
      <p:sp>
        <p:nvSpPr>
          <p:cNvPr id="92237" name="Line 77"/>
          <p:cNvSpPr>
            <a:spLocks noChangeShapeType="1"/>
          </p:cNvSpPr>
          <p:nvPr/>
        </p:nvSpPr>
        <p:spPr bwMode="auto">
          <a:xfrm>
            <a:off x="6324600" y="1600200"/>
            <a:ext cx="2286000" cy="0"/>
          </a:xfrm>
          <a:prstGeom prst="line">
            <a:avLst/>
          </a:prstGeom>
          <a:noFill/>
          <a:ln w="57150">
            <a:solidFill>
              <a:srgbClr val="660033"/>
            </a:solidFill>
            <a:round/>
            <a:headEnd type="oval" w="med" len="med"/>
            <a:tailEnd/>
          </a:ln>
          <a:effectLst/>
        </p:spPr>
        <p:txBody>
          <a:bodyPr/>
          <a:lstStyle/>
          <a:p>
            <a:endParaRPr lang="en-US"/>
          </a:p>
        </p:txBody>
      </p:sp>
      <p:sp>
        <p:nvSpPr>
          <p:cNvPr id="92238" name="Line 78"/>
          <p:cNvSpPr>
            <a:spLocks noChangeShapeType="1"/>
          </p:cNvSpPr>
          <p:nvPr/>
        </p:nvSpPr>
        <p:spPr bwMode="auto">
          <a:xfrm>
            <a:off x="3810000" y="5181600"/>
            <a:ext cx="990600" cy="0"/>
          </a:xfrm>
          <a:prstGeom prst="line">
            <a:avLst/>
          </a:prstGeom>
          <a:noFill/>
          <a:ln w="57150">
            <a:solidFill>
              <a:srgbClr val="660033"/>
            </a:solidFill>
            <a:round/>
            <a:headEnd type="oval" w="med" len="med"/>
            <a:tailEnd type="oval" w="med" len="med"/>
          </a:ln>
          <a:effectLst/>
        </p:spPr>
        <p:txBody>
          <a:bodyPr/>
          <a:lstStyle/>
          <a:p>
            <a:endParaRPr lang="en-US"/>
          </a:p>
        </p:txBody>
      </p:sp>
      <p:sp>
        <p:nvSpPr>
          <p:cNvPr id="92239" name="Line 79"/>
          <p:cNvSpPr>
            <a:spLocks noChangeShapeType="1"/>
          </p:cNvSpPr>
          <p:nvPr/>
        </p:nvSpPr>
        <p:spPr bwMode="auto">
          <a:xfrm>
            <a:off x="3810000" y="1600200"/>
            <a:ext cx="0" cy="2743200"/>
          </a:xfrm>
          <a:prstGeom prst="line">
            <a:avLst/>
          </a:prstGeom>
          <a:noFill/>
          <a:ln w="57150">
            <a:solidFill>
              <a:srgbClr val="660033"/>
            </a:solidFill>
            <a:round/>
            <a:headEnd/>
            <a:tailEnd/>
          </a:ln>
          <a:effectLst/>
        </p:spPr>
        <p:txBody>
          <a:bodyPr/>
          <a:lstStyle/>
          <a:p>
            <a:endParaRPr lang="en-US"/>
          </a:p>
        </p:txBody>
      </p:sp>
      <p:sp>
        <p:nvSpPr>
          <p:cNvPr id="92240" name="Line 80"/>
          <p:cNvSpPr>
            <a:spLocks noChangeShapeType="1"/>
          </p:cNvSpPr>
          <p:nvPr/>
        </p:nvSpPr>
        <p:spPr bwMode="auto">
          <a:xfrm>
            <a:off x="6705600" y="1600200"/>
            <a:ext cx="0" cy="2743200"/>
          </a:xfrm>
          <a:prstGeom prst="line">
            <a:avLst/>
          </a:prstGeom>
          <a:noFill/>
          <a:ln w="57150">
            <a:solidFill>
              <a:srgbClr val="660033"/>
            </a:solidFill>
            <a:round/>
            <a:headEnd/>
            <a:tailEnd/>
          </a:ln>
          <a:effectLst/>
        </p:spPr>
        <p:txBody>
          <a:bodyPr/>
          <a:lstStyle/>
          <a:p>
            <a:endParaRPr lang="en-US"/>
          </a:p>
        </p:txBody>
      </p:sp>
      <p:grpSp>
        <p:nvGrpSpPr>
          <p:cNvPr id="92243" name="Group 83"/>
          <p:cNvGrpSpPr>
            <a:grpSpLocks/>
          </p:cNvGrpSpPr>
          <p:nvPr/>
        </p:nvGrpSpPr>
        <p:grpSpPr bwMode="auto">
          <a:xfrm>
            <a:off x="4114800" y="2667000"/>
            <a:ext cx="2222500" cy="1822450"/>
            <a:chOff x="2592" y="1680"/>
            <a:chExt cx="1400" cy="1148"/>
          </a:xfrm>
        </p:grpSpPr>
        <p:sp>
          <p:nvSpPr>
            <p:cNvPr id="92244" name="Text Box 84"/>
            <p:cNvSpPr txBox="1">
              <a:spLocks noChangeArrowheads="1"/>
            </p:cNvSpPr>
            <p:nvPr/>
          </p:nvSpPr>
          <p:spPr bwMode="auto">
            <a:xfrm>
              <a:off x="3456" y="1776"/>
              <a:ext cx="384" cy="231"/>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K</a:t>
              </a:r>
            </a:p>
          </p:txBody>
        </p:sp>
        <p:sp>
          <p:nvSpPr>
            <p:cNvPr id="92245" name="Oval 85"/>
            <p:cNvSpPr>
              <a:spLocks noChangeArrowheads="1"/>
            </p:cNvSpPr>
            <p:nvPr/>
          </p:nvSpPr>
          <p:spPr bwMode="auto">
            <a:xfrm rot="-4329641">
              <a:off x="2992" y="2336"/>
              <a:ext cx="66" cy="64"/>
            </a:xfrm>
            <a:prstGeom prst="ellipse">
              <a:avLst/>
            </a:prstGeom>
            <a:solidFill>
              <a:srgbClr val="0000FF"/>
            </a:solidFill>
            <a:ln w="6350">
              <a:solidFill>
                <a:srgbClr val="FF00FF"/>
              </a:solidFill>
              <a:round/>
              <a:headEnd/>
              <a:tailEnd/>
            </a:ln>
            <a:effectLst/>
          </p:spPr>
          <p:txBody>
            <a:bodyPr vert="eaVert" wrap="none" anchor="ctr"/>
            <a:lstStyle/>
            <a:p>
              <a:pPr algn="ctr"/>
              <a:endParaRPr lang="vi-VN"/>
            </a:p>
          </p:txBody>
        </p:sp>
        <p:sp>
          <p:nvSpPr>
            <p:cNvPr id="92246" name="Rectangle 86"/>
            <p:cNvSpPr>
              <a:spLocks noChangeArrowheads="1"/>
            </p:cNvSpPr>
            <p:nvPr/>
          </p:nvSpPr>
          <p:spPr bwMode="auto">
            <a:xfrm>
              <a:off x="2599" y="1680"/>
              <a:ext cx="1393" cy="1142"/>
            </a:xfrm>
            <a:prstGeom prst="rect">
              <a:avLst/>
            </a:prstGeom>
            <a:solidFill>
              <a:schemeClr val="tx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endParaRPr lang="en-US"/>
            </a:p>
          </p:txBody>
        </p:sp>
        <p:sp>
          <p:nvSpPr>
            <p:cNvPr id="92247" name="Rectangle 87"/>
            <p:cNvSpPr>
              <a:spLocks noChangeArrowheads="1"/>
            </p:cNvSpPr>
            <p:nvPr/>
          </p:nvSpPr>
          <p:spPr bwMode="auto">
            <a:xfrm>
              <a:off x="2592" y="1686"/>
              <a:ext cx="1393" cy="1142"/>
            </a:xfrm>
            <a:prstGeom prst="rect">
              <a:avLst/>
            </a:prstGeom>
            <a:solidFill>
              <a:schemeClr val="bg1"/>
            </a:solidFill>
            <a:ln w="57150" cmpd="thickThin">
              <a:solidFill>
                <a:srgbClr val="663300"/>
              </a:solidFill>
              <a:miter lim="800000"/>
              <a:headEnd/>
              <a:tailEnd/>
            </a:ln>
            <a:effectLst/>
          </p:spPr>
          <p:txBody>
            <a:bodyPr wrap="none" anchor="ctr"/>
            <a:lstStyle/>
            <a:p>
              <a:endParaRPr lang="en-US"/>
            </a:p>
          </p:txBody>
        </p:sp>
        <p:sp>
          <p:nvSpPr>
            <p:cNvPr id="92248" name="Rectangle 88"/>
            <p:cNvSpPr>
              <a:spLocks noChangeArrowheads="1"/>
            </p:cNvSpPr>
            <p:nvPr/>
          </p:nvSpPr>
          <p:spPr bwMode="auto">
            <a:xfrm>
              <a:off x="2652" y="1725"/>
              <a:ext cx="1280" cy="646"/>
            </a:xfrm>
            <a:prstGeom prst="rect">
              <a:avLst/>
            </a:prstGeom>
            <a:solidFill>
              <a:schemeClr val="bg1">
                <a:alpha val="38000"/>
              </a:schemeClr>
            </a:solidFill>
            <a:ln w="19050">
              <a:solidFill>
                <a:schemeClr val="tx1"/>
              </a:solidFill>
              <a:miter lim="800000"/>
              <a:headEnd/>
              <a:tailEnd/>
            </a:ln>
            <a:effectLst/>
          </p:spPr>
          <p:txBody>
            <a:bodyPr wrap="none" anchor="ctr"/>
            <a:lstStyle/>
            <a:p>
              <a:endParaRPr lang="en-US"/>
            </a:p>
          </p:txBody>
        </p:sp>
        <p:sp>
          <p:nvSpPr>
            <p:cNvPr id="92249" name="Oval 89"/>
            <p:cNvSpPr>
              <a:spLocks noChangeArrowheads="1"/>
            </p:cNvSpPr>
            <p:nvPr/>
          </p:nvSpPr>
          <p:spPr bwMode="auto">
            <a:xfrm>
              <a:off x="2729" y="1789"/>
              <a:ext cx="1082" cy="985"/>
            </a:xfrm>
            <a:prstGeom prst="ellipse">
              <a:avLst/>
            </a:prstGeom>
            <a:solidFill>
              <a:srgbClr val="FFFFCC"/>
            </a:solidFill>
            <a:ln w="12700">
              <a:solidFill>
                <a:schemeClr val="accent2"/>
              </a:solidFill>
              <a:round/>
              <a:headEnd/>
              <a:tailEnd/>
            </a:ln>
            <a:effectLst/>
          </p:spPr>
          <p:txBody>
            <a:bodyPr wrap="none" anchor="ctr"/>
            <a:lstStyle/>
            <a:p>
              <a:endParaRPr lang="en-US"/>
            </a:p>
          </p:txBody>
        </p:sp>
        <p:sp>
          <p:nvSpPr>
            <p:cNvPr id="92250" name="Text Box 90"/>
            <p:cNvSpPr txBox="1">
              <a:spLocks noChangeArrowheads="1"/>
            </p:cNvSpPr>
            <p:nvPr/>
          </p:nvSpPr>
          <p:spPr bwMode="auto">
            <a:xfrm rot="810395">
              <a:off x="3547" y="1938"/>
              <a:ext cx="255" cy="173"/>
            </a:xfrm>
            <a:prstGeom prst="rect">
              <a:avLst/>
            </a:prstGeom>
            <a:noFill/>
            <a:ln w="6350">
              <a:noFill/>
              <a:miter lim="800000"/>
              <a:headEnd/>
              <a:tailEnd/>
            </a:ln>
            <a:effectLst/>
          </p:spPr>
          <p:txBody>
            <a:bodyPr>
              <a:spAutoFit/>
            </a:bodyPr>
            <a:lstStyle/>
            <a:p>
              <a:pPr algn="ctr"/>
              <a:r>
                <a:rPr lang="en-US" sz="1200">
                  <a:solidFill>
                    <a:srgbClr val="0000FF"/>
                  </a:solidFill>
                  <a:latin typeface="Times New Roman" pitchFamily="18" charset="0"/>
                </a:rPr>
                <a:t>5</a:t>
              </a:r>
              <a:endParaRPr lang="en-US"/>
            </a:p>
          </p:txBody>
        </p:sp>
        <p:sp>
          <p:nvSpPr>
            <p:cNvPr id="92251" name="Oval 91"/>
            <p:cNvSpPr>
              <a:spLocks noChangeArrowheads="1"/>
            </p:cNvSpPr>
            <p:nvPr/>
          </p:nvSpPr>
          <p:spPr bwMode="auto">
            <a:xfrm rot="5400000">
              <a:off x="2748" y="1720"/>
              <a:ext cx="1051" cy="1155"/>
            </a:xfrm>
            <a:prstGeom prst="ellipse">
              <a:avLst/>
            </a:prstGeom>
            <a:noFill/>
            <a:ln w="12700">
              <a:solidFill>
                <a:srgbClr val="003300"/>
              </a:solidFill>
              <a:round/>
              <a:headEnd/>
              <a:tailEnd/>
            </a:ln>
            <a:effectLst/>
          </p:spPr>
          <p:txBody>
            <a:bodyPr wrap="none" anchor="ctr"/>
            <a:lstStyle/>
            <a:p>
              <a:endParaRPr lang="en-US"/>
            </a:p>
          </p:txBody>
        </p:sp>
        <p:sp>
          <p:nvSpPr>
            <p:cNvPr id="92252" name="Arc 92"/>
            <p:cNvSpPr>
              <a:spLocks/>
            </p:cNvSpPr>
            <p:nvPr/>
          </p:nvSpPr>
          <p:spPr bwMode="auto">
            <a:xfrm rot="6681726" flipH="1">
              <a:off x="3121" y="1750"/>
              <a:ext cx="406" cy="723"/>
            </a:xfrm>
            <a:custGeom>
              <a:avLst/>
              <a:gdLst>
                <a:gd name="G0" fmla="+- 2653 0 0"/>
                <a:gd name="G1" fmla="+- 17906 0 0"/>
                <a:gd name="G2" fmla="+- 21600 0 0"/>
                <a:gd name="T0" fmla="*/ 14733 w 24253"/>
                <a:gd name="T1" fmla="*/ 0 h 39506"/>
                <a:gd name="T2" fmla="*/ 0 w 24253"/>
                <a:gd name="T3" fmla="*/ 39342 h 39506"/>
                <a:gd name="T4" fmla="*/ 2653 w 24253"/>
                <a:gd name="T5" fmla="*/ 17906 h 39506"/>
              </a:gdLst>
              <a:ahLst/>
              <a:cxnLst>
                <a:cxn ang="0">
                  <a:pos x="T0" y="T1"/>
                </a:cxn>
                <a:cxn ang="0">
                  <a:pos x="T2" y="T3"/>
                </a:cxn>
                <a:cxn ang="0">
                  <a:pos x="T4" y="T5"/>
                </a:cxn>
              </a:cxnLst>
              <a:rect l="0" t="0" r="r" b="b"/>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close/>
                </a:path>
              </a:pathLst>
            </a:custGeom>
            <a:noFill/>
            <a:ln w="3175">
              <a:solidFill>
                <a:srgbClr val="00FFFF"/>
              </a:solidFill>
              <a:round/>
              <a:headEnd/>
              <a:tailEnd/>
            </a:ln>
            <a:effectLst/>
          </p:spPr>
          <p:txBody>
            <a:bodyPr wrap="none" anchor="ctr"/>
            <a:lstStyle/>
            <a:p>
              <a:endParaRPr lang="en-US"/>
            </a:p>
          </p:txBody>
        </p:sp>
        <p:sp>
          <p:nvSpPr>
            <p:cNvPr id="92253" name="Line 93"/>
            <p:cNvSpPr>
              <a:spLocks noChangeShapeType="1"/>
            </p:cNvSpPr>
            <p:nvPr/>
          </p:nvSpPr>
          <p:spPr bwMode="auto">
            <a:xfrm rot="10800000">
              <a:off x="3293" y="1910"/>
              <a:ext cx="0" cy="96"/>
            </a:xfrm>
            <a:prstGeom prst="line">
              <a:avLst/>
            </a:prstGeom>
            <a:noFill/>
            <a:ln w="9525">
              <a:solidFill>
                <a:srgbClr val="FF0000"/>
              </a:solidFill>
              <a:round/>
              <a:headEnd/>
              <a:tailEnd/>
            </a:ln>
            <a:effectLst/>
          </p:spPr>
          <p:txBody>
            <a:bodyPr/>
            <a:lstStyle/>
            <a:p>
              <a:endParaRPr lang="en-US"/>
            </a:p>
          </p:txBody>
        </p:sp>
        <p:sp>
          <p:nvSpPr>
            <p:cNvPr id="92254" name="Text Box 94"/>
            <p:cNvSpPr txBox="1">
              <a:spLocks noChangeArrowheads="1"/>
            </p:cNvSpPr>
            <p:nvPr/>
          </p:nvSpPr>
          <p:spPr bwMode="auto">
            <a:xfrm rot="-466213">
              <a:off x="3156" y="1748"/>
              <a:ext cx="250" cy="173"/>
            </a:xfrm>
            <a:prstGeom prst="rect">
              <a:avLst/>
            </a:prstGeom>
            <a:noFill/>
            <a:ln w="3175">
              <a:noFill/>
              <a:miter lim="800000"/>
              <a:headEnd/>
              <a:tailEnd/>
            </a:ln>
            <a:effectLst/>
          </p:spPr>
          <p:txBody>
            <a:bodyPr>
              <a:spAutoFit/>
            </a:bodyPr>
            <a:lstStyle/>
            <a:p>
              <a:pPr algn="ctr"/>
              <a:r>
                <a:rPr lang="en-US" sz="1200"/>
                <a:t>3</a:t>
              </a:r>
            </a:p>
          </p:txBody>
        </p:sp>
        <p:sp>
          <p:nvSpPr>
            <p:cNvPr id="92255" name="Text Box 95"/>
            <p:cNvSpPr txBox="1">
              <a:spLocks noChangeArrowheads="1"/>
            </p:cNvSpPr>
            <p:nvPr/>
          </p:nvSpPr>
          <p:spPr bwMode="auto">
            <a:xfrm rot="20100000">
              <a:off x="2920" y="1811"/>
              <a:ext cx="342"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2</a:t>
              </a:r>
              <a:endParaRPr lang="en-US"/>
            </a:p>
          </p:txBody>
        </p:sp>
        <p:sp>
          <p:nvSpPr>
            <p:cNvPr id="92256" name="Line 96"/>
            <p:cNvSpPr>
              <a:spLocks noChangeShapeType="1"/>
            </p:cNvSpPr>
            <p:nvPr/>
          </p:nvSpPr>
          <p:spPr bwMode="auto">
            <a:xfrm rot="300000">
              <a:off x="3329" y="1910"/>
              <a:ext cx="0" cy="40"/>
            </a:xfrm>
            <a:prstGeom prst="line">
              <a:avLst/>
            </a:prstGeom>
            <a:noFill/>
            <a:ln w="6350">
              <a:solidFill>
                <a:srgbClr val="0000FF"/>
              </a:solidFill>
              <a:round/>
              <a:headEnd/>
              <a:tailEnd/>
            </a:ln>
            <a:effectLst/>
          </p:spPr>
          <p:txBody>
            <a:bodyPr/>
            <a:lstStyle/>
            <a:p>
              <a:endParaRPr lang="en-US"/>
            </a:p>
          </p:txBody>
        </p:sp>
        <p:sp>
          <p:nvSpPr>
            <p:cNvPr id="92257" name="Line 97"/>
            <p:cNvSpPr>
              <a:spLocks noChangeShapeType="1"/>
            </p:cNvSpPr>
            <p:nvPr/>
          </p:nvSpPr>
          <p:spPr bwMode="auto">
            <a:xfrm rot="600000">
              <a:off x="3362" y="1914"/>
              <a:ext cx="0" cy="41"/>
            </a:xfrm>
            <a:prstGeom prst="line">
              <a:avLst/>
            </a:prstGeom>
            <a:noFill/>
            <a:ln w="6350">
              <a:solidFill>
                <a:srgbClr val="0000FF"/>
              </a:solidFill>
              <a:round/>
              <a:headEnd/>
              <a:tailEnd/>
            </a:ln>
            <a:effectLst/>
          </p:spPr>
          <p:txBody>
            <a:bodyPr/>
            <a:lstStyle/>
            <a:p>
              <a:endParaRPr lang="en-US"/>
            </a:p>
          </p:txBody>
        </p:sp>
        <p:sp>
          <p:nvSpPr>
            <p:cNvPr id="92258" name="Line 98"/>
            <p:cNvSpPr>
              <a:spLocks noChangeShapeType="1"/>
            </p:cNvSpPr>
            <p:nvPr/>
          </p:nvSpPr>
          <p:spPr bwMode="auto">
            <a:xfrm rot="900000">
              <a:off x="3395" y="1922"/>
              <a:ext cx="0" cy="39"/>
            </a:xfrm>
            <a:prstGeom prst="line">
              <a:avLst/>
            </a:prstGeom>
            <a:noFill/>
            <a:ln w="6350">
              <a:solidFill>
                <a:srgbClr val="0000FF"/>
              </a:solidFill>
              <a:round/>
              <a:headEnd/>
              <a:tailEnd/>
            </a:ln>
            <a:effectLst/>
          </p:spPr>
          <p:txBody>
            <a:bodyPr/>
            <a:lstStyle/>
            <a:p>
              <a:endParaRPr lang="en-US"/>
            </a:p>
          </p:txBody>
        </p:sp>
        <p:sp>
          <p:nvSpPr>
            <p:cNvPr id="92259" name="Line 99"/>
            <p:cNvSpPr>
              <a:spLocks noChangeShapeType="1"/>
            </p:cNvSpPr>
            <p:nvPr/>
          </p:nvSpPr>
          <p:spPr bwMode="auto">
            <a:xfrm rot="1200000">
              <a:off x="3427" y="1932"/>
              <a:ext cx="0" cy="41"/>
            </a:xfrm>
            <a:prstGeom prst="line">
              <a:avLst/>
            </a:prstGeom>
            <a:noFill/>
            <a:ln w="6350">
              <a:solidFill>
                <a:srgbClr val="0000FF"/>
              </a:solidFill>
              <a:round/>
              <a:headEnd/>
              <a:tailEnd/>
            </a:ln>
            <a:effectLst/>
          </p:spPr>
          <p:txBody>
            <a:bodyPr/>
            <a:lstStyle/>
            <a:p>
              <a:endParaRPr lang="en-US"/>
            </a:p>
          </p:txBody>
        </p:sp>
        <p:sp>
          <p:nvSpPr>
            <p:cNvPr id="92260" name="Line 100"/>
            <p:cNvSpPr>
              <a:spLocks noChangeShapeType="1"/>
            </p:cNvSpPr>
            <p:nvPr/>
          </p:nvSpPr>
          <p:spPr bwMode="auto">
            <a:xfrm rot="1500000">
              <a:off x="3452" y="1944"/>
              <a:ext cx="0" cy="89"/>
            </a:xfrm>
            <a:prstGeom prst="line">
              <a:avLst/>
            </a:prstGeom>
            <a:noFill/>
            <a:ln w="9525">
              <a:solidFill>
                <a:srgbClr val="FF0000"/>
              </a:solidFill>
              <a:round/>
              <a:headEnd/>
              <a:tailEnd/>
            </a:ln>
            <a:effectLst/>
          </p:spPr>
          <p:txBody>
            <a:bodyPr/>
            <a:lstStyle/>
            <a:p>
              <a:endParaRPr lang="en-US"/>
            </a:p>
          </p:txBody>
        </p:sp>
        <p:sp>
          <p:nvSpPr>
            <p:cNvPr id="92261" name="Line 101"/>
            <p:cNvSpPr>
              <a:spLocks noChangeShapeType="1"/>
            </p:cNvSpPr>
            <p:nvPr/>
          </p:nvSpPr>
          <p:spPr bwMode="auto">
            <a:xfrm rot="1800000">
              <a:off x="3488" y="1962"/>
              <a:ext cx="0" cy="41"/>
            </a:xfrm>
            <a:prstGeom prst="line">
              <a:avLst/>
            </a:prstGeom>
            <a:noFill/>
            <a:ln w="6350">
              <a:solidFill>
                <a:srgbClr val="0000FF"/>
              </a:solidFill>
              <a:round/>
              <a:headEnd/>
              <a:tailEnd/>
            </a:ln>
            <a:effectLst/>
          </p:spPr>
          <p:txBody>
            <a:bodyPr/>
            <a:lstStyle/>
            <a:p>
              <a:endParaRPr lang="en-US"/>
            </a:p>
          </p:txBody>
        </p:sp>
        <p:sp>
          <p:nvSpPr>
            <p:cNvPr id="92262" name="Line 102"/>
            <p:cNvSpPr>
              <a:spLocks noChangeShapeType="1"/>
            </p:cNvSpPr>
            <p:nvPr/>
          </p:nvSpPr>
          <p:spPr bwMode="auto">
            <a:xfrm rot="2100000">
              <a:off x="3513" y="1978"/>
              <a:ext cx="0" cy="39"/>
            </a:xfrm>
            <a:prstGeom prst="line">
              <a:avLst/>
            </a:prstGeom>
            <a:noFill/>
            <a:ln w="6350">
              <a:solidFill>
                <a:srgbClr val="0000FF"/>
              </a:solidFill>
              <a:round/>
              <a:headEnd/>
              <a:tailEnd/>
            </a:ln>
            <a:effectLst/>
          </p:spPr>
          <p:txBody>
            <a:bodyPr/>
            <a:lstStyle/>
            <a:p>
              <a:endParaRPr lang="en-US"/>
            </a:p>
          </p:txBody>
        </p:sp>
        <p:sp>
          <p:nvSpPr>
            <p:cNvPr id="92263" name="Line 103"/>
            <p:cNvSpPr>
              <a:spLocks noChangeShapeType="1"/>
            </p:cNvSpPr>
            <p:nvPr/>
          </p:nvSpPr>
          <p:spPr bwMode="auto">
            <a:xfrm rot="2400000">
              <a:off x="3542" y="1997"/>
              <a:ext cx="0" cy="39"/>
            </a:xfrm>
            <a:prstGeom prst="line">
              <a:avLst/>
            </a:prstGeom>
            <a:noFill/>
            <a:ln w="6350">
              <a:solidFill>
                <a:srgbClr val="0000FF"/>
              </a:solidFill>
              <a:round/>
              <a:headEnd/>
              <a:tailEnd/>
            </a:ln>
            <a:effectLst/>
          </p:spPr>
          <p:txBody>
            <a:bodyPr/>
            <a:lstStyle/>
            <a:p>
              <a:endParaRPr lang="en-US"/>
            </a:p>
          </p:txBody>
        </p:sp>
        <p:sp>
          <p:nvSpPr>
            <p:cNvPr id="92264" name="Line 104"/>
            <p:cNvSpPr>
              <a:spLocks noChangeShapeType="1"/>
            </p:cNvSpPr>
            <p:nvPr/>
          </p:nvSpPr>
          <p:spPr bwMode="auto">
            <a:xfrm rot="2700000">
              <a:off x="3565" y="2018"/>
              <a:ext cx="0" cy="44"/>
            </a:xfrm>
            <a:prstGeom prst="line">
              <a:avLst/>
            </a:prstGeom>
            <a:noFill/>
            <a:ln w="6350">
              <a:solidFill>
                <a:srgbClr val="0000FF"/>
              </a:solidFill>
              <a:round/>
              <a:headEnd/>
              <a:tailEnd/>
            </a:ln>
            <a:effectLst/>
          </p:spPr>
          <p:txBody>
            <a:bodyPr/>
            <a:lstStyle/>
            <a:p>
              <a:endParaRPr lang="en-US"/>
            </a:p>
          </p:txBody>
        </p:sp>
        <p:sp>
          <p:nvSpPr>
            <p:cNvPr id="92265" name="Line 105"/>
            <p:cNvSpPr>
              <a:spLocks noChangeShapeType="1"/>
            </p:cNvSpPr>
            <p:nvPr/>
          </p:nvSpPr>
          <p:spPr bwMode="auto">
            <a:xfrm rot="3000000">
              <a:off x="3570" y="2029"/>
              <a:ext cx="0" cy="98"/>
            </a:xfrm>
            <a:prstGeom prst="line">
              <a:avLst/>
            </a:prstGeom>
            <a:noFill/>
            <a:ln w="9525">
              <a:solidFill>
                <a:srgbClr val="FF0000"/>
              </a:solidFill>
              <a:round/>
              <a:headEnd/>
              <a:tailEnd/>
            </a:ln>
            <a:effectLst/>
          </p:spPr>
          <p:txBody>
            <a:bodyPr/>
            <a:lstStyle/>
            <a:p>
              <a:endParaRPr lang="en-US"/>
            </a:p>
          </p:txBody>
        </p:sp>
        <p:sp>
          <p:nvSpPr>
            <p:cNvPr id="92266" name="Line 106"/>
            <p:cNvSpPr>
              <a:spLocks noChangeShapeType="1"/>
            </p:cNvSpPr>
            <p:nvPr/>
          </p:nvSpPr>
          <p:spPr bwMode="auto">
            <a:xfrm rot="29400000">
              <a:off x="3017" y="2027"/>
              <a:ext cx="0" cy="106"/>
            </a:xfrm>
            <a:prstGeom prst="line">
              <a:avLst/>
            </a:prstGeom>
            <a:noFill/>
            <a:ln w="9525">
              <a:solidFill>
                <a:srgbClr val="FF0000"/>
              </a:solidFill>
              <a:round/>
              <a:headEnd/>
              <a:tailEnd/>
            </a:ln>
            <a:effectLst/>
          </p:spPr>
          <p:txBody>
            <a:bodyPr/>
            <a:lstStyle/>
            <a:p>
              <a:endParaRPr lang="en-US"/>
            </a:p>
          </p:txBody>
        </p:sp>
        <p:sp>
          <p:nvSpPr>
            <p:cNvPr id="92267" name="Line 107"/>
            <p:cNvSpPr>
              <a:spLocks noChangeShapeType="1"/>
            </p:cNvSpPr>
            <p:nvPr/>
          </p:nvSpPr>
          <p:spPr bwMode="auto">
            <a:xfrm rot="18900000">
              <a:off x="3017" y="2018"/>
              <a:ext cx="0" cy="40"/>
            </a:xfrm>
            <a:prstGeom prst="line">
              <a:avLst/>
            </a:prstGeom>
            <a:noFill/>
            <a:ln w="6350">
              <a:solidFill>
                <a:srgbClr val="0000FF"/>
              </a:solidFill>
              <a:round/>
              <a:headEnd/>
              <a:tailEnd/>
            </a:ln>
            <a:effectLst/>
          </p:spPr>
          <p:txBody>
            <a:bodyPr/>
            <a:lstStyle/>
            <a:p>
              <a:endParaRPr lang="en-US"/>
            </a:p>
          </p:txBody>
        </p:sp>
        <p:sp>
          <p:nvSpPr>
            <p:cNvPr id="92268" name="Line 108"/>
            <p:cNvSpPr>
              <a:spLocks noChangeShapeType="1"/>
            </p:cNvSpPr>
            <p:nvPr/>
          </p:nvSpPr>
          <p:spPr bwMode="auto">
            <a:xfrm rot="19200000">
              <a:off x="3040" y="1999"/>
              <a:ext cx="0" cy="38"/>
            </a:xfrm>
            <a:prstGeom prst="line">
              <a:avLst/>
            </a:prstGeom>
            <a:noFill/>
            <a:ln w="6350">
              <a:solidFill>
                <a:srgbClr val="0000FF"/>
              </a:solidFill>
              <a:round/>
              <a:headEnd/>
              <a:tailEnd/>
            </a:ln>
            <a:effectLst/>
          </p:spPr>
          <p:txBody>
            <a:bodyPr/>
            <a:lstStyle/>
            <a:p>
              <a:endParaRPr lang="en-US"/>
            </a:p>
          </p:txBody>
        </p:sp>
        <p:sp>
          <p:nvSpPr>
            <p:cNvPr id="92269" name="Line 109"/>
            <p:cNvSpPr>
              <a:spLocks noChangeShapeType="1"/>
            </p:cNvSpPr>
            <p:nvPr/>
          </p:nvSpPr>
          <p:spPr bwMode="auto">
            <a:xfrm rot="19500000">
              <a:off x="3069" y="1979"/>
              <a:ext cx="0" cy="39"/>
            </a:xfrm>
            <a:prstGeom prst="line">
              <a:avLst/>
            </a:prstGeom>
            <a:noFill/>
            <a:ln w="6350">
              <a:solidFill>
                <a:srgbClr val="0000FF"/>
              </a:solidFill>
              <a:round/>
              <a:headEnd/>
              <a:tailEnd/>
            </a:ln>
            <a:effectLst/>
          </p:spPr>
          <p:txBody>
            <a:bodyPr/>
            <a:lstStyle/>
            <a:p>
              <a:endParaRPr lang="en-US"/>
            </a:p>
          </p:txBody>
        </p:sp>
        <p:sp>
          <p:nvSpPr>
            <p:cNvPr id="92270" name="Line 110"/>
            <p:cNvSpPr>
              <a:spLocks noChangeShapeType="1"/>
            </p:cNvSpPr>
            <p:nvPr/>
          </p:nvSpPr>
          <p:spPr bwMode="auto">
            <a:xfrm rot="19800000">
              <a:off x="3095" y="1961"/>
              <a:ext cx="0" cy="39"/>
            </a:xfrm>
            <a:prstGeom prst="line">
              <a:avLst/>
            </a:prstGeom>
            <a:noFill/>
            <a:ln w="6350">
              <a:solidFill>
                <a:srgbClr val="0000FF"/>
              </a:solidFill>
              <a:round/>
              <a:headEnd/>
              <a:tailEnd/>
            </a:ln>
            <a:effectLst/>
          </p:spPr>
          <p:txBody>
            <a:bodyPr/>
            <a:lstStyle/>
            <a:p>
              <a:endParaRPr lang="en-US"/>
            </a:p>
          </p:txBody>
        </p:sp>
        <p:sp>
          <p:nvSpPr>
            <p:cNvPr id="92271" name="Line 111"/>
            <p:cNvSpPr>
              <a:spLocks noChangeShapeType="1"/>
            </p:cNvSpPr>
            <p:nvPr/>
          </p:nvSpPr>
          <p:spPr bwMode="auto">
            <a:xfrm rot="20100000">
              <a:off x="3139" y="1943"/>
              <a:ext cx="0" cy="88"/>
            </a:xfrm>
            <a:prstGeom prst="line">
              <a:avLst/>
            </a:prstGeom>
            <a:noFill/>
            <a:ln w="9525">
              <a:solidFill>
                <a:srgbClr val="FF0000"/>
              </a:solidFill>
              <a:round/>
              <a:headEnd/>
              <a:tailEnd/>
            </a:ln>
            <a:effectLst/>
          </p:spPr>
          <p:txBody>
            <a:bodyPr/>
            <a:lstStyle/>
            <a:p>
              <a:endParaRPr lang="en-US"/>
            </a:p>
          </p:txBody>
        </p:sp>
        <p:sp>
          <p:nvSpPr>
            <p:cNvPr id="92272" name="Line 112"/>
            <p:cNvSpPr>
              <a:spLocks noChangeShapeType="1"/>
            </p:cNvSpPr>
            <p:nvPr/>
          </p:nvSpPr>
          <p:spPr bwMode="auto">
            <a:xfrm rot="20400000">
              <a:off x="3159" y="1932"/>
              <a:ext cx="0" cy="41"/>
            </a:xfrm>
            <a:prstGeom prst="line">
              <a:avLst/>
            </a:prstGeom>
            <a:noFill/>
            <a:ln w="6350">
              <a:solidFill>
                <a:srgbClr val="0000FF"/>
              </a:solidFill>
              <a:round/>
              <a:headEnd/>
              <a:tailEnd/>
            </a:ln>
            <a:effectLst/>
          </p:spPr>
          <p:txBody>
            <a:bodyPr/>
            <a:lstStyle/>
            <a:p>
              <a:endParaRPr lang="en-US"/>
            </a:p>
          </p:txBody>
        </p:sp>
        <p:sp>
          <p:nvSpPr>
            <p:cNvPr id="92273" name="Line 113"/>
            <p:cNvSpPr>
              <a:spLocks noChangeShapeType="1"/>
            </p:cNvSpPr>
            <p:nvPr/>
          </p:nvSpPr>
          <p:spPr bwMode="auto">
            <a:xfrm rot="20700000">
              <a:off x="3187" y="1925"/>
              <a:ext cx="0" cy="40"/>
            </a:xfrm>
            <a:prstGeom prst="line">
              <a:avLst/>
            </a:prstGeom>
            <a:noFill/>
            <a:ln w="6350">
              <a:solidFill>
                <a:srgbClr val="0000FF"/>
              </a:solidFill>
              <a:round/>
              <a:headEnd/>
              <a:tailEnd/>
            </a:ln>
            <a:effectLst/>
          </p:spPr>
          <p:txBody>
            <a:bodyPr/>
            <a:lstStyle/>
            <a:p>
              <a:endParaRPr lang="en-US"/>
            </a:p>
          </p:txBody>
        </p:sp>
        <p:sp>
          <p:nvSpPr>
            <p:cNvPr id="92274" name="Line 114"/>
            <p:cNvSpPr>
              <a:spLocks noChangeShapeType="1"/>
            </p:cNvSpPr>
            <p:nvPr/>
          </p:nvSpPr>
          <p:spPr bwMode="auto">
            <a:xfrm rot="21000000">
              <a:off x="3221" y="1918"/>
              <a:ext cx="0" cy="39"/>
            </a:xfrm>
            <a:prstGeom prst="line">
              <a:avLst/>
            </a:prstGeom>
            <a:noFill/>
            <a:ln w="6350">
              <a:solidFill>
                <a:srgbClr val="0000FF"/>
              </a:solidFill>
              <a:round/>
              <a:headEnd/>
              <a:tailEnd/>
            </a:ln>
            <a:effectLst/>
          </p:spPr>
          <p:txBody>
            <a:bodyPr/>
            <a:lstStyle/>
            <a:p>
              <a:endParaRPr lang="en-US"/>
            </a:p>
          </p:txBody>
        </p:sp>
        <p:sp>
          <p:nvSpPr>
            <p:cNvPr id="92275" name="Line 115"/>
            <p:cNvSpPr>
              <a:spLocks noChangeShapeType="1"/>
            </p:cNvSpPr>
            <p:nvPr/>
          </p:nvSpPr>
          <p:spPr bwMode="auto">
            <a:xfrm rot="21300000">
              <a:off x="3256" y="1912"/>
              <a:ext cx="0" cy="39"/>
            </a:xfrm>
            <a:prstGeom prst="line">
              <a:avLst/>
            </a:prstGeom>
            <a:noFill/>
            <a:ln w="6350">
              <a:solidFill>
                <a:srgbClr val="0000FF"/>
              </a:solidFill>
              <a:round/>
              <a:headEnd/>
              <a:tailEnd/>
            </a:ln>
            <a:effectLst/>
          </p:spPr>
          <p:txBody>
            <a:bodyPr/>
            <a:lstStyle/>
            <a:p>
              <a:endParaRPr lang="en-US"/>
            </a:p>
          </p:txBody>
        </p:sp>
        <p:sp>
          <p:nvSpPr>
            <p:cNvPr id="92276" name="Line 116"/>
            <p:cNvSpPr>
              <a:spLocks noChangeShapeType="1"/>
            </p:cNvSpPr>
            <p:nvPr/>
          </p:nvSpPr>
          <p:spPr bwMode="auto">
            <a:xfrm rot="49500000">
              <a:off x="2952" y="2150"/>
              <a:ext cx="0" cy="107"/>
            </a:xfrm>
            <a:prstGeom prst="line">
              <a:avLst/>
            </a:prstGeom>
            <a:noFill/>
            <a:ln w="9525">
              <a:solidFill>
                <a:srgbClr val="FF0000"/>
              </a:solidFill>
              <a:round/>
              <a:headEnd/>
              <a:tailEnd/>
            </a:ln>
            <a:effectLst/>
          </p:spPr>
          <p:txBody>
            <a:bodyPr/>
            <a:lstStyle/>
            <a:p>
              <a:endParaRPr lang="en-US"/>
            </a:p>
          </p:txBody>
        </p:sp>
        <p:sp>
          <p:nvSpPr>
            <p:cNvPr id="92277" name="Line 117"/>
            <p:cNvSpPr>
              <a:spLocks noChangeShapeType="1"/>
            </p:cNvSpPr>
            <p:nvPr/>
          </p:nvSpPr>
          <p:spPr bwMode="auto">
            <a:xfrm rot="39000000">
              <a:off x="2931" y="2146"/>
              <a:ext cx="0" cy="42"/>
            </a:xfrm>
            <a:prstGeom prst="line">
              <a:avLst/>
            </a:prstGeom>
            <a:noFill/>
            <a:ln w="6350">
              <a:solidFill>
                <a:srgbClr val="0000FF"/>
              </a:solidFill>
              <a:round/>
              <a:headEnd/>
              <a:tailEnd/>
            </a:ln>
            <a:effectLst/>
          </p:spPr>
          <p:txBody>
            <a:bodyPr/>
            <a:lstStyle/>
            <a:p>
              <a:endParaRPr lang="en-US"/>
            </a:p>
          </p:txBody>
        </p:sp>
        <p:sp>
          <p:nvSpPr>
            <p:cNvPr id="92278" name="Line 118"/>
            <p:cNvSpPr>
              <a:spLocks noChangeShapeType="1"/>
            </p:cNvSpPr>
            <p:nvPr/>
          </p:nvSpPr>
          <p:spPr bwMode="auto">
            <a:xfrm rot="39300000">
              <a:off x="2943" y="2118"/>
              <a:ext cx="0" cy="43"/>
            </a:xfrm>
            <a:prstGeom prst="line">
              <a:avLst/>
            </a:prstGeom>
            <a:noFill/>
            <a:ln w="6350">
              <a:solidFill>
                <a:srgbClr val="0000FF"/>
              </a:solidFill>
              <a:round/>
              <a:headEnd/>
              <a:tailEnd/>
            </a:ln>
            <a:effectLst/>
          </p:spPr>
          <p:txBody>
            <a:bodyPr/>
            <a:lstStyle/>
            <a:p>
              <a:endParaRPr lang="en-US"/>
            </a:p>
          </p:txBody>
        </p:sp>
        <p:sp>
          <p:nvSpPr>
            <p:cNvPr id="92279" name="Line 119"/>
            <p:cNvSpPr>
              <a:spLocks noChangeShapeType="1"/>
            </p:cNvSpPr>
            <p:nvPr/>
          </p:nvSpPr>
          <p:spPr bwMode="auto">
            <a:xfrm rot="39600000">
              <a:off x="2959" y="2094"/>
              <a:ext cx="0" cy="42"/>
            </a:xfrm>
            <a:prstGeom prst="line">
              <a:avLst/>
            </a:prstGeom>
            <a:noFill/>
            <a:ln w="6350">
              <a:solidFill>
                <a:srgbClr val="0000FF"/>
              </a:solidFill>
              <a:round/>
              <a:headEnd/>
              <a:tailEnd/>
            </a:ln>
            <a:effectLst/>
          </p:spPr>
          <p:txBody>
            <a:bodyPr/>
            <a:lstStyle/>
            <a:p>
              <a:endParaRPr lang="en-US"/>
            </a:p>
          </p:txBody>
        </p:sp>
        <p:sp>
          <p:nvSpPr>
            <p:cNvPr id="92280" name="Line 120"/>
            <p:cNvSpPr>
              <a:spLocks noChangeShapeType="1"/>
            </p:cNvSpPr>
            <p:nvPr/>
          </p:nvSpPr>
          <p:spPr bwMode="auto">
            <a:xfrm rot="39900000">
              <a:off x="2975" y="2064"/>
              <a:ext cx="0" cy="42"/>
            </a:xfrm>
            <a:prstGeom prst="line">
              <a:avLst/>
            </a:prstGeom>
            <a:noFill/>
            <a:ln w="6350">
              <a:solidFill>
                <a:srgbClr val="0000FF"/>
              </a:solidFill>
              <a:round/>
              <a:headEnd/>
              <a:tailEnd/>
            </a:ln>
            <a:effectLst/>
          </p:spPr>
          <p:txBody>
            <a:bodyPr/>
            <a:lstStyle/>
            <a:p>
              <a:endParaRPr lang="en-US"/>
            </a:p>
          </p:txBody>
        </p:sp>
        <p:sp>
          <p:nvSpPr>
            <p:cNvPr id="92281" name="Line 121"/>
            <p:cNvSpPr>
              <a:spLocks noChangeShapeType="1"/>
            </p:cNvSpPr>
            <p:nvPr/>
          </p:nvSpPr>
          <p:spPr bwMode="auto">
            <a:xfrm rot="3300000">
              <a:off x="3604" y="2067"/>
              <a:ext cx="0" cy="42"/>
            </a:xfrm>
            <a:prstGeom prst="line">
              <a:avLst/>
            </a:prstGeom>
            <a:noFill/>
            <a:ln w="6350">
              <a:solidFill>
                <a:srgbClr val="0000FF"/>
              </a:solidFill>
              <a:round/>
              <a:headEnd/>
              <a:tailEnd/>
            </a:ln>
            <a:effectLst/>
          </p:spPr>
          <p:txBody>
            <a:bodyPr/>
            <a:lstStyle/>
            <a:p>
              <a:endParaRPr lang="en-US"/>
            </a:p>
          </p:txBody>
        </p:sp>
        <p:sp>
          <p:nvSpPr>
            <p:cNvPr id="92282" name="Line 122"/>
            <p:cNvSpPr>
              <a:spLocks noChangeShapeType="1"/>
            </p:cNvSpPr>
            <p:nvPr/>
          </p:nvSpPr>
          <p:spPr bwMode="auto">
            <a:xfrm rot="3600000">
              <a:off x="3618" y="2088"/>
              <a:ext cx="0" cy="44"/>
            </a:xfrm>
            <a:prstGeom prst="line">
              <a:avLst/>
            </a:prstGeom>
            <a:noFill/>
            <a:ln w="6350">
              <a:solidFill>
                <a:srgbClr val="0000FF"/>
              </a:solidFill>
              <a:round/>
              <a:headEnd/>
              <a:tailEnd/>
            </a:ln>
            <a:effectLst/>
          </p:spPr>
          <p:txBody>
            <a:bodyPr/>
            <a:lstStyle/>
            <a:p>
              <a:endParaRPr lang="en-US"/>
            </a:p>
          </p:txBody>
        </p:sp>
        <p:sp>
          <p:nvSpPr>
            <p:cNvPr id="92283" name="Line 123"/>
            <p:cNvSpPr>
              <a:spLocks noChangeShapeType="1"/>
            </p:cNvSpPr>
            <p:nvPr/>
          </p:nvSpPr>
          <p:spPr bwMode="auto">
            <a:xfrm rot="3900000">
              <a:off x="3637" y="2116"/>
              <a:ext cx="0" cy="42"/>
            </a:xfrm>
            <a:prstGeom prst="line">
              <a:avLst/>
            </a:prstGeom>
            <a:noFill/>
            <a:ln w="6350">
              <a:solidFill>
                <a:srgbClr val="0000FF"/>
              </a:solidFill>
              <a:round/>
              <a:headEnd/>
              <a:tailEnd/>
            </a:ln>
            <a:effectLst/>
          </p:spPr>
          <p:txBody>
            <a:bodyPr/>
            <a:lstStyle/>
            <a:p>
              <a:endParaRPr lang="en-US"/>
            </a:p>
          </p:txBody>
        </p:sp>
        <p:sp>
          <p:nvSpPr>
            <p:cNvPr id="92284" name="Line 124"/>
            <p:cNvSpPr>
              <a:spLocks noChangeShapeType="1"/>
            </p:cNvSpPr>
            <p:nvPr/>
          </p:nvSpPr>
          <p:spPr bwMode="auto">
            <a:xfrm rot="4200000">
              <a:off x="3649" y="2146"/>
              <a:ext cx="0" cy="42"/>
            </a:xfrm>
            <a:prstGeom prst="line">
              <a:avLst/>
            </a:prstGeom>
            <a:noFill/>
            <a:ln w="6350">
              <a:solidFill>
                <a:srgbClr val="0000FF"/>
              </a:solidFill>
              <a:round/>
              <a:headEnd/>
              <a:tailEnd/>
            </a:ln>
            <a:effectLst/>
          </p:spPr>
          <p:txBody>
            <a:bodyPr/>
            <a:lstStyle/>
            <a:p>
              <a:endParaRPr lang="en-US"/>
            </a:p>
          </p:txBody>
        </p:sp>
        <p:sp>
          <p:nvSpPr>
            <p:cNvPr id="92285" name="Line 125"/>
            <p:cNvSpPr>
              <a:spLocks noChangeShapeType="1"/>
            </p:cNvSpPr>
            <p:nvPr/>
          </p:nvSpPr>
          <p:spPr bwMode="auto">
            <a:xfrm rot="4500000">
              <a:off x="3636" y="2155"/>
              <a:ext cx="0" cy="98"/>
            </a:xfrm>
            <a:prstGeom prst="line">
              <a:avLst/>
            </a:prstGeom>
            <a:noFill/>
            <a:ln w="9525">
              <a:solidFill>
                <a:srgbClr val="FF0000"/>
              </a:solidFill>
              <a:round/>
              <a:headEnd/>
              <a:tailEnd/>
            </a:ln>
            <a:effectLst/>
          </p:spPr>
          <p:txBody>
            <a:bodyPr/>
            <a:lstStyle/>
            <a:p>
              <a:endParaRPr lang="en-US"/>
            </a:p>
          </p:txBody>
        </p:sp>
        <p:sp>
          <p:nvSpPr>
            <p:cNvPr id="92286" name="Text Box 126"/>
            <p:cNvSpPr txBox="1">
              <a:spLocks noChangeArrowheads="1"/>
            </p:cNvSpPr>
            <p:nvPr/>
          </p:nvSpPr>
          <p:spPr bwMode="auto">
            <a:xfrm>
              <a:off x="2674" y="2088"/>
              <a:ext cx="343"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0</a:t>
              </a:r>
              <a:endParaRPr lang="en-US"/>
            </a:p>
          </p:txBody>
        </p:sp>
        <p:sp>
          <p:nvSpPr>
            <p:cNvPr id="92287" name="Text Box 127"/>
            <p:cNvSpPr txBox="1">
              <a:spLocks noChangeArrowheads="1"/>
            </p:cNvSpPr>
            <p:nvPr/>
          </p:nvSpPr>
          <p:spPr bwMode="auto">
            <a:xfrm rot="-2443161">
              <a:off x="2760" y="1939"/>
              <a:ext cx="342" cy="173"/>
            </a:xfrm>
            <a:prstGeom prst="rect">
              <a:avLst/>
            </a:prstGeom>
            <a:noFill/>
            <a:ln w="12700">
              <a:noFill/>
              <a:miter lim="800000"/>
              <a:headEnd/>
              <a:tailEnd/>
            </a:ln>
            <a:effectLst/>
          </p:spPr>
          <p:txBody>
            <a:bodyPr>
              <a:spAutoFit/>
            </a:bodyPr>
            <a:lstStyle/>
            <a:p>
              <a:pPr algn="ctr"/>
              <a:r>
                <a:rPr lang="en-US" sz="1200"/>
                <a:t>1</a:t>
              </a:r>
            </a:p>
          </p:txBody>
        </p:sp>
        <p:sp>
          <p:nvSpPr>
            <p:cNvPr id="92288" name="Text Box 128"/>
            <p:cNvSpPr txBox="1">
              <a:spLocks noChangeArrowheads="1"/>
            </p:cNvSpPr>
            <p:nvPr/>
          </p:nvSpPr>
          <p:spPr bwMode="auto">
            <a:xfrm rot="3000000">
              <a:off x="3392" y="1800"/>
              <a:ext cx="307"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4</a:t>
              </a:r>
              <a:endParaRPr lang="en-US"/>
            </a:p>
          </p:txBody>
        </p:sp>
        <p:sp>
          <p:nvSpPr>
            <p:cNvPr id="92289" name="Text Box 129"/>
            <p:cNvSpPr txBox="1">
              <a:spLocks noChangeArrowheads="1"/>
            </p:cNvSpPr>
            <p:nvPr/>
          </p:nvSpPr>
          <p:spPr bwMode="auto">
            <a:xfrm rot="4500000">
              <a:off x="3611" y="2104"/>
              <a:ext cx="309"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6</a:t>
              </a:r>
              <a:endParaRPr lang="en-US"/>
            </a:p>
          </p:txBody>
        </p:sp>
        <p:sp>
          <p:nvSpPr>
            <p:cNvPr id="92290" name="Text Box 130"/>
            <p:cNvSpPr txBox="1">
              <a:spLocks noChangeArrowheads="1"/>
            </p:cNvSpPr>
            <p:nvPr/>
          </p:nvSpPr>
          <p:spPr bwMode="auto">
            <a:xfrm>
              <a:off x="2997" y="2051"/>
              <a:ext cx="590" cy="231"/>
            </a:xfrm>
            <a:prstGeom prst="rect">
              <a:avLst/>
            </a:prstGeom>
            <a:noFill/>
            <a:ln w="9525">
              <a:noFill/>
              <a:miter lim="800000"/>
              <a:headEnd/>
              <a:tailEnd/>
            </a:ln>
            <a:effectLst/>
          </p:spPr>
          <p:txBody>
            <a:bodyPr>
              <a:spAutoFit/>
            </a:bodyPr>
            <a:lstStyle/>
            <a:p>
              <a:pPr algn="ctr"/>
              <a:r>
                <a:rPr lang="en-US"/>
                <a:t>V</a:t>
              </a:r>
            </a:p>
          </p:txBody>
        </p:sp>
        <p:sp>
          <p:nvSpPr>
            <p:cNvPr id="92291" name="AutoShape 131"/>
            <p:cNvSpPr>
              <a:spLocks noChangeArrowheads="1"/>
            </p:cNvSpPr>
            <p:nvPr/>
          </p:nvSpPr>
          <p:spPr bwMode="auto">
            <a:xfrm rot="10800000">
              <a:off x="2841" y="1895"/>
              <a:ext cx="910" cy="776"/>
            </a:xfrm>
            <a:custGeom>
              <a:avLst/>
              <a:gdLst>
                <a:gd name="G0" fmla="+- 1811 0 0"/>
                <a:gd name="G1" fmla="+- -11364493 0 0"/>
                <a:gd name="G2" fmla="+- 0 0 -11364493"/>
                <a:gd name="T0" fmla="*/ 0 256 1"/>
                <a:gd name="T1" fmla="*/ 180 256 1"/>
                <a:gd name="G3" fmla="+- -11364493 T0 T1"/>
                <a:gd name="T2" fmla="*/ 0 256 1"/>
                <a:gd name="T3" fmla="*/ 90 256 1"/>
                <a:gd name="G4" fmla="+- -11364493 T2 T3"/>
                <a:gd name="G5" fmla="*/ G4 2 1"/>
                <a:gd name="T4" fmla="*/ 90 256 1"/>
                <a:gd name="T5" fmla="*/ 0 256 1"/>
                <a:gd name="G6" fmla="+- -11364493 T4 T5"/>
                <a:gd name="G7" fmla="*/ G6 2 1"/>
                <a:gd name="G8" fmla="abs -1136449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811"/>
                <a:gd name="G18" fmla="*/ 1811 1 2"/>
                <a:gd name="G19" fmla="+- G18 5400 0"/>
                <a:gd name="G20" fmla="cos G19 -11364493"/>
                <a:gd name="G21" fmla="sin G19 -11364493"/>
                <a:gd name="G22" fmla="+- G20 10800 0"/>
                <a:gd name="G23" fmla="+- G21 10800 0"/>
                <a:gd name="G24" fmla="+- 10800 0 G20"/>
                <a:gd name="G25" fmla="+- 1811 10800 0"/>
                <a:gd name="G26" fmla="?: G9 G17 G25"/>
                <a:gd name="G27" fmla="?: G9 0 21600"/>
                <a:gd name="G28" fmla="cos 10800 -11364493"/>
                <a:gd name="G29" fmla="sin 10800 -11364493"/>
                <a:gd name="G30" fmla="sin 1811 -11364493"/>
                <a:gd name="G31" fmla="+- G28 10800 0"/>
                <a:gd name="G32" fmla="+- G29 10800 0"/>
                <a:gd name="G33" fmla="+- G30 10800 0"/>
                <a:gd name="G34" fmla="?: G4 0 G31"/>
                <a:gd name="G35" fmla="?: -11364493 G34 0"/>
                <a:gd name="G36" fmla="?: G6 G35 G31"/>
                <a:gd name="G37" fmla="+- 21600 0 G36"/>
                <a:gd name="G38" fmla="?: G4 0 G33"/>
                <a:gd name="G39" fmla="?: -11364493 G38 G32"/>
                <a:gd name="G40" fmla="?: G6 G39 0"/>
                <a:gd name="G41" fmla="?: G4 G32 21600"/>
                <a:gd name="G42" fmla="?: G6 G41 G33"/>
                <a:gd name="T12" fmla="*/ 10800 w 21600"/>
                <a:gd name="T13" fmla="*/ 0 h 21600"/>
                <a:gd name="T14" fmla="*/ 4535 w 21600"/>
                <a:gd name="T15" fmla="*/ 10076 h 21600"/>
                <a:gd name="T16" fmla="*/ 10800 w 21600"/>
                <a:gd name="T17" fmla="*/ 8989 h 21600"/>
                <a:gd name="T18" fmla="*/ 17065 w 21600"/>
                <a:gd name="T19" fmla="*/ 1007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close/>
                </a:path>
              </a:pathLst>
            </a:custGeom>
            <a:solidFill>
              <a:srgbClr val="FFFFCC"/>
            </a:solidFill>
            <a:ln w="3175" algn="ctr">
              <a:noFill/>
              <a:miter lim="800000"/>
              <a:headEnd/>
              <a:tailEnd/>
            </a:ln>
            <a:effectLst/>
          </p:spPr>
          <p:txBody>
            <a:bodyPr wrap="none" anchor="ctr"/>
            <a:lstStyle/>
            <a:p>
              <a:endParaRPr lang="en-US"/>
            </a:p>
          </p:txBody>
        </p:sp>
        <p:sp>
          <p:nvSpPr>
            <p:cNvPr id="92292" name="Rectangle 132"/>
            <p:cNvSpPr>
              <a:spLocks noChangeArrowheads="1"/>
            </p:cNvSpPr>
            <p:nvPr/>
          </p:nvSpPr>
          <p:spPr bwMode="auto">
            <a:xfrm>
              <a:off x="2620" y="2336"/>
              <a:ext cx="1283" cy="481"/>
            </a:xfrm>
            <a:prstGeom prst="rect">
              <a:avLst/>
            </a:prstGeom>
            <a:solidFill>
              <a:schemeClr val="bg1"/>
            </a:solidFill>
            <a:ln w="57150" cmpd="thickThin">
              <a:noFill/>
              <a:miter lim="800000"/>
              <a:headEnd/>
              <a:tailEnd/>
            </a:ln>
            <a:effectLst/>
          </p:spPr>
          <p:txBody>
            <a:bodyPr wrap="none" anchor="ctr"/>
            <a:lstStyle/>
            <a:p>
              <a:endParaRPr lang="en-US"/>
            </a:p>
          </p:txBody>
        </p:sp>
        <p:sp>
          <p:nvSpPr>
            <p:cNvPr id="92293" name="Rectangle 133"/>
            <p:cNvSpPr>
              <a:spLocks noChangeArrowheads="1"/>
            </p:cNvSpPr>
            <p:nvPr/>
          </p:nvSpPr>
          <p:spPr bwMode="auto">
            <a:xfrm>
              <a:off x="2655" y="1728"/>
              <a:ext cx="1273" cy="645"/>
            </a:xfrm>
            <a:prstGeom prst="rect">
              <a:avLst/>
            </a:prstGeom>
            <a:noFill/>
            <a:ln w="28575">
              <a:solidFill>
                <a:srgbClr val="0000FF"/>
              </a:solidFill>
              <a:miter lim="800000"/>
              <a:headEnd/>
              <a:tailEnd/>
            </a:ln>
            <a:effectLst/>
          </p:spPr>
          <p:txBody>
            <a:bodyPr wrap="none" anchor="ctr"/>
            <a:lstStyle/>
            <a:p>
              <a:pPr algn="ctr"/>
              <a:endParaRPr lang="vi-VN"/>
            </a:p>
          </p:txBody>
        </p:sp>
        <p:sp>
          <p:nvSpPr>
            <p:cNvPr id="92294" name="Rectangle 134"/>
            <p:cNvSpPr>
              <a:spLocks noChangeArrowheads="1"/>
            </p:cNvSpPr>
            <p:nvPr/>
          </p:nvSpPr>
          <p:spPr bwMode="auto">
            <a:xfrm>
              <a:off x="2592" y="1686"/>
              <a:ext cx="1393" cy="1142"/>
            </a:xfrm>
            <a:prstGeom prst="rect">
              <a:avLst/>
            </a:prstGeom>
            <a:noFill/>
            <a:ln w="57150" cmpd="thickThin">
              <a:solidFill>
                <a:srgbClr val="663300"/>
              </a:solidFill>
              <a:miter lim="800000"/>
              <a:headEnd/>
              <a:tailEnd/>
            </a:ln>
            <a:effectLst/>
          </p:spPr>
          <p:txBody>
            <a:bodyPr wrap="none" anchor="ctr"/>
            <a:lstStyle/>
            <a:p>
              <a:endParaRPr lang="en-US"/>
            </a:p>
          </p:txBody>
        </p:sp>
        <p:sp>
          <p:nvSpPr>
            <p:cNvPr id="92295" name="AutoShape 135"/>
            <p:cNvSpPr>
              <a:spLocks noChangeArrowheads="1"/>
            </p:cNvSpPr>
            <p:nvPr/>
          </p:nvSpPr>
          <p:spPr bwMode="auto">
            <a:xfrm>
              <a:off x="3263" y="2411"/>
              <a:ext cx="57" cy="52"/>
            </a:xfrm>
            <a:custGeom>
              <a:avLst/>
              <a:gdLst>
                <a:gd name="G0" fmla="+- 432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close/>
                  <a:moveTo>
                    <a:pt x="4952" y="8006"/>
                  </a:moveTo>
                  <a:cubicBezTo>
                    <a:pt x="4536" y="8879"/>
                    <a:pt x="4320" y="9833"/>
                    <a:pt x="4320" y="10799"/>
                  </a:cubicBezTo>
                  <a:cubicBezTo>
                    <a:pt x="4320" y="14378"/>
                    <a:pt x="7221" y="17280"/>
                    <a:pt x="10800" y="17280"/>
                  </a:cubicBezTo>
                  <a:cubicBezTo>
                    <a:pt x="11766" y="17280"/>
                    <a:pt x="12720" y="17063"/>
                    <a:pt x="13593" y="16647"/>
                  </a:cubicBezTo>
                  <a:close/>
                </a:path>
              </a:pathLst>
            </a:custGeom>
            <a:solidFill>
              <a:srgbClr val="FF3300"/>
            </a:solidFill>
            <a:ln w="9525">
              <a:solidFill>
                <a:schemeClr val="tx1"/>
              </a:solidFill>
              <a:miter lim="800000"/>
              <a:headEnd/>
              <a:tailEnd/>
            </a:ln>
            <a:effectLst/>
          </p:spPr>
          <p:txBody>
            <a:bodyPr wrap="none" anchor="ctr"/>
            <a:lstStyle/>
            <a:p>
              <a:endParaRPr lang="en-US"/>
            </a:p>
          </p:txBody>
        </p:sp>
        <p:sp>
          <p:nvSpPr>
            <p:cNvPr id="92296" name="Arc 136"/>
            <p:cNvSpPr>
              <a:spLocks/>
            </p:cNvSpPr>
            <p:nvPr/>
          </p:nvSpPr>
          <p:spPr bwMode="auto">
            <a:xfrm flipV="1">
              <a:off x="3246" y="2396"/>
              <a:ext cx="91" cy="41"/>
            </a:xfrm>
            <a:custGeom>
              <a:avLst/>
              <a:gdLst>
                <a:gd name="G0" fmla="+- 20850 0 0"/>
                <a:gd name="G1" fmla="+- 0 0 0"/>
                <a:gd name="G2" fmla="+- 21600 0 0"/>
                <a:gd name="T0" fmla="*/ 42223 w 42223"/>
                <a:gd name="T1" fmla="*/ 3121 h 21600"/>
                <a:gd name="T2" fmla="*/ 0 w 42223"/>
                <a:gd name="T3" fmla="*/ 5642 h 21600"/>
                <a:gd name="T4" fmla="*/ 20850 w 42223"/>
                <a:gd name="T5" fmla="*/ 0 h 21600"/>
              </a:gdLst>
              <a:ahLst/>
              <a:cxnLst>
                <a:cxn ang="0">
                  <a:pos x="T0" y="T1"/>
                </a:cxn>
                <a:cxn ang="0">
                  <a:pos x="T2" y="T3"/>
                </a:cxn>
                <a:cxn ang="0">
                  <a:pos x="T4" y="T5"/>
                </a:cxn>
              </a:cxnLst>
              <a:rect l="0" t="0" r="r" b="b"/>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close/>
                </a:path>
              </a:pathLst>
            </a:custGeom>
            <a:noFill/>
            <a:ln w="6350">
              <a:solidFill>
                <a:srgbClr val="0000FF"/>
              </a:solidFill>
              <a:round/>
              <a:headEnd/>
              <a:tailEnd/>
            </a:ln>
            <a:effectLst/>
          </p:spPr>
          <p:txBody>
            <a:bodyPr wrap="none" anchor="ctr"/>
            <a:lstStyle/>
            <a:p>
              <a:endParaRPr lang="en-US"/>
            </a:p>
          </p:txBody>
        </p:sp>
        <p:sp>
          <p:nvSpPr>
            <p:cNvPr id="92297" name="Freeform 137"/>
            <p:cNvSpPr>
              <a:spLocks/>
            </p:cNvSpPr>
            <p:nvPr/>
          </p:nvSpPr>
          <p:spPr bwMode="auto">
            <a:xfrm>
              <a:off x="3243" y="2419"/>
              <a:ext cx="13" cy="13"/>
            </a:xfrm>
            <a:custGeom>
              <a:avLst/>
              <a:gdLst/>
              <a:ahLst/>
              <a:cxnLst>
                <a:cxn ang="0">
                  <a:pos x="0" y="0"/>
                </a:cxn>
                <a:cxn ang="0">
                  <a:pos x="0" y="48"/>
                </a:cxn>
                <a:cxn ang="0">
                  <a:pos x="48" y="0"/>
                </a:cxn>
              </a:cxnLst>
              <a:rect l="0" t="0" r="r" b="b"/>
              <a:pathLst>
                <a:path w="48" h="48">
                  <a:moveTo>
                    <a:pt x="0" y="0"/>
                  </a:moveTo>
                  <a:lnTo>
                    <a:pt x="0" y="48"/>
                  </a:lnTo>
                  <a:lnTo>
                    <a:pt x="48" y="0"/>
                  </a:lnTo>
                </a:path>
              </a:pathLst>
            </a:custGeom>
            <a:noFill/>
            <a:ln w="6350" cmpd="sng">
              <a:solidFill>
                <a:srgbClr val="0000FF"/>
              </a:solidFill>
              <a:round/>
              <a:headEnd/>
              <a:tailEnd/>
            </a:ln>
            <a:effectLst/>
          </p:spPr>
          <p:txBody>
            <a:bodyPr/>
            <a:lstStyle/>
            <a:p>
              <a:endParaRPr lang="en-US"/>
            </a:p>
          </p:txBody>
        </p:sp>
        <p:sp>
          <p:nvSpPr>
            <p:cNvPr id="92298" name="Freeform 138"/>
            <p:cNvSpPr>
              <a:spLocks/>
            </p:cNvSpPr>
            <p:nvPr/>
          </p:nvSpPr>
          <p:spPr bwMode="auto">
            <a:xfrm>
              <a:off x="3327" y="2424"/>
              <a:ext cx="14" cy="12"/>
            </a:xfrm>
            <a:custGeom>
              <a:avLst/>
              <a:gdLst/>
              <a:ahLst/>
              <a:cxnLst>
                <a:cxn ang="0">
                  <a:pos x="0" y="0"/>
                </a:cxn>
                <a:cxn ang="0">
                  <a:pos x="48" y="48"/>
                </a:cxn>
                <a:cxn ang="0">
                  <a:pos x="48" y="0"/>
                </a:cxn>
              </a:cxnLst>
              <a:rect l="0" t="0" r="r" b="b"/>
              <a:pathLst>
                <a:path w="48" h="48">
                  <a:moveTo>
                    <a:pt x="0" y="0"/>
                  </a:moveTo>
                  <a:lnTo>
                    <a:pt x="48" y="48"/>
                  </a:lnTo>
                  <a:lnTo>
                    <a:pt x="48" y="0"/>
                  </a:lnTo>
                </a:path>
              </a:pathLst>
            </a:custGeom>
            <a:noFill/>
            <a:ln w="6350" cmpd="sng">
              <a:solidFill>
                <a:srgbClr val="0000FF"/>
              </a:solidFill>
              <a:round/>
              <a:headEnd/>
              <a:tailEnd/>
            </a:ln>
            <a:effectLst/>
          </p:spPr>
          <p:txBody>
            <a:bodyPr/>
            <a:lstStyle/>
            <a:p>
              <a:endParaRPr lang="en-US"/>
            </a:p>
          </p:txBody>
        </p:sp>
        <p:sp>
          <p:nvSpPr>
            <p:cNvPr id="92299" name="AutoShape 139"/>
            <p:cNvSpPr>
              <a:spLocks noChangeArrowheads="1"/>
            </p:cNvSpPr>
            <p:nvPr/>
          </p:nvSpPr>
          <p:spPr bwMode="auto">
            <a:xfrm>
              <a:off x="2680" y="2655"/>
              <a:ext cx="132" cy="12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FF"/>
              </a:solidFill>
              <a:round/>
              <a:headEnd/>
              <a:tailEnd/>
            </a:ln>
            <a:effectLst/>
          </p:spPr>
          <p:txBody>
            <a:bodyPr wrap="none" anchor="ctr"/>
            <a:lstStyle/>
            <a:p>
              <a:endParaRPr lang="en-US"/>
            </a:p>
          </p:txBody>
        </p:sp>
        <p:sp>
          <p:nvSpPr>
            <p:cNvPr id="92300" name="Oval 140"/>
            <p:cNvSpPr>
              <a:spLocks noChangeArrowheads="1"/>
            </p:cNvSpPr>
            <p:nvPr/>
          </p:nvSpPr>
          <p:spPr bwMode="auto">
            <a:xfrm>
              <a:off x="2672" y="2648"/>
              <a:ext cx="144" cy="138"/>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92301" name="Oval 141"/>
            <p:cNvSpPr>
              <a:spLocks noChangeArrowheads="1"/>
            </p:cNvSpPr>
            <p:nvPr/>
          </p:nvSpPr>
          <p:spPr bwMode="auto">
            <a:xfrm>
              <a:off x="3752" y="2648"/>
              <a:ext cx="144" cy="13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92302" name="Text Box 142"/>
            <p:cNvSpPr txBox="1">
              <a:spLocks noChangeArrowheads="1"/>
            </p:cNvSpPr>
            <p:nvPr/>
          </p:nvSpPr>
          <p:spPr bwMode="auto">
            <a:xfrm>
              <a:off x="3600" y="2448"/>
              <a:ext cx="336" cy="288"/>
            </a:xfrm>
            <a:prstGeom prst="rect">
              <a:avLst/>
            </a:prstGeom>
            <a:noFill/>
            <a:ln w="9525">
              <a:noFill/>
              <a:miter lim="800000"/>
              <a:headEnd/>
              <a:tailEnd/>
            </a:ln>
            <a:effectLst/>
          </p:spPr>
          <p:txBody>
            <a:bodyPr>
              <a:spAutoFit/>
            </a:bodyPr>
            <a:lstStyle/>
            <a:p>
              <a:pPr>
                <a:spcBef>
                  <a:spcPct val="50000"/>
                </a:spcBef>
              </a:pPr>
              <a:r>
                <a:rPr lang="en-US" sz="2400"/>
                <a:t>-</a:t>
              </a:r>
            </a:p>
          </p:txBody>
        </p:sp>
        <p:sp>
          <p:nvSpPr>
            <p:cNvPr id="92303" name="Text Box 143"/>
            <p:cNvSpPr txBox="1">
              <a:spLocks noChangeArrowheads="1"/>
            </p:cNvSpPr>
            <p:nvPr/>
          </p:nvSpPr>
          <p:spPr bwMode="auto">
            <a:xfrm>
              <a:off x="2736" y="2448"/>
              <a:ext cx="336" cy="288"/>
            </a:xfrm>
            <a:prstGeom prst="rect">
              <a:avLst/>
            </a:prstGeom>
            <a:noFill/>
            <a:ln w="9525">
              <a:noFill/>
              <a:miter lim="800000"/>
              <a:headEnd/>
              <a:tailEnd/>
            </a:ln>
            <a:effectLst/>
          </p:spPr>
          <p:txBody>
            <a:bodyPr>
              <a:spAutoFit/>
            </a:bodyPr>
            <a:lstStyle/>
            <a:p>
              <a:pPr>
                <a:spcBef>
                  <a:spcPct val="50000"/>
                </a:spcBef>
              </a:pPr>
              <a:r>
                <a:rPr lang="en-US" sz="2400"/>
                <a:t>+</a:t>
              </a:r>
            </a:p>
          </p:txBody>
        </p:sp>
      </p:grpSp>
      <p:grpSp>
        <p:nvGrpSpPr>
          <p:cNvPr id="92304" name="Group 144"/>
          <p:cNvGrpSpPr>
            <a:grpSpLocks/>
          </p:cNvGrpSpPr>
          <p:nvPr/>
        </p:nvGrpSpPr>
        <p:grpSpPr bwMode="auto">
          <a:xfrm rot="-1062720">
            <a:off x="4724400" y="3340100"/>
            <a:ext cx="939800" cy="635000"/>
            <a:chOff x="1680" y="1440"/>
            <a:chExt cx="592" cy="400"/>
          </a:xfrm>
        </p:grpSpPr>
        <p:sp>
          <p:nvSpPr>
            <p:cNvPr id="92305" name="Oval 145"/>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a:effectLst/>
          </p:spPr>
          <p:txBody>
            <a:bodyPr vert="eaVert" wrap="none" anchor="ctr"/>
            <a:lstStyle/>
            <a:p>
              <a:pPr algn="ctr"/>
              <a:endParaRPr lang="vi-VN"/>
            </a:p>
          </p:txBody>
        </p:sp>
        <p:sp>
          <p:nvSpPr>
            <p:cNvPr id="92306" name="Line 146"/>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ffectLst/>
          </p:spPr>
          <p:txBody>
            <a:bodyPr/>
            <a:lstStyle/>
            <a:p>
              <a:endParaRPr lang="en-US"/>
            </a:p>
          </p:txBody>
        </p:sp>
        <p:sp>
          <p:nvSpPr>
            <p:cNvPr id="92307" name="Line 147"/>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a:effectLst/>
          </p:spPr>
          <p:txBody>
            <a:bodyPr/>
            <a:lstStyle/>
            <a:p>
              <a:endParaRPr lang="en-US"/>
            </a:p>
          </p:txBody>
        </p:sp>
      </p:grpSp>
      <p:sp>
        <p:nvSpPr>
          <p:cNvPr id="92308" name="Rectangle 148"/>
          <p:cNvSpPr>
            <a:spLocks noChangeArrowheads="1"/>
          </p:cNvSpPr>
          <p:nvPr/>
        </p:nvSpPr>
        <p:spPr bwMode="auto">
          <a:xfrm>
            <a:off x="0" y="1295400"/>
            <a:ext cx="2506663" cy="457200"/>
          </a:xfrm>
          <a:prstGeom prst="rect">
            <a:avLst/>
          </a:prstGeom>
          <a:solidFill>
            <a:srgbClr val="0000FF"/>
          </a:solidFill>
          <a:ln w="9525">
            <a:noFill/>
            <a:miter lim="800000"/>
            <a:headEnd/>
            <a:tailEnd/>
          </a:ln>
          <a:effectLst/>
        </p:spPr>
        <p:txBody>
          <a:bodyPr wrap="none" anchor="ctr">
            <a:spAutoFit/>
          </a:bodyPr>
          <a:lstStyle/>
          <a:p>
            <a:r>
              <a:rPr lang="en-US" sz="2400">
                <a:solidFill>
                  <a:schemeClr val="bg1"/>
                </a:solidFill>
                <a:latin typeface=".VnTime" pitchFamily="34" charset="0"/>
              </a:rPr>
              <a:t>1. S¬ ®å m¹ch ®iÖn</a:t>
            </a:r>
          </a:p>
        </p:txBody>
      </p:sp>
      <p:sp>
        <p:nvSpPr>
          <p:cNvPr id="92309" name="Rectangle 149"/>
          <p:cNvSpPr>
            <a:spLocks noChangeArrowheads="1"/>
          </p:cNvSpPr>
          <p:nvPr/>
        </p:nvSpPr>
        <p:spPr bwMode="auto">
          <a:xfrm>
            <a:off x="0" y="1752600"/>
            <a:ext cx="2178050" cy="457200"/>
          </a:xfrm>
          <a:prstGeom prst="rect">
            <a:avLst/>
          </a:prstGeom>
          <a:solidFill>
            <a:srgbClr val="0000FF"/>
          </a:solidFill>
          <a:ln w="9525">
            <a:noFill/>
            <a:miter lim="800000"/>
            <a:headEnd/>
            <a:tailEnd/>
          </a:ln>
          <a:effectLst/>
        </p:spPr>
        <p:txBody>
          <a:bodyPr wrap="none" anchor="ctr">
            <a:spAutoFit/>
          </a:bodyPr>
          <a:lstStyle/>
          <a:p>
            <a:r>
              <a:rPr lang="en-US" sz="2400">
                <a:solidFill>
                  <a:schemeClr val="bg1"/>
                </a:solidFill>
                <a:latin typeface=".VnTime" pitchFamily="34" charset="0"/>
              </a:rPr>
              <a:t>2. TiÕn hµnh TN</a:t>
            </a:r>
          </a:p>
        </p:txBody>
      </p:sp>
      <p:sp>
        <p:nvSpPr>
          <p:cNvPr id="92310" name="Text Box 150"/>
          <p:cNvSpPr txBox="1">
            <a:spLocks noChangeArrowheads="1"/>
          </p:cNvSpPr>
          <p:nvPr/>
        </p:nvSpPr>
        <p:spPr bwMode="auto">
          <a:xfrm>
            <a:off x="2819400" y="4648200"/>
            <a:ext cx="609600" cy="366713"/>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K</a:t>
            </a:r>
          </a:p>
        </p:txBody>
      </p:sp>
      <p:sp>
        <p:nvSpPr>
          <p:cNvPr id="92311" name="Text Box 151"/>
          <p:cNvSpPr txBox="1">
            <a:spLocks noChangeArrowheads="1"/>
          </p:cNvSpPr>
          <p:nvPr/>
        </p:nvSpPr>
        <p:spPr bwMode="auto">
          <a:xfrm>
            <a:off x="4953000" y="3886200"/>
            <a:ext cx="609600" cy="579438"/>
          </a:xfrm>
          <a:prstGeom prst="rect">
            <a:avLst/>
          </a:prstGeom>
          <a:noFill/>
          <a:ln w="9525">
            <a:noFill/>
            <a:miter lim="800000"/>
            <a:headEnd/>
            <a:tailEnd/>
          </a:ln>
          <a:effectLst/>
        </p:spPr>
        <p:txBody>
          <a:bodyPr>
            <a:spAutoFit/>
          </a:bodyPr>
          <a:lstStyle/>
          <a:p>
            <a:pPr>
              <a:spcBef>
                <a:spcPct val="50000"/>
              </a:spcBef>
            </a:pPr>
            <a:r>
              <a:rPr lang="en-US" sz="3200" b="1">
                <a:solidFill>
                  <a:srgbClr val="FF0000"/>
                </a:solidFill>
                <a:latin typeface=".VnTimeH" pitchFamily="34" charset="0"/>
              </a:rPr>
              <a:t>V</a:t>
            </a:r>
          </a:p>
        </p:txBody>
      </p:sp>
      <p:sp>
        <p:nvSpPr>
          <p:cNvPr id="92312" name="Line 152"/>
          <p:cNvSpPr>
            <a:spLocks noChangeShapeType="1"/>
          </p:cNvSpPr>
          <p:nvPr/>
        </p:nvSpPr>
        <p:spPr bwMode="auto">
          <a:xfrm>
            <a:off x="1066800" y="4419600"/>
            <a:ext cx="0" cy="762000"/>
          </a:xfrm>
          <a:prstGeom prst="line">
            <a:avLst/>
          </a:prstGeom>
          <a:noFill/>
          <a:ln w="57150">
            <a:solidFill>
              <a:srgbClr val="FF0000"/>
            </a:solidFill>
            <a:round/>
            <a:headEnd/>
            <a:tailEnd/>
          </a:ln>
          <a:effectLst/>
        </p:spPr>
        <p:txBody>
          <a:bodyPr/>
          <a:lstStyle/>
          <a:p>
            <a:endParaRPr lang="en-US"/>
          </a:p>
        </p:txBody>
      </p:sp>
      <p:sp>
        <p:nvSpPr>
          <p:cNvPr id="92313" name="Line 153"/>
          <p:cNvSpPr>
            <a:spLocks noChangeShapeType="1"/>
          </p:cNvSpPr>
          <p:nvPr/>
        </p:nvSpPr>
        <p:spPr bwMode="auto">
          <a:xfrm>
            <a:off x="2667000" y="4406900"/>
            <a:ext cx="685800" cy="0"/>
          </a:xfrm>
          <a:prstGeom prst="line">
            <a:avLst/>
          </a:prstGeom>
          <a:noFill/>
          <a:ln w="57150">
            <a:solidFill>
              <a:schemeClr val="tx1"/>
            </a:solidFill>
            <a:round/>
            <a:headEnd/>
            <a:tailEnd/>
          </a:ln>
          <a:effectLst/>
        </p:spPr>
        <p:txBody>
          <a:bodyPr/>
          <a:lstStyle/>
          <a:p>
            <a:endParaRPr lang="en-US"/>
          </a:p>
        </p:txBody>
      </p:sp>
      <p:sp>
        <p:nvSpPr>
          <p:cNvPr id="92314" name="Text Box 154"/>
          <p:cNvSpPr txBox="1">
            <a:spLocks noChangeArrowheads="1"/>
          </p:cNvSpPr>
          <p:nvPr/>
        </p:nvSpPr>
        <p:spPr bwMode="auto">
          <a:xfrm>
            <a:off x="304800" y="5867400"/>
            <a:ext cx="8077200" cy="457200"/>
          </a:xfrm>
          <a:prstGeom prst="rect">
            <a:avLst/>
          </a:prstGeom>
          <a:solidFill>
            <a:schemeClr val="tx1"/>
          </a:solidFill>
          <a:ln w="9525">
            <a:noFill/>
            <a:miter lim="800000"/>
            <a:headEnd/>
            <a:tailEnd/>
          </a:ln>
          <a:effectLst/>
        </p:spPr>
        <p:txBody>
          <a:bodyPr>
            <a:spAutoFit/>
          </a:bodyPr>
          <a:lstStyle/>
          <a:p>
            <a:pPr>
              <a:spcBef>
                <a:spcPct val="50000"/>
              </a:spcBef>
            </a:pPr>
            <a:r>
              <a:rPr lang="en-US" sz="2400" dirty="0" err="1">
                <a:solidFill>
                  <a:schemeClr val="bg1"/>
                </a:solidFill>
                <a:latin typeface=".VnTime" pitchFamily="34" charset="0"/>
              </a:rPr>
              <a:t>LÇn</a:t>
            </a:r>
            <a:r>
              <a:rPr lang="en-US" sz="2400" dirty="0">
                <a:solidFill>
                  <a:schemeClr val="bg1"/>
                </a:solidFill>
                <a:latin typeface=".VnTime" pitchFamily="34" charset="0"/>
              </a:rPr>
              <a:t> ®o 4: </a:t>
            </a:r>
            <a:r>
              <a:rPr lang="en-US" sz="2400" dirty="0" err="1">
                <a:solidFill>
                  <a:srgbClr val="00FF00"/>
                </a:solidFill>
                <a:latin typeface=".VnTime" pitchFamily="34" charset="0"/>
              </a:rPr>
              <a:t>HiÖu</a:t>
            </a:r>
            <a:r>
              <a:rPr lang="en-US" sz="2400" dirty="0">
                <a:solidFill>
                  <a:srgbClr val="00FF00"/>
                </a:solidFill>
                <a:latin typeface=".VnTime" pitchFamily="34" charset="0"/>
              </a:rPr>
              <a:t> ®</a:t>
            </a:r>
            <a:r>
              <a:rPr lang="en-US" sz="2400" dirty="0" err="1">
                <a:solidFill>
                  <a:srgbClr val="00FF00"/>
                </a:solidFill>
                <a:latin typeface=".VnTime" pitchFamily="34" charset="0"/>
              </a:rPr>
              <a:t>iÖn</a:t>
            </a:r>
            <a:r>
              <a:rPr lang="en-US" sz="2400" dirty="0">
                <a:solidFill>
                  <a:srgbClr val="00FF00"/>
                </a:solidFill>
                <a:latin typeface=".VnTime" pitchFamily="34" charset="0"/>
              </a:rPr>
              <a:t> </a:t>
            </a:r>
            <a:r>
              <a:rPr lang="en-US" sz="2400" dirty="0" err="1">
                <a:solidFill>
                  <a:srgbClr val="00FF00"/>
                </a:solidFill>
                <a:latin typeface=".VnTime" pitchFamily="34" charset="0"/>
              </a:rPr>
              <a:t>thÕ</a:t>
            </a:r>
            <a:r>
              <a:rPr lang="en-US" sz="2400" dirty="0">
                <a:solidFill>
                  <a:srgbClr val="00FF00"/>
                </a:solidFill>
                <a:latin typeface=".VnTime" pitchFamily="34" charset="0"/>
              </a:rPr>
              <a:t> = 4,5V</a:t>
            </a:r>
            <a:r>
              <a:rPr lang="en-US" sz="2400" dirty="0">
                <a:solidFill>
                  <a:schemeClr val="bg1"/>
                </a:solidFill>
                <a:latin typeface=".VnTime" pitchFamily="34" charset="0"/>
              </a:rPr>
              <a:t> </a:t>
            </a:r>
            <a:r>
              <a:rPr lang="en-US" sz="2400" b="1" dirty="0">
                <a:solidFill>
                  <a:schemeClr val="bg1"/>
                </a:solidFill>
                <a:latin typeface=".VnTime" pitchFamily="34" charset="0"/>
              </a:rPr>
              <a:t>– </a:t>
            </a:r>
            <a:r>
              <a:rPr lang="en-US" sz="2400" dirty="0" err="1">
                <a:solidFill>
                  <a:srgbClr val="FF0000"/>
                </a:solidFill>
                <a:latin typeface=".VnTime" pitchFamily="34" charset="0"/>
              </a:rPr>
              <a:t>C­ưêng</a:t>
            </a:r>
            <a:r>
              <a:rPr lang="en-US" sz="2400" dirty="0">
                <a:solidFill>
                  <a:srgbClr val="FF0000"/>
                </a:solidFill>
                <a:latin typeface=".VnTime" pitchFamily="34" charset="0"/>
              </a:rPr>
              <a:t> ®é </a:t>
            </a:r>
            <a:r>
              <a:rPr lang="en-US" sz="2400" dirty="0" err="1">
                <a:solidFill>
                  <a:srgbClr val="FF0000"/>
                </a:solidFill>
                <a:latin typeface=".VnTime" pitchFamily="34" charset="0"/>
              </a:rPr>
              <a:t>dßng</a:t>
            </a:r>
            <a:r>
              <a:rPr lang="en-US" sz="2400" dirty="0">
                <a:solidFill>
                  <a:srgbClr val="FF0000"/>
                </a:solidFill>
                <a:latin typeface=".VnTime" pitchFamily="34" charset="0"/>
              </a:rPr>
              <a:t> ®</a:t>
            </a:r>
            <a:r>
              <a:rPr lang="en-US" sz="2400" dirty="0" err="1">
                <a:solidFill>
                  <a:srgbClr val="FF0000"/>
                </a:solidFill>
                <a:latin typeface=".VnTime" pitchFamily="34" charset="0"/>
              </a:rPr>
              <a:t>iÖn</a:t>
            </a:r>
            <a:r>
              <a:rPr lang="en-US" sz="2400" dirty="0">
                <a:solidFill>
                  <a:srgbClr val="FF0000"/>
                </a:solidFill>
                <a:latin typeface=".VnTime" pitchFamily="34" charset="0"/>
              </a:rPr>
              <a:t> = 0,75A</a:t>
            </a:r>
          </a:p>
        </p:txBody>
      </p:sp>
      <p:grpSp>
        <p:nvGrpSpPr>
          <p:cNvPr id="92315" name="Group 155"/>
          <p:cNvGrpSpPr>
            <a:grpSpLocks/>
          </p:cNvGrpSpPr>
          <p:nvPr/>
        </p:nvGrpSpPr>
        <p:grpSpPr bwMode="auto">
          <a:xfrm>
            <a:off x="4876800" y="5029200"/>
            <a:ext cx="565150" cy="304800"/>
            <a:chOff x="1248" y="3648"/>
            <a:chExt cx="356" cy="192"/>
          </a:xfrm>
        </p:grpSpPr>
        <p:grpSp>
          <p:nvGrpSpPr>
            <p:cNvPr id="92316" name="Group 156"/>
            <p:cNvGrpSpPr>
              <a:grpSpLocks/>
            </p:cNvGrpSpPr>
            <p:nvPr/>
          </p:nvGrpSpPr>
          <p:grpSpPr bwMode="auto">
            <a:xfrm rot="10800000">
              <a:off x="1248" y="3648"/>
              <a:ext cx="356" cy="192"/>
              <a:chOff x="1776" y="1536"/>
              <a:chExt cx="1039" cy="240"/>
            </a:xfrm>
          </p:grpSpPr>
          <p:grpSp>
            <p:nvGrpSpPr>
              <p:cNvPr id="92317" name="Group 157"/>
              <p:cNvGrpSpPr>
                <a:grpSpLocks/>
              </p:cNvGrpSpPr>
              <p:nvPr/>
            </p:nvGrpSpPr>
            <p:grpSpPr bwMode="auto">
              <a:xfrm rot="10800000">
                <a:off x="1872" y="1536"/>
                <a:ext cx="816" cy="240"/>
                <a:chOff x="2364" y="2976"/>
                <a:chExt cx="1140" cy="672"/>
              </a:xfrm>
            </p:grpSpPr>
            <p:sp>
              <p:nvSpPr>
                <p:cNvPr id="92318" name="Line 158"/>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92319" name="Rectangle 159"/>
                <p:cNvSpPr>
                  <a:spLocks noChangeArrowheads="1"/>
                </p:cNvSpPr>
                <p:nvPr/>
              </p:nvSpPr>
              <p:spPr bwMode="auto">
                <a:xfrm>
                  <a:off x="2400" y="2976"/>
                  <a:ext cx="1104" cy="672"/>
                </a:xfrm>
                <a:prstGeom prst="rect">
                  <a:avLst/>
                </a:prstGeom>
                <a:gradFill rotWithShape="1">
                  <a:gsLst>
                    <a:gs pos="0">
                      <a:srgbClr val="CCFFFF"/>
                    </a:gs>
                    <a:gs pos="100000">
                      <a:srgbClr val="CCFFFF">
                        <a:gamma/>
                        <a:shade val="46275"/>
                        <a:invGamma/>
                      </a:srgbClr>
                    </a:gs>
                  </a:gsLst>
                  <a:lin ang="5400000" scaled="1"/>
                </a:gradFill>
                <a:ln w="9525">
                  <a:solidFill>
                    <a:schemeClr val="tx1"/>
                  </a:solidFill>
                  <a:miter lim="800000"/>
                  <a:headEnd/>
                  <a:tailEnd/>
                </a:ln>
                <a:effectLst/>
              </p:spPr>
              <p:txBody>
                <a:bodyPr wrap="none" anchor="ctr"/>
                <a:lstStyle/>
                <a:p>
                  <a:pPr algn="ctr" eaLnBrk="0" hangingPunct="0"/>
                  <a:endParaRPr lang="vi-VN"/>
                </a:p>
              </p:txBody>
            </p:sp>
            <p:sp>
              <p:nvSpPr>
                <p:cNvPr id="92320" name="Line 160"/>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p>
              </p:txBody>
            </p:sp>
            <p:sp>
              <p:nvSpPr>
                <p:cNvPr id="92321" name="Line 161"/>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p>
              </p:txBody>
            </p:sp>
            <p:sp>
              <p:nvSpPr>
                <p:cNvPr id="92322" name="Line 162"/>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92323" name="Line 163"/>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p>
            </p:txBody>
          </p:sp>
          <p:sp>
            <p:nvSpPr>
              <p:cNvPr id="92324" name="Line 164"/>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p>
            </p:txBody>
          </p:sp>
        </p:grpSp>
        <p:sp>
          <p:nvSpPr>
            <p:cNvPr id="92325" name="AutoShape 165"/>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en-US"/>
            </a:p>
          </p:txBody>
        </p:sp>
      </p:grpSp>
      <p:grpSp>
        <p:nvGrpSpPr>
          <p:cNvPr id="92326" name="Group 166"/>
          <p:cNvGrpSpPr>
            <a:grpSpLocks/>
          </p:cNvGrpSpPr>
          <p:nvPr/>
        </p:nvGrpSpPr>
        <p:grpSpPr bwMode="auto">
          <a:xfrm>
            <a:off x="5410200" y="5029200"/>
            <a:ext cx="565150" cy="304800"/>
            <a:chOff x="1248" y="3648"/>
            <a:chExt cx="356" cy="192"/>
          </a:xfrm>
        </p:grpSpPr>
        <p:grpSp>
          <p:nvGrpSpPr>
            <p:cNvPr id="92327" name="Group 167"/>
            <p:cNvGrpSpPr>
              <a:grpSpLocks/>
            </p:cNvGrpSpPr>
            <p:nvPr/>
          </p:nvGrpSpPr>
          <p:grpSpPr bwMode="auto">
            <a:xfrm rot="10800000">
              <a:off x="1248" y="3648"/>
              <a:ext cx="356" cy="192"/>
              <a:chOff x="1776" y="1536"/>
              <a:chExt cx="1039" cy="240"/>
            </a:xfrm>
          </p:grpSpPr>
          <p:grpSp>
            <p:nvGrpSpPr>
              <p:cNvPr id="92328" name="Group 168"/>
              <p:cNvGrpSpPr>
                <a:grpSpLocks/>
              </p:cNvGrpSpPr>
              <p:nvPr/>
            </p:nvGrpSpPr>
            <p:grpSpPr bwMode="auto">
              <a:xfrm rot="10800000">
                <a:off x="1872" y="1536"/>
                <a:ext cx="816" cy="240"/>
                <a:chOff x="2364" y="2976"/>
                <a:chExt cx="1140" cy="672"/>
              </a:xfrm>
            </p:grpSpPr>
            <p:sp>
              <p:nvSpPr>
                <p:cNvPr id="92329" name="Line 169"/>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92330" name="Rectangle 170"/>
                <p:cNvSpPr>
                  <a:spLocks noChangeArrowheads="1"/>
                </p:cNvSpPr>
                <p:nvPr/>
              </p:nvSpPr>
              <p:spPr bwMode="auto">
                <a:xfrm>
                  <a:off x="2400" y="2976"/>
                  <a:ext cx="1104" cy="672"/>
                </a:xfrm>
                <a:prstGeom prst="rect">
                  <a:avLst/>
                </a:prstGeom>
                <a:gradFill rotWithShape="1">
                  <a:gsLst>
                    <a:gs pos="0">
                      <a:srgbClr val="CCFFFF"/>
                    </a:gs>
                    <a:gs pos="100000">
                      <a:srgbClr val="CCFFFF">
                        <a:gamma/>
                        <a:shade val="46275"/>
                        <a:invGamma/>
                      </a:srgbClr>
                    </a:gs>
                  </a:gsLst>
                  <a:lin ang="5400000" scaled="1"/>
                </a:gradFill>
                <a:ln w="9525">
                  <a:solidFill>
                    <a:schemeClr val="tx1"/>
                  </a:solidFill>
                  <a:miter lim="800000"/>
                  <a:headEnd/>
                  <a:tailEnd/>
                </a:ln>
                <a:effectLst/>
              </p:spPr>
              <p:txBody>
                <a:bodyPr wrap="none" anchor="ctr"/>
                <a:lstStyle/>
                <a:p>
                  <a:pPr algn="ctr" eaLnBrk="0" hangingPunct="0"/>
                  <a:endParaRPr lang="vi-VN"/>
                </a:p>
              </p:txBody>
            </p:sp>
            <p:sp>
              <p:nvSpPr>
                <p:cNvPr id="92331" name="Line 171"/>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p>
              </p:txBody>
            </p:sp>
            <p:sp>
              <p:nvSpPr>
                <p:cNvPr id="92332" name="Line 172"/>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p>
              </p:txBody>
            </p:sp>
            <p:sp>
              <p:nvSpPr>
                <p:cNvPr id="92333" name="Line 173"/>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92334" name="Line 174"/>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p>
            </p:txBody>
          </p:sp>
          <p:sp>
            <p:nvSpPr>
              <p:cNvPr id="92335" name="Line 175"/>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p>
            </p:txBody>
          </p:sp>
        </p:grpSp>
        <p:sp>
          <p:nvSpPr>
            <p:cNvPr id="92336" name="AutoShape 176"/>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en-US"/>
            </a:p>
          </p:txBody>
        </p:sp>
      </p:grpSp>
      <p:grpSp>
        <p:nvGrpSpPr>
          <p:cNvPr id="92337" name="Group 177"/>
          <p:cNvGrpSpPr>
            <a:grpSpLocks/>
          </p:cNvGrpSpPr>
          <p:nvPr/>
        </p:nvGrpSpPr>
        <p:grpSpPr bwMode="auto">
          <a:xfrm>
            <a:off x="5943600" y="5029200"/>
            <a:ext cx="565150" cy="304800"/>
            <a:chOff x="1248" y="3648"/>
            <a:chExt cx="356" cy="192"/>
          </a:xfrm>
        </p:grpSpPr>
        <p:grpSp>
          <p:nvGrpSpPr>
            <p:cNvPr id="92338" name="Group 178"/>
            <p:cNvGrpSpPr>
              <a:grpSpLocks/>
            </p:cNvGrpSpPr>
            <p:nvPr/>
          </p:nvGrpSpPr>
          <p:grpSpPr bwMode="auto">
            <a:xfrm rot="10800000">
              <a:off x="1248" y="3648"/>
              <a:ext cx="356" cy="192"/>
              <a:chOff x="1776" y="1536"/>
              <a:chExt cx="1039" cy="240"/>
            </a:xfrm>
          </p:grpSpPr>
          <p:grpSp>
            <p:nvGrpSpPr>
              <p:cNvPr id="92339" name="Group 179"/>
              <p:cNvGrpSpPr>
                <a:grpSpLocks/>
              </p:cNvGrpSpPr>
              <p:nvPr/>
            </p:nvGrpSpPr>
            <p:grpSpPr bwMode="auto">
              <a:xfrm rot="10800000">
                <a:off x="1872" y="1536"/>
                <a:ext cx="816" cy="240"/>
                <a:chOff x="2364" y="2976"/>
                <a:chExt cx="1140" cy="672"/>
              </a:xfrm>
            </p:grpSpPr>
            <p:sp>
              <p:nvSpPr>
                <p:cNvPr id="92340" name="Line 180"/>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92341" name="Rectangle 181"/>
                <p:cNvSpPr>
                  <a:spLocks noChangeArrowheads="1"/>
                </p:cNvSpPr>
                <p:nvPr/>
              </p:nvSpPr>
              <p:spPr bwMode="auto">
                <a:xfrm>
                  <a:off x="2400" y="2976"/>
                  <a:ext cx="1104" cy="672"/>
                </a:xfrm>
                <a:prstGeom prst="rect">
                  <a:avLst/>
                </a:prstGeom>
                <a:gradFill rotWithShape="1">
                  <a:gsLst>
                    <a:gs pos="0">
                      <a:srgbClr val="CCFFFF"/>
                    </a:gs>
                    <a:gs pos="100000">
                      <a:srgbClr val="CCFFFF">
                        <a:gamma/>
                        <a:shade val="46275"/>
                        <a:invGamma/>
                      </a:srgbClr>
                    </a:gs>
                  </a:gsLst>
                  <a:lin ang="5400000" scaled="1"/>
                </a:gradFill>
                <a:ln w="9525">
                  <a:solidFill>
                    <a:schemeClr val="tx1"/>
                  </a:solidFill>
                  <a:miter lim="800000"/>
                  <a:headEnd/>
                  <a:tailEnd/>
                </a:ln>
                <a:effectLst/>
              </p:spPr>
              <p:txBody>
                <a:bodyPr wrap="none" anchor="ctr"/>
                <a:lstStyle/>
                <a:p>
                  <a:pPr algn="ctr" eaLnBrk="0" hangingPunct="0"/>
                  <a:endParaRPr lang="vi-VN"/>
                </a:p>
              </p:txBody>
            </p:sp>
            <p:sp>
              <p:nvSpPr>
                <p:cNvPr id="92342" name="Line 182"/>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p>
              </p:txBody>
            </p:sp>
            <p:sp>
              <p:nvSpPr>
                <p:cNvPr id="92343" name="Line 183"/>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p>
              </p:txBody>
            </p:sp>
            <p:sp>
              <p:nvSpPr>
                <p:cNvPr id="92344" name="Line 184"/>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92345" name="Line 185"/>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p>
            </p:txBody>
          </p:sp>
          <p:sp>
            <p:nvSpPr>
              <p:cNvPr id="92346" name="Line 186"/>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p>
            </p:txBody>
          </p:sp>
        </p:grpSp>
        <p:sp>
          <p:nvSpPr>
            <p:cNvPr id="92347" name="AutoShape 187"/>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en-US"/>
            </a:p>
          </p:txBody>
        </p:sp>
      </p:grpSp>
      <p:sp>
        <p:nvSpPr>
          <p:cNvPr id="92241" name="Line 81"/>
          <p:cNvSpPr>
            <a:spLocks noChangeShapeType="1"/>
          </p:cNvSpPr>
          <p:nvPr/>
        </p:nvSpPr>
        <p:spPr bwMode="auto">
          <a:xfrm>
            <a:off x="3784600" y="4343400"/>
            <a:ext cx="609600" cy="0"/>
          </a:xfrm>
          <a:prstGeom prst="line">
            <a:avLst/>
          </a:prstGeom>
          <a:noFill/>
          <a:ln w="57150">
            <a:solidFill>
              <a:srgbClr val="FF0000"/>
            </a:solidFill>
            <a:round/>
            <a:headEnd/>
            <a:tailEnd/>
          </a:ln>
          <a:effectLst/>
        </p:spPr>
        <p:txBody>
          <a:bodyPr/>
          <a:lstStyle/>
          <a:p>
            <a:endParaRPr lang="en-US"/>
          </a:p>
        </p:txBody>
      </p:sp>
      <p:sp>
        <p:nvSpPr>
          <p:cNvPr id="92242" name="Line 82"/>
          <p:cNvSpPr>
            <a:spLocks noChangeShapeType="1"/>
          </p:cNvSpPr>
          <p:nvPr/>
        </p:nvSpPr>
        <p:spPr bwMode="auto">
          <a:xfrm>
            <a:off x="6096000" y="4330700"/>
            <a:ext cx="609600" cy="0"/>
          </a:xfrm>
          <a:prstGeom prst="line">
            <a:avLst/>
          </a:prstGeom>
          <a:noFill/>
          <a:ln w="57150">
            <a:solidFill>
              <a:schemeClr val="tx1"/>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92315"/>
                                        </p:tgtEl>
                                        <p:attrNameLst>
                                          <p:attrName>style.visibility</p:attrName>
                                        </p:attrNameLst>
                                      </p:cBhvr>
                                      <p:to>
                                        <p:strVal val="visible"/>
                                      </p:to>
                                    </p:set>
                                    <p:anim calcmode="lin" valueType="num">
                                      <p:cBhvr additive="base">
                                        <p:cTn id="7" dur="500" fill="hold"/>
                                        <p:tgtEl>
                                          <p:spTgt spid="92315"/>
                                        </p:tgtEl>
                                        <p:attrNameLst>
                                          <p:attrName>ppt_x</p:attrName>
                                        </p:attrNameLst>
                                      </p:cBhvr>
                                      <p:tavLst>
                                        <p:tav tm="0">
                                          <p:val>
                                            <p:strVal val="1+#ppt_w/2"/>
                                          </p:val>
                                        </p:tav>
                                        <p:tav tm="100000">
                                          <p:val>
                                            <p:strVal val="#ppt_x"/>
                                          </p:val>
                                        </p:tav>
                                      </p:tavLst>
                                    </p:anim>
                                    <p:anim calcmode="lin" valueType="num">
                                      <p:cBhvr additive="base">
                                        <p:cTn id="8" dur="500" fill="hold"/>
                                        <p:tgtEl>
                                          <p:spTgt spid="92315"/>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92326"/>
                                        </p:tgtEl>
                                        <p:attrNameLst>
                                          <p:attrName>style.visibility</p:attrName>
                                        </p:attrNameLst>
                                      </p:cBhvr>
                                      <p:to>
                                        <p:strVal val="visible"/>
                                      </p:to>
                                    </p:set>
                                    <p:anim calcmode="lin" valueType="num">
                                      <p:cBhvr additive="base">
                                        <p:cTn id="11" dur="500" fill="hold"/>
                                        <p:tgtEl>
                                          <p:spTgt spid="92326"/>
                                        </p:tgtEl>
                                        <p:attrNameLst>
                                          <p:attrName>ppt_x</p:attrName>
                                        </p:attrNameLst>
                                      </p:cBhvr>
                                      <p:tavLst>
                                        <p:tav tm="0">
                                          <p:val>
                                            <p:strVal val="1+#ppt_w/2"/>
                                          </p:val>
                                        </p:tav>
                                        <p:tav tm="100000">
                                          <p:val>
                                            <p:strVal val="#ppt_x"/>
                                          </p:val>
                                        </p:tav>
                                      </p:tavLst>
                                    </p:anim>
                                    <p:anim calcmode="lin" valueType="num">
                                      <p:cBhvr additive="base">
                                        <p:cTn id="12" dur="500" fill="hold"/>
                                        <p:tgtEl>
                                          <p:spTgt spid="92326"/>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92337"/>
                                        </p:tgtEl>
                                        <p:attrNameLst>
                                          <p:attrName>style.visibility</p:attrName>
                                        </p:attrNameLst>
                                      </p:cBhvr>
                                      <p:to>
                                        <p:strVal val="visible"/>
                                      </p:to>
                                    </p:set>
                                    <p:anim calcmode="lin" valueType="num">
                                      <p:cBhvr additive="base">
                                        <p:cTn id="15" dur="500" fill="hold"/>
                                        <p:tgtEl>
                                          <p:spTgt spid="92337"/>
                                        </p:tgtEl>
                                        <p:attrNameLst>
                                          <p:attrName>ppt_x</p:attrName>
                                        </p:attrNameLst>
                                      </p:cBhvr>
                                      <p:tavLst>
                                        <p:tav tm="0">
                                          <p:val>
                                            <p:strVal val="1+#ppt_w/2"/>
                                          </p:val>
                                        </p:tav>
                                        <p:tav tm="100000">
                                          <p:val>
                                            <p:strVal val="#ppt_x"/>
                                          </p:val>
                                        </p:tav>
                                      </p:tavLst>
                                    </p:anim>
                                    <p:anim calcmode="lin" valueType="num">
                                      <p:cBhvr additive="base">
                                        <p:cTn id="16" dur="500" fill="hold"/>
                                        <p:tgtEl>
                                          <p:spTgt spid="9233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nodeType="clickEffect">
                                  <p:stCondLst>
                                    <p:cond delay="0"/>
                                  </p:stCondLst>
                                  <p:childTnLst>
                                    <p:animRot by="2700000">
                                      <p:cBhvr>
                                        <p:cTn id="20" dur="2000" fill="hold"/>
                                        <p:tgtEl>
                                          <p:spTgt spid="92228"/>
                                        </p:tgtEl>
                                        <p:attrNameLst>
                                          <p:attrName>r</p:attrName>
                                        </p:attrNameLst>
                                      </p:cBhvr>
                                    </p:animRot>
                                  </p:childTnLst>
                                </p:cTn>
                              </p:par>
                            </p:childTnLst>
                          </p:cTn>
                        </p:par>
                        <p:par>
                          <p:cTn id="21" fill="hold">
                            <p:stCondLst>
                              <p:cond delay="2000"/>
                            </p:stCondLst>
                            <p:childTnLst>
                              <p:par>
                                <p:cTn id="22" presetID="8" presetClass="emph" presetSubtype="0" fill="hold" nodeType="afterEffect">
                                  <p:stCondLst>
                                    <p:cond delay="0"/>
                                  </p:stCondLst>
                                  <p:childTnLst>
                                    <p:animRot by="7320000">
                                      <p:cBhvr>
                                        <p:cTn id="23" dur="2000" fill="hold"/>
                                        <p:tgtEl>
                                          <p:spTgt spid="92304"/>
                                        </p:tgtEl>
                                        <p:attrNameLst>
                                          <p:attrName>r</p:attrName>
                                        </p:attrNameLst>
                                      </p:cBhvr>
                                    </p:animRot>
                                  </p:childTnLst>
                                </p:cTn>
                              </p:par>
                            </p:childTnLst>
                          </p:cTn>
                        </p:par>
                        <p:par>
                          <p:cTn id="24" fill="hold">
                            <p:stCondLst>
                              <p:cond delay="4000"/>
                            </p:stCondLst>
                            <p:childTnLst>
                              <p:par>
                                <p:cTn id="25" presetID="8" presetClass="emph" presetSubtype="0" fill="hold" nodeType="afterEffect">
                                  <p:stCondLst>
                                    <p:cond delay="0"/>
                                  </p:stCondLst>
                                  <p:childTnLst>
                                    <p:animRot by="5040000">
                                      <p:cBhvr>
                                        <p:cTn id="26" dur="2000" fill="hold"/>
                                        <p:tgtEl>
                                          <p:spTgt spid="92232"/>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2314"/>
                                        </p:tgtEl>
                                        <p:attrNameLst>
                                          <p:attrName>style.visibility</p:attrName>
                                        </p:attrNameLst>
                                      </p:cBhvr>
                                      <p:to>
                                        <p:strVal val="visible"/>
                                      </p:to>
                                    </p:set>
                                    <p:animEffect transition="in" filter="fade">
                                      <p:cBhvr>
                                        <p:cTn id="31" dur="2000"/>
                                        <p:tgtEl>
                                          <p:spTgt spid="92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186" name="Group 2"/>
          <p:cNvGrpSpPr>
            <a:grpSpLocks/>
          </p:cNvGrpSpPr>
          <p:nvPr/>
        </p:nvGrpSpPr>
        <p:grpSpPr bwMode="auto">
          <a:xfrm>
            <a:off x="762000" y="2667000"/>
            <a:ext cx="2286000" cy="1893888"/>
            <a:chOff x="480" y="1680"/>
            <a:chExt cx="1440" cy="1193"/>
          </a:xfrm>
        </p:grpSpPr>
        <p:sp>
          <p:nvSpPr>
            <p:cNvPr id="93187" name="Rectangle 3"/>
            <p:cNvSpPr>
              <a:spLocks noChangeArrowheads="1"/>
            </p:cNvSpPr>
            <p:nvPr/>
          </p:nvSpPr>
          <p:spPr bwMode="auto">
            <a:xfrm>
              <a:off x="512" y="1680"/>
              <a:ext cx="1386" cy="1193"/>
            </a:xfrm>
            <a:prstGeom prst="rect">
              <a:avLst/>
            </a:prstGeom>
            <a:solidFill>
              <a:srgbClr val="FFFF00"/>
            </a:solidFill>
            <a:ln w="57150" cmpd="thickThin">
              <a:solidFill>
                <a:srgbClr val="663300"/>
              </a:solidFill>
              <a:miter lim="800000"/>
              <a:headEnd/>
              <a:tailEnd/>
            </a:ln>
            <a:effectLst/>
          </p:spPr>
          <p:txBody>
            <a:bodyPr wrap="none" anchor="ctr"/>
            <a:lstStyle/>
            <a:p>
              <a:endParaRPr lang="en-US"/>
            </a:p>
          </p:txBody>
        </p:sp>
        <p:sp>
          <p:nvSpPr>
            <p:cNvPr id="93188" name="AutoShape 4"/>
            <p:cNvSpPr>
              <a:spLocks noChangeArrowheads="1"/>
            </p:cNvSpPr>
            <p:nvPr/>
          </p:nvSpPr>
          <p:spPr bwMode="auto">
            <a:xfrm>
              <a:off x="602" y="2707"/>
              <a:ext cx="131" cy="12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a:effectLst/>
          </p:spPr>
          <p:txBody>
            <a:bodyPr wrap="none" anchor="ctr"/>
            <a:lstStyle/>
            <a:p>
              <a:endParaRPr lang="en-US"/>
            </a:p>
          </p:txBody>
        </p:sp>
        <p:sp>
          <p:nvSpPr>
            <p:cNvPr id="93189" name="Rectangle 5"/>
            <p:cNvSpPr>
              <a:spLocks noChangeArrowheads="1"/>
            </p:cNvSpPr>
            <p:nvPr/>
          </p:nvSpPr>
          <p:spPr bwMode="auto">
            <a:xfrm>
              <a:off x="480" y="1680"/>
              <a:ext cx="1386" cy="1193"/>
            </a:xfrm>
            <a:prstGeom prst="rect">
              <a:avLst/>
            </a:prstGeom>
            <a:solidFill>
              <a:schemeClr val="tx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endParaRPr lang="en-US"/>
            </a:p>
          </p:txBody>
        </p:sp>
        <p:sp>
          <p:nvSpPr>
            <p:cNvPr id="93190" name="Rectangle 6"/>
            <p:cNvSpPr>
              <a:spLocks noChangeArrowheads="1"/>
            </p:cNvSpPr>
            <p:nvPr/>
          </p:nvSpPr>
          <p:spPr bwMode="auto">
            <a:xfrm>
              <a:off x="480" y="1680"/>
              <a:ext cx="1440" cy="1193"/>
            </a:xfrm>
            <a:prstGeom prst="rect">
              <a:avLst/>
            </a:prstGeom>
            <a:solidFill>
              <a:srgbClr val="FFFFCC"/>
            </a:solidFill>
            <a:ln w="57150" cmpd="thickThin">
              <a:solidFill>
                <a:srgbClr val="663300"/>
              </a:solidFill>
              <a:miter lim="800000"/>
              <a:headEnd/>
              <a:tailEnd/>
            </a:ln>
            <a:effectLst/>
          </p:spPr>
          <p:txBody>
            <a:bodyPr wrap="none" anchor="ctr"/>
            <a:lstStyle/>
            <a:p>
              <a:endParaRPr lang="en-US"/>
            </a:p>
          </p:txBody>
        </p:sp>
        <p:sp>
          <p:nvSpPr>
            <p:cNvPr id="93191" name="Oval 7"/>
            <p:cNvSpPr>
              <a:spLocks noChangeArrowheads="1"/>
            </p:cNvSpPr>
            <p:nvPr/>
          </p:nvSpPr>
          <p:spPr bwMode="auto">
            <a:xfrm>
              <a:off x="624" y="1776"/>
              <a:ext cx="1078" cy="1029"/>
            </a:xfrm>
            <a:prstGeom prst="ellipse">
              <a:avLst/>
            </a:prstGeom>
            <a:solidFill>
              <a:schemeClr val="bg1"/>
            </a:solidFill>
            <a:ln w="12700">
              <a:solidFill>
                <a:schemeClr val="accent2"/>
              </a:solidFill>
              <a:round/>
              <a:headEnd/>
              <a:tailEnd/>
            </a:ln>
            <a:effectLst/>
          </p:spPr>
          <p:txBody>
            <a:bodyPr wrap="none" anchor="ctr"/>
            <a:lstStyle/>
            <a:p>
              <a:endParaRPr lang="en-US"/>
            </a:p>
          </p:txBody>
        </p:sp>
        <p:sp>
          <p:nvSpPr>
            <p:cNvPr id="93192" name="Arc 8"/>
            <p:cNvSpPr>
              <a:spLocks/>
            </p:cNvSpPr>
            <p:nvPr/>
          </p:nvSpPr>
          <p:spPr bwMode="auto">
            <a:xfrm rot="6681726" flipH="1">
              <a:off x="1000" y="1769"/>
              <a:ext cx="423" cy="718"/>
            </a:xfrm>
            <a:custGeom>
              <a:avLst/>
              <a:gdLst>
                <a:gd name="G0" fmla="+- 2653 0 0"/>
                <a:gd name="G1" fmla="+- 17906 0 0"/>
                <a:gd name="G2" fmla="+- 21600 0 0"/>
                <a:gd name="T0" fmla="*/ 14733 w 24253"/>
                <a:gd name="T1" fmla="*/ 0 h 39506"/>
                <a:gd name="T2" fmla="*/ 0 w 24253"/>
                <a:gd name="T3" fmla="*/ 39342 h 39506"/>
                <a:gd name="T4" fmla="*/ 2653 w 24253"/>
                <a:gd name="T5" fmla="*/ 17906 h 39506"/>
              </a:gdLst>
              <a:ahLst/>
              <a:cxnLst>
                <a:cxn ang="0">
                  <a:pos x="T0" y="T1"/>
                </a:cxn>
                <a:cxn ang="0">
                  <a:pos x="T2" y="T3"/>
                </a:cxn>
                <a:cxn ang="0">
                  <a:pos x="T4" y="T5"/>
                </a:cxn>
              </a:cxnLst>
              <a:rect l="0" t="0" r="r" b="b"/>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close/>
                </a:path>
              </a:pathLst>
            </a:custGeom>
            <a:noFill/>
            <a:ln w="3175">
              <a:solidFill>
                <a:srgbClr val="00FFFF"/>
              </a:solidFill>
              <a:round/>
              <a:headEnd/>
              <a:tailEnd/>
            </a:ln>
            <a:effectLst/>
          </p:spPr>
          <p:txBody>
            <a:bodyPr wrap="none" anchor="ctr"/>
            <a:lstStyle/>
            <a:p>
              <a:endParaRPr lang="en-US"/>
            </a:p>
          </p:txBody>
        </p:sp>
        <p:sp>
          <p:nvSpPr>
            <p:cNvPr id="93193" name="Text Box 9"/>
            <p:cNvSpPr txBox="1">
              <a:spLocks noChangeArrowheads="1"/>
            </p:cNvSpPr>
            <p:nvPr/>
          </p:nvSpPr>
          <p:spPr bwMode="auto">
            <a:xfrm rot="19393140">
              <a:off x="773" y="1813"/>
              <a:ext cx="371" cy="212"/>
            </a:xfrm>
            <a:prstGeom prst="rect">
              <a:avLst/>
            </a:prstGeom>
            <a:noFill/>
            <a:ln w="3175">
              <a:noFill/>
              <a:miter lim="800000"/>
              <a:headEnd/>
              <a:tailEnd/>
            </a:ln>
            <a:effectLst/>
          </p:spPr>
          <p:txBody>
            <a:bodyPr>
              <a:spAutoFit/>
            </a:bodyPr>
            <a:lstStyle/>
            <a:p>
              <a:pPr algn="ctr"/>
              <a:r>
                <a:rPr lang="en-US" sz="1600">
                  <a:latin typeface=".VnTime" pitchFamily="34" charset="0"/>
                </a:rPr>
                <a:t>0,5</a:t>
              </a:r>
            </a:p>
          </p:txBody>
        </p:sp>
        <p:sp>
          <p:nvSpPr>
            <p:cNvPr id="93194" name="Line 10"/>
            <p:cNvSpPr>
              <a:spLocks noChangeShapeType="1"/>
            </p:cNvSpPr>
            <p:nvPr/>
          </p:nvSpPr>
          <p:spPr bwMode="auto">
            <a:xfrm rot="300000">
              <a:off x="1218" y="1917"/>
              <a:ext cx="0" cy="40"/>
            </a:xfrm>
            <a:prstGeom prst="line">
              <a:avLst/>
            </a:prstGeom>
            <a:noFill/>
            <a:ln w="6350">
              <a:solidFill>
                <a:srgbClr val="0000FF"/>
              </a:solidFill>
              <a:round/>
              <a:headEnd/>
              <a:tailEnd/>
            </a:ln>
            <a:effectLst/>
          </p:spPr>
          <p:txBody>
            <a:bodyPr/>
            <a:lstStyle/>
            <a:p>
              <a:endParaRPr lang="en-US"/>
            </a:p>
          </p:txBody>
        </p:sp>
        <p:sp>
          <p:nvSpPr>
            <p:cNvPr id="93195" name="Line 11"/>
            <p:cNvSpPr>
              <a:spLocks noChangeShapeType="1"/>
            </p:cNvSpPr>
            <p:nvPr/>
          </p:nvSpPr>
          <p:spPr bwMode="auto">
            <a:xfrm rot="900000">
              <a:off x="1283" y="1928"/>
              <a:ext cx="0" cy="41"/>
            </a:xfrm>
            <a:prstGeom prst="line">
              <a:avLst/>
            </a:prstGeom>
            <a:noFill/>
            <a:ln w="6350">
              <a:solidFill>
                <a:srgbClr val="0000FF"/>
              </a:solidFill>
              <a:round/>
              <a:headEnd/>
              <a:tailEnd/>
            </a:ln>
            <a:effectLst/>
          </p:spPr>
          <p:txBody>
            <a:bodyPr/>
            <a:lstStyle/>
            <a:p>
              <a:endParaRPr lang="en-US"/>
            </a:p>
          </p:txBody>
        </p:sp>
        <p:sp>
          <p:nvSpPr>
            <p:cNvPr id="93196" name="Line 12"/>
            <p:cNvSpPr>
              <a:spLocks noChangeShapeType="1"/>
            </p:cNvSpPr>
            <p:nvPr/>
          </p:nvSpPr>
          <p:spPr bwMode="auto">
            <a:xfrm rot="1500000">
              <a:off x="1340" y="1951"/>
              <a:ext cx="0" cy="95"/>
            </a:xfrm>
            <a:prstGeom prst="line">
              <a:avLst/>
            </a:prstGeom>
            <a:noFill/>
            <a:ln w="9525">
              <a:solidFill>
                <a:srgbClr val="FF0000"/>
              </a:solidFill>
              <a:round/>
              <a:headEnd/>
              <a:tailEnd/>
            </a:ln>
            <a:effectLst/>
          </p:spPr>
          <p:txBody>
            <a:bodyPr/>
            <a:lstStyle/>
            <a:p>
              <a:endParaRPr lang="en-US"/>
            </a:p>
          </p:txBody>
        </p:sp>
        <p:sp>
          <p:nvSpPr>
            <p:cNvPr id="93197" name="Line 13"/>
            <p:cNvSpPr>
              <a:spLocks noChangeShapeType="1"/>
            </p:cNvSpPr>
            <p:nvPr/>
          </p:nvSpPr>
          <p:spPr bwMode="auto">
            <a:xfrm rot="2100000">
              <a:off x="1402" y="1987"/>
              <a:ext cx="0" cy="41"/>
            </a:xfrm>
            <a:prstGeom prst="line">
              <a:avLst/>
            </a:prstGeom>
            <a:noFill/>
            <a:ln w="6350">
              <a:solidFill>
                <a:srgbClr val="0000FF"/>
              </a:solidFill>
              <a:round/>
              <a:headEnd/>
              <a:tailEnd/>
            </a:ln>
            <a:effectLst/>
          </p:spPr>
          <p:txBody>
            <a:bodyPr/>
            <a:lstStyle/>
            <a:p>
              <a:endParaRPr lang="en-US"/>
            </a:p>
          </p:txBody>
        </p:sp>
        <p:sp>
          <p:nvSpPr>
            <p:cNvPr id="93198" name="Line 14"/>
            <p:cNvSpPr>
              <a:spLocks noChangeShapeType="1"/>
            </p:cNvSpPr>
            <p:nvPr/>
          </p:nvSpPr>
          <p:spPr bwMode="auto">
            <a:xfrm rot="2700000">
              <a:off x="1454" y="2029"/>
              <a:ext cx="0" cy="45"/>
            </a:xfrm>
            <a:prstGeom prst="line">
              <a:avLst/>
            </a:prstGeom>
            <a:noFill/>
            <a:ln w="6350">
              <a:solidFill>
                <a:srgbClr val="0000FF"/>
              </a:solidFill>
              <a:round/>
              <a:headEnd/>
              <a:tailEnd/>
            </a:ln>
            <a:effectLst/>
          </p:spPr>
          <p:txBody>
            <a:bodyPr/>
            <a:lstStyle/>
            <a:p>
              <a:endParaRPr lang="en-US"/>
            </a:p>
          </p:txBody>
        </p:sp>
        <p:sp>
          <p:nvSpPr>
            <p:cNvPr id="93199" name="Line 15"/>
            <p:cNvSpPr>
              <a:spLocks noChangeShapeType="1"/>
            </p:cNvSpPr>
            <p:nvPr/>
          </p:nvSpPr>
          <p:spPr bwMode="auto">
            <a:xfrm rot="18900000">
              <a:off x="907" y="2029"/>
              <a:ext cx="0" cy="42"/>
            </a:xfrm>
            <a:prstGeom prst="line">
              <a:avLst/>
            </a:prstGeom>
            <a:noFill/>
            <a:ln w="6350">
              <a:solidFill>
                <a:srgbClr val="0000FF"/>
              </a:solidFill>
              <a:round/>
              <a:headEnd/>
              <a:tailEnd/>
            </a:ln>
            <a:effectLst/>
          </p:spPr>
          <p:txBody>
            <a:bodyPr/>
            <a:lstStyle/>
            <a:p>
              <a:endParaRPr lang="en-US"/>
            </a:p>
          </p:txBody>
        </p:sp>
        <p:sp>
          <p:nvSpPr>
            <p:cNvPr id="93200" name="Line 16"/>
            <p:cNvSpPr>
              <a:spLocks noChangeShapeType="1"/>
            </p:cNvSpPr>
            <p:nvPr/>
          </p:nvSpPr>
          <p:spPr bwMode="auto">
            <a:xfrm rot="19500000">
              <a:off x="959" y="1989"/>
              <a:ext cx="0" cy="40"/>
            </a:xfrm>
            <a:prstGeom prst="line">
              <a:avLst/>
            </a:prstGeom>
            <a:noFill/>
            <a:ln w="6350">
              <a:solidFill>
                <a:srgbClr val="0000FF"/>
              </a:solidFill>
              <a:round/>
              <a:headEnd/>
              <a:tailEnd/>
            </a:ln>
            <a:effectLst/>
          </p:spPr>
          <p:txBody>
            <a:bodyPr/>
            <a:lstStyle/>
            <a:p>
              <a:endParaRPr lang="en-US"/>
            </a:p>
          </p:txBody>
        </p:sp>
        <p:sp>
          <p:nvSpPr>
            <p:cNvPr id="93201" name="Line 17"/>
            <p:cNvSpPr>
              <a:spLocks noChangeShapeType="1"/>
            </p:cNvSpPr>
            <p:nvPr/>
          </p:nvSpPr>
          <p:spPr bwMode="auto">
            <a:xfrm rot="20100000" flipH="1">
              <a:off x="1020" y="1952"/>
              <a:ext cx="5" cy="59"/>
            </a:xfrm>
            <a:prstGeom prst="line">
              <a:avLst/>
            </a:prstGeom>
            <a:noFill/>
            <a:ln w="9525">
              <a:solidFill>
                <a:srgbClr val="FF0000"/>
              </a:solidFill>
              <a:round/>
              <a:headEnd/>
              <a:tailEnd/>
            </a:ln>
            <a:effectLst/>
          </p:spPr>
          <p:txBody>
            <a:bodyPr/>
            <a:lstStyle/>
            <a:p>
              <a:endParaRPr lang="en-US"/>
            </a:p>
          </p:txBody>
        </p:sp>
        <p:sp>
          <p:nvSpPr>
            <p:cNvPr id="93202" name="Line 18"/>
            <p:cNvSpPr>
              <a:spLocks noChangeShapeType="1"/>
            </p:cNvSpPr>
            <p:nvPr/>
          </p:nvSpPr>
          <p:spPr bwMode="auto">
            <a:xfrm rot="20700000">
              <a:off x="1077" y="1932"/>
              <a:ext cx="0" cy="42"/>
            </a:xfrm>
            <a:prstGeom prst="line">
              <a:avLst/>
            </a:prstGeom>
            <a:noFill/>
            <a:ln w="6350">
              <a:solidFill>
                <a:srgbClr val="0000FF"/>
              </a:solidFill>
              <a:round/>
              <a:headEnd/>
              <a:tailEnd/>
            </a:ln>
            <a:effectLst/>
          </p:spPr>
          <p:txBody>
            <a:bodyPr/>
            <a:lstStyle/>
            <a:p>
              <a:endParaRPr lang="en-US"/>
            </a:p>
          </p:txBody>
        </p:sp>
        <p:sp>
          <p:nvSpPr>
            <p:cNvPr id="93203" name="Line 19"/>
            <p:cNvSpPr>
              <a:spLocks noChangeShapeType="1"/>
            </p:cNvSpPr>
            <p:nvPr/>
          </p:nvSpPr>
          <p:spPr bwMode="auto">
            <a:xfrm rot="21300000">
              <a:off x="1146" y="1918"/>
              <a:ext cx="0" cy="41"/>
            </a:xfrm>
            <a:prstGeom prst="line">
              <a:avLst/>
            </a:prstGeom>
            <a:noFill/>
            <a:ln w="6350">
              <a:solidFill>
                <a:srgbClr val="0000FF"/>
              </a:solidFill>
              <a:round/>
              <a:headEnd/>
              <a:tailEnd/>
            </a:ln>
            <a:effectLst/>
          </p:spPr>
          <p:txBody>
            <a:bodyPr/>
            <a:lstStyle/>
            <a:p>
              <a:endParaRPr lang="en-US"/>
            </a:p>
          </p:txBody>
        </p:sp>
        <p:sp>
          <p:nvSpPr>
            <p:cNvPr id="93204" name="Line 20"/>
            <p:cNvSpPr>
              <a:spLocks noChangeShapeType="1"/>
            </p:cNvSpPr>
            <p:nvPr/>
          </p:nvSpPr>
          <p:spPr bwMode="auto">
            <a:xfrm rot="49500000">
              <a:off x="843" y="2169"/>
              <a:ext cx="0" cy="108"/>
            </a:xfrm>
            <a:prstGeom prst="line">
              <a:avLst/>
            </a:prstGeom>
            <a:noFill/>
            <a:ln w="9525">
              <a:solidFill>
                <a:srgbClr val="FF0000"/>
              </a:solidFill>
              <a:round/>
              <a:headEnd/>
              <a:tailEnd/>
            </a:ln>
            <a:effectLst/>
          </p:spPr>
          <p:txBody>
            <a:bodyPr/>
            <a:lstStyle/>
            <a:p>
              <a:endParaRPr lang="en-US"/>
            </a:p>
          </p:txBody>
        </p:sp>
        <p:sp>
          <p:nvSpPr>
            <p:cNvPr id="93205" name="Line 21"/>
            <p:cNvSpPr>
              <a:spLocks noChangeShapeType="1"/>
            </p:cNvSpPr>
            <p:nvPr/>
          </p:nvSpPr>
          <p:spPr bwMode="auto">
            <a:xfrm rot="39300000">
              <a:off x="834" y="2136"/>
              <a:ext cx="0" cy="42"/>
            </a:xfrm>
            <a:prstGeom prst="line">
              <a:avLst/>
            </a:prstGeom>
            <a:noFill/>
            <a:ln w="6350">
              <a:solidFill>
                <a:srgbClr val="0000FF"/>
              </a:solidFill>
              <a:round/>
              <a:headEnd/>
              <a:tailEnd/>
            </a:ln>
            <a:effectLst/>
          </p:spPr>
          <p:txBody>
            <a:bodyPr/>
            <a:lstStyle/>
            <a:p>
              <a:endParaRPr lang="en-US"/>
            </a:p>
          </p:txBody>
        </p:sp>
        <p:sp>
          <p:nvSpPr>
            <p:cNvPr id="93206" name="Line 22"/>
            <p:cNvSpPr>
              <a:spLocks noChangeShapeType="1"/>
            </p:cNvSpPr>
            <p:nvPr/>
          </p:nvSpPr>
          <p:spPr bwMode="auto">
            <a:xfrm rot="39900000">
              <a:off x="866" y="2078"/>
              <a:ext cx="0" cy="42"/>
            </a:xfrm>
            <a:prstGeom prst="line">
              <a:avLst/>
            </a:prstGeom>
            <a:noFill/>
            <a:ln w="6350">
              <a:solidFill>
                <a:srgbClr val="0000FF"/>
              </a:solidFill>
              <a:round/>
              <a:headEnd/>
              <a:tailEnd/>
            </a:ln>
            <a:effectLst/>
          </p:spPr>
          <p:txBody>
            <a:bodyPr/>
            <a:lstStyle/>
            <a:p>
              <a:endParaRPr lang="en-US"/>
            </a:p>
          </p:txBody>
        </p:sp>
        <p:sp>
          <p:nvSpPr>
            <p:cNvPr id="93207" name="Line 23"/>
            <p:cNvSpPr>
              <a:spLocks noChangeShapeType="1"/>
            </p:cNvSpPr>
            <p:nvPr/>
          </p:nvSpPr>
          <p:spPr bwMode="auto">
            <a:xfrm rot="3300000">
              <a:off x="1491" y="2080"/>
              <a:ext cx="0" cy="42"/>
            </a:xfrm>
            <a:prstGeom prst="line">
              <a:avLst/>
            </a:prstGeom>
            <a:noFill/>
            <a:ln w="6350">
              <a:solidFill>
                <a:srgbClr val="0000FF"/>
              </a:solidFill>
              <a:round/>
              <a:headEnd/>
              <a:tailEnd/>
            </a:ln>
            <a:effectLst/>
          </p:spPr>
          <p:txBody>
            <a:bodyPr/>
            <a:lstStyle/>
            <a:p>
              <a:endParaRPr lang="en-US"/>
            </a:p>
          </p:txBody>
        </p:sp>
        <p:sp>
          <p:nvSpPr>
            <p:cNvPr id="93208" name="Line 24"/>
            <p:cNvSpPr>
              <a:spLocks noChangeShapeType="1"/>
            </p:cNvSpPr>
            <p:nvPr/>
          </p:nvSpPr>
          <p:spPr bwMode="auto">
            <a:xfrm rot="3900000">
              <a:off x="1524" y="2132"/>
              <a:ext cx="0" cy="42"/>
            </a:xfrm>
            <a:prstGeom prst="line">
              <a:avLst/>
            </a:prstGeom>
            <a:noFill/>
            <a:ln w="6350">
              <a:solidFill>
                <a:srgbClr val="0000FF"/>
              </a:solidFill>
              <a:round/>
              <a:headEnd/>
              <a:tailEnd/>
            </a:ln>
            <a:effectLst/>
          </p:spPr>
          <p:txBody>
            <a:bodyPr/>
            <a:lstStyle/>
            <a:p>
              <a:endParaRPr lang="en-US"/>
            </a:p>
          </p:txBody>
        </p:sp>
        <p:sp>
          <p:nvSpPr>
            <p:cNvPr id="93209" name="Line 25"/>
            <p:cNvSpPr>
              <a:spLocks noChangeShapeType="1"/>
            </p:cNvSpPr>
            <p:nvPr/>
          </p:nvSpPr>
          <p:spPr bwMode="auto">
            <a:xfrm rot="4500000">
              <a:off x="1524" y="2175"/>
              <a:ext cx="0" cy="95"/>
            </a:xfrm>
            <a:prstGeom prst="line">
              <a:avLst/>
            </a:prstGeom>
            <a:noFill/>
            <a:ln w="9525">
              <a:solidFill>
                <a:srgbClr val="FF0000"/>
              </a:solidFill>
              <a:round/>
              <a:headEnd/>
              <a:tailEnd/>
            </a:ln>
            <a:effectLst/>
          </p:spPr>
          <p:txBody>
            <a:bodyPr/>
            <a:lstStyle/>
            <a:p>
              <a:endParaRPr lang="en-US"/>
            </a:p>
          </p:txBody>
        </p:sp>
        <p:sp>
          <p:nvSpPr>
            <p:cNvPr id="93210" name="Text Box 26"/>
            <p:cNvSpPr txBox="1">
              <a:spLocks noChangeArrowheads="1"/>
            </p:cNvSpPr>
            <p:nvPr/>
          </p:nvSpPr>
          <p:spPr bwMode="auto">
            <a:xfrm rot="17403252">
              <a:off x="589" y="2109"/>
              <a:ext cx="317" cy="212"/>
            </a:xfrm>
            <a:prstGeom prst="rect">
              <a:avLst/>
            </a:prstGeom>
            <a:noFill/>
            <a:ln w="12700">
              <a:noFill/>
              <a:miter lim="800000"/>
              <a:headEnd/>
              <a:tailEnd/>
            </a:ln>
            <a:effectLst/>
          </p:spPr>
          <p:txBody>
            <a:bodyPr>
              <a:spAutoFit/>
            </a:bodyPr>
            <a:lstStyle/>
            <a:p>
              <a:pPr algn="ctr"/>
              <a:r>
                <a:rPr lang="en-US" sz="1600">
                  <a:latin typeface="Times New Roman" pitchFamily="18" charset="0"/>
                </a:rPr>
                <a:t>0</a:t>
              </a:r>
              <a:endParaRPr lang="en-US" sz="1600"/>
            </a:p>
          </p:txBody>
        </p:sp>
        <p:sp>
          <p:nvSpPr>
            <p:cNvPr id="93211" name="Text Box 27"/>
            <p:cNvSpPr txBox="1">
              <a:spLocks noChangeArrowheads="1"/>
            </p:cNvSpPr>
            <p:nvPr/>
          </p:nvSpPr>
          <p:spPr bwMode="auto">
            <a:xfrm rot="1500000">
              <a:off x="1218" y="1801"/>
              <a:ext cx="340" cy="212"/>
            </a:xfrm>
            <a:prstGeom prst="rect">
              <a:avLst/>
            </a:prstGeom>
            <a:noFill/>
            <a:ln w="12700">
              <a:noFill/>
              <a:miter lim="800000"/>
              <a:headEnd/>
              <a:tailEnd/>
            </a:ln>
            <a:effectLst/>
          </p:spPr>
          <p:txBody>
            <a:bodyPr>
              <a:spAutoFit/>
            </a:bodyPr>
            <a:lstStyle/>
            <a:p>
              <a:pPr algn="ctr"/>
              <a:r>
                <a:rPr lang="en-US" sz="1600"/>
                <a:t>1</a:t>
              </a:r>
            </a:p>
          </p:txBody>
        </p:sp>
        <p:sp>
          <p:nvSpPr>
            <p:cNvPr id="93212" name="Text Box 28"/>
            <p:cNvSpPr txBox="1">
              <a:spLocks noChangeArrowheads="1"/>
            </p:cNvSpPr>
            <p:nvPr/>
          </p:nvSpPr>
          <p:spPr bwMode="auto">
            <a:xfrm rot="4500000">
              <a:off x="1480" y="2072"/>
              <a:ext cx="324" cy="212"/>
            </a:xfrm>
            <a:prstGeom prst="rect">
              <a:avLst/>
            </a:prstGeom>
            <a:noFill/>
            <a:ln w="12700">
              <a:noFill/>
              <a:miter lim="800000"/>
              <a:headEnd/>
              <a:tailEnd/>
            </a:ln>
            <a:effectLst/>
          </p:spPr>
          <p:txBody>
            <a:bodyPr>
              <a:spAutoFit/>
            </a:bodyPr>
            <a:lstStyle/>
            <a:p>
              <a:pPr algn="ctr"/>
              <a:r>
                <a:rPr lang="en-US" sz="1600"/>
                <a:t>1,5</a:t>
              </a:r>
            </a:p>
          </p:txBody>
        </p:sp>
        <p:sp>
          <p:nvSpPr>
            <p:cNvPr id="93213" name="Text Box 29"/>
            <p:cNvSpPr txBox="1">
              <a:spLocks noChangeArrowheads="1"/>
            </p:cNvSpPr>
            <p:nvPr/>
          </p:nvSpPr>
          <p:spPr bwMode="auto">
            <a:xfrm>
              <a:off x="883" y="2067"/>
              <a:ext cx="586" cy="231"/>
            </a:xfrm>
            <a:prstGeom prst="rect">
              <a:avLst/>
            </a:prstGeom>
            <a:noFill/>
            <a:ln w="9525">
              <a:noFill/>
              <a:miter lim="800000"/>
              <a:headEnd/>
              <a:tailEnd/>
            </a:ln>
            <a:effectLst/>
          </p:spPr>
          <p:txBody>
            <a:bodyPr>
              <a:spAutoFit/>
            </a:bodyPr>
            <a:lstStyle/>
            <a:p>
              <a:pPr algn="ctr"/>
              <a:r>
                <a:rPr lang="en-US"/>
                <a:t>A</a:t>
              </a:r>
            </a:p>
          </p:txBody>
        </p:sp>
        <p:sp>
          <p:nvSpPr>
            <p:cNvPr id="93214" name="AutoShape 30"/>
            <p:cNvSpPr>
              <a:spLocks noChangeArrowheads="1"/>
            </p:cNvSpPr>
            <p:nvPr/>
          </p:nvSpPr>
          <p:spPr bwMode="auto">
            <a:xfrm rot="10800000">
              <a:off x="726" y="1908"/>
              <a:ext cx="904" cy="812"/>
            </a:xfrm>
            <a:custGeom>
              <a:avLst/>
              <a:gdLst>
                <a:gd name="G0" fmla="+- 1811 0 0"/>
                <a:gd name="G1" fmla="+- -11364493 0 0"/>
                <a:gd name="G2" fmla="+- 0 0 -11364493"/>
                <a:gd name="T0" fmla="*/ 0 256 1"/>
                <a:gd name="T1" fmla="*/ 180 256 1"/>
                <a:gd name="G3" fmla="+- -11364493 T0 T1"/>
                <a:gd name="T2" fmla="*/ 0 256 1"/>
                <a:gd name="T3" fmla="*/ 90 256 1"/>
                <a:gd name="G4" fmla="+- -11364493 T2 T3"/>
                <a:gd name="G5" fmla="*/ G4 2 1"/>
                <a:gd name="T4" fmla="*/ 90 256 1"/>
                <a:gd name="T5" fmla="*/ 0 256 1"/>
                <a:gd name="G6" fmla="+- -11364493 T4 T5"/>
                <a:gd name="G7" fmla="*/ G6 2 1"/>
                <a:gd name="G8" fmla="abs -1136449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811"/>
                <a:gd name="G18" fmla="*/ 1811 1 2"/>
                <a:gd name="G19" fmla="+- G18 5400 0"/>
                <a:gd name="G20" fmla="cos G19 -11364493"/>
                <a:gd name="G21" fmla="sin G19 -11364493"/>
                <a:gd name="G22" fmla="+- G20 10800 0"/>
                <a:gd name="G23" fmla="+- G21 10800 0"/>
                <a:gd name="G24" fmla="+- 10800 0 G20"/>
                <a:gd name="G25" fmla="+- 1811 10800 0"/>
                <a:gd name="G26" fmla="?: G9 G17 G25"/>
                <a:gd name="G27" fmla="?: G9 0 21600"/>
                <a:gd name="G28" fmla="cos 10800 -11364493"/>
                <a:gd name="G29" fmla="sin 10800 -11364493"/>
                <a:gd name="G30" fmla="sin 1811 -11364493"/>
                <a:gd name="G31" fmla="+- G28 10800 0"/>
                <a:gd name="G32" fmla="+- G29 10800 0"/>
                <a:gd name="G33" fmla="+- G30 10800 0"/>
                <a:gd name="G34" fmla="?: G4 0 G31"/>
                <a:gd name="G35" fmla="?: -11364493 G34 0"/>
                <a:gd name="G36" fmla="?: G6 G35 G31"/>
                <a:gd name="G37" fmla="+- 21600 0 G36"/>
                <a:gd name="G38" fmla="?: G4 0 G33"/>
                <a:gd name="G39" fmla="?: -11364493 G38 G32"/>
                <a:gd name="G40" fmla="?: G6 G39 0"/>
                <a:gd name="G41" fmla="?: G4 G32 21600"/>
                <a:gd name="G42" fmla="?: G6 G41 G33"/>
                <a:gd name="T12" fmla="*/ 10800 w 21600"/>
                <a:gd name="T13" fmla="*/ 0 h 21600"/>
                <a:gd name="T14" fmla="*/ 4535 w 21600"/>
                <a:gd name="T15" fmla="*/ 10076 h 21600"/>
                <a:gd name="T16" fmla="*/ 10800 w 21600"/>
                <a:gd name="T17" fmla="*/ 8989 h 21600"/>
                <a:gd name="T18" fmla="*/ 17065 w 21600"/>
                <a:gd name="T19" fmla="*/ 1007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close/>
                </a:path>
              </a:pathLst>
            </a:custGeom>
            <a:solidFill>
              <a:srgbClr val="FFFFCC"/>
            </a:solidFill>
            <a:ln w="3175" algn="ctr">
              <a:noFill/>
              <a:miter lim="800000"/>
              <a:headEnd/>
              <a:tailEnd/>
            </a:ln>
            <a:effectLst/>
          </p:spPr>
          <p:txBody>
            <a:bodyPr wrap="none" anchor="ctr"/>
            <a:lstStyle/>
            <a:p>
              <a:endParaRPr lang="en-US"/>
            </a:p>
          </p:txBody>
        </p:sp>
        <p:sp>
          <p:nvSpPr>
            <p:cNvPr id="93215" name="Rectangle 31"/>
            <p:cNvSpPr>
              <a:spLocks noChangeArrowheads="1"/>
            </p:cNvSpPr>
            <p:nvPr/>
          </p:nvSpPr>
          <p:spPr bwMode="auto">
            <a:xfrm>
              <a:off x="512" y="2368"/>
              <a:ext cx="1360" cy="480"/>
            </a:xfrm>
            <a:prstGeom prst="rect">
              <a:avLst/>
            </a:prstGeom>
            <a:gradFill rotWithShape="1">
              <a:gsLst>
                <a:gs pos="0">
                  <a:schemeClr val="accent1">
                    <a:gamma/>
                    <a:shade val="46275"/>
                    <a:invGamma/>
                  </a:schemeClr>
                </a:gs>
                <a:gs pos="100000">
                  <a:schemeClr val="accent1"/>
                </a:gs>
              </a:gsLst>
              <a:lin ang="5400000" scaled="1"/>
            </a:gradFill>
            <a:ln w="57150" cmpd="thickThin">
              <a:noFill/>
              <a:miter lim="800000"/>
              <a:headEnd/>
              <a:tailEnd/>
            </a:ln>
            <a:effectLst/>
          </p:spPr>
          <p:txBody>
            <a:bodyPr wrap="none" anchor="ctr"/>
            <a:lstStyle/>
            <a:p>
              <a:endParaRPr lang="en-US"/>
            </a:p>
          </p:txBody>
        </p:sp>
        <p:sp>
          <p:nvSpPr>
            <p:cNvPr id="93216" name="AutoShape 32"/>
            <p:cNvSpPr>
              <a:spLocks noChangeArrowheads="1"/>
            </p:cNvSpPr>
            <p:nvPr/>
          </p:nvSpPr>
          <p:spPr bwMode="auto">
            <a:xfrm>
              <a:off x="1147" y="2444"/>
              <a:ext cx="56" cy="54"/>
            </a:xfrm>
            <a:custGeom>
              <a:avLst/>
              <a:gdLst>
                <a:gd name="G0" fmla="+- 432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close/>
                  <a:moveTo>
                    <a:pt x="4952" y="8006"/>
                  </a:moveTo>
                  <a:cubicBezTo>
                    <a:pt x="4536" y="8879"/>
                    <a:pt x="4320" y="9833"/>
                    <a:pt x="4320" y="10799"/>
                  </a:cubicBezTo>
                  <a:cubicBezTo>
                    <a:pt x="4320" y="14378"/>
                    <a:pt x="7221" y="17280"/>
                    <a:pt x="10800" y="17280"/>
                  </a:cubicBezTo>
                  <a:cubicBezTo>
                    <a:pt x="11766" y="17280"/>
                    <a:pt x="12720" y="17063"/>
                    <a:pt x="13593" y="16647"/>
                  </a:cubicBezTo>
                  <a:close/>
                </a:path>
              </a:pathLst>
            </a:custGeom>
            <a:solidFill>
              <a:srgbClr val="FF3300"/>
            </a:solidFill>
            <a:ln w="9525">
              <a:solidFill>
                <a:schemeClr val="tx1"/>
              </a:solidFill>
              <a:miter lim="800000"/>
              <a:headEnd/>
              <a:tailEnd/>
            </a:ln>
            <a:effectLst/>
          </p:spPr>
          <p:txBody>
            <a:bodyPr wrap="none" anchor="ctr"/>
            <a:lstStyle/>
            <a:p>
              <a:endParaRPr lang="en-US"/>
            </a:p>
          </p:txBody>
        </p:sp>
        <p:grpSp>
          <p:nvGrpSpPr>
            <p:cNvPr id="93217" name="Group 33"/>
            <p:cNvGrpSpPr>
              <a:grpSpLocks/>
            </p:cNvGrpSpPr>
            <p:nvPr/>
          </p:nvGrpSpPr>
          <p:grpSpPr bwMode="auto">
            <a:xfrm>
              <a:off x="1127" y="2428"/>
              <a:ext cx="96" cy="44"/>
              <a:chOff x="2838" y="2415"/>
              <a:chExt cx="86" cy="40"/>
            </a:xfrm>
          </p:grpSpPr>
          <p:sp>
            <p:nvSpPr>
              <p:cNvPr id="93218" name="Arc 34"/>
              <p:cNvSpPr>
                <a:spLocks/>
              </p:cNvSpPr>
              <p:nvPr/>
            </p:nvSpPr>
            <p:spPr bwMode="auto">
              <a:xfrm flipV="1">
                <a:off x="2841" y="2415"/>
                <a:ext cx="80" cy="40"/>
              </a:xfrm>
              <a:custGeom>
                <a:avLst/>
                <a:gdLst>
                  <a:gd name="G0" fmla="+- 20850 0 0"/>
                  <a:gd name="G1" fmla="+- 0 0 0"/>
                  <a:gd name="G2" fmla="+- 21600 0 0"/>
                  <a:gd name="T0" fmla="*/ 42223 w 42223"/>
                  <a:gd name="T1" fmla="*/ 3121 h 21600"/>
                  <a:gd name="T2" fmla="*/ 0 w 42223"/>
                  <a:gd name="T3" fmla="*/ 5642 h 21600"/>
                  <a:gd name="T4" fmla="*/ 20850 w 42223"/>
                  <a:gd name="T5" fmla="*/ 0 h 21600"/>
                </a:gdLst>
                <a:ahLst/>
                <a:cxnLst>
                  <a:cxn ang="0">
                    <a:pos x="T0" y="T1"/>
                  </a:cxn>
                  <a:cxn ang="0">
                    <a:pos x="T2" y="T3"/>
                  </a:cxn>
                  <a:cxn ang="0">
                    <a:pos x="T4" y="T5"/>
                  </a:cxn>
                </a:cxnLst>
                <a:rect l="0" t="0" r="r" b="b"/>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close/>
                  </a:path>
                </a:pathLst>
              </a:custGeom>
              <a:noFill/>
              <a:ln w="6350">
                <a:solidFill>
                  <a:srgbClr val="0000FF"/>
                </a:solidFill>
                <a:round/>
                <a:headEnd/>
                <a:tailEnd/>
              </a:ln>
              <a:effectLst/>
            </p:spPr>
            <p:txBody>
              <a:bodyPr wrap="none" anchor="ctr"/>
              <a:lstStyle/>
              <a:p>
                <a:endParaRPr lang="en-US"/>
              </a:p>
            </p:txBody>
          </p:sp>
          <p:sp>
            <p:nvSpPr>
              <p:cNvPr id="93219" name="Freeform 35"/>
              <p:cNvSpPr>
                <a:spLocks/>
              </p:cNvSpPr>
              <p:nvPr/>
            </p:nvSpPr>
            <p:spPr bwMode="auto">
              <a:xfrm>
                <a:off x="2838" y="2438"/>
                <a:ext cx="12" cy="12"/>
              </a:xfrm>
              <a:custGeom>
                <a:avLst/>
                <a:gdLst/>
                <a:ahLst/>
                <a:cxnLst>
                  <a:cxn ang="0">
                    <a:pos x="0" y="0"/>
                  </a:cxn>
                  <a:cxn ang="0">
                    <a:pos x="0" y="48"/>
                  </a:cxn>
                  <a:cxn ang="0">
                    <a:pos x="48" y="0"/>
                  </a:cxn>
                </a:cxnLst>
                <a:rect l="0" t="0" r="r" b="b"/>
                <a:pathLst>
                  <a:path w="48" h="48">
                    <a:moveTo>
                      <a:pt x="0" y="0"/>
                    </a:moveTo>
                    <a:lnTo>
                      <a:pt x="0" y="48"/>
                    </a:lnTo>
                    <a:lnTo>
                      <a:pt x="48" y="0"/>
                    </a:lnTo>
                  </a:path>
                </a:pathLst>
              </a:custGeom>
              <a:noFill/>
              <a:ln w="6350" cmpd="sng">
                <a:solidFill>
                  <a:srgbClr val="0000FF"/>
                </a:solidFill>
                <a:round/>
                <a:headEnd/>
                <a:tailEnd/>
              </a:ln>
              <a:effectLst/>
            </p:spPr>
            <p:txBody>
              <a:bodyPr/>
              <a:lstStyle/>
              <a:p>
                <a:endParaRPr lang="en-US"/>
              </a:p>
            </p:txBody>
          </p:sp>
          <p:sp>
            <p:nvSpPr>
              <p:cNvPr id="93220" name="Freeform 36"/>
              <p:cNvSpPr>
                <a:spLocks/>
              </p:cNvSpPr>
              <p:nvPr/>
            </p:nvSpPr>
            <p:spPr bwMode="auto">
              <a:xfrm>
                <a:off x="2912" y="2442"/>
                <a:ext cx="12" cy="12"/>
              </a:xfrm>
              <a:custGeom>
                <a:avLst/>
                <a:gdLst/>
                <a:ahLst/>
                <a:cxnLst>
                  <a:cxn ang="0">
                    <a:pos x="0" y="0"/>
                  </a:cxn>
                  <a:cxn ang="0">
                    <a:pos x="48" y="48"/>
                  </a:cxn>
                  <a:cxn ang="0">
                    <a:pos x="48" y="0"/>
                  </a:cxn>
                </a:cxnLst>
                <a:rect l="0" t="0" r="r" b="b"/>
                <a:pathLst>
                  <a:path w="48" h="48">
                    <a:moveTo>
                      <a:pt x="0" y="0"/>
                    </a:moveTo>
                    <a:lnTo>
                      <a:pt x="48" y="48"/>
                    </a:lnTo>
                    <a:lnTo>
                      <a:pt x="48" y="0"/>
                    </a:lnTo>
                  </a:path>
                </a:pathLst>
              </a:custGeom>
              <a:noFill/>
              <a:ln w="6350" cmpd="sng">
                <a:solidFill>
                  <a:srgbClr val="0000FF"/>
                </a:solidFill>
                <a:round/>
                <a:headEnd/>
                <a:tailEnd/>
              </a:ln>
              <a:effectLst/>
            </p:spPr>
            <p:txBody>
              <a:bodyPr/>
              <a:lstStyle/>
              <a:p>
                <a:endParaRPr lang="en-US"/>
              </a:p>
            </p:txBody>
          </p:sp>
        </p:grpSp>
        <p:sp>
          <p:nvSpPr>
            <p:cNvPr id="93221" name="Oval 37"/>
            <p:cNvSpPr>
              <a:spLocks noChangeArrowheads="1"/>
            </p:cNvSpPr>
            <p:nvPr/>
          </p:nvSpPr>
          <p:spPr bwMode="auto">
            <a:xfrm>
              <a:off x="1151" y="2294"/>
              <a:ext cx="48" cy="46"/>
            </a:xfrm>
            <a:prstGeom prst="ellipse">
              <a:avLst/>
            </a:prstGeom>
            <a:solidFill>
              <a:srgbClr val="0000FF"/>
            </a:solidFill>
            <a:ln w="6350">
              <a:solidFill>
                <a:srgbClr val="009900"/>
              </a:solidFill>
              <a:round/>
              <a:headEnd/>
              <a:tailEnd/>
            </a:ln>
            <a:effectLst/>
          </p:spPr>
          <p:txBody>
            <a:bodyPr wrap="none" anchor="ctr"/>
            <a:lstStyle/>
            <a:p>
              <a:pPr algn="ctr"/>
              <a:endParaRPr lang="vi-VN"/>
            </a:p>
          </p:txBody>
        </p:sp>
        <p:sp>
          <p:nvSpPr>
            <p:cNvPr id="93222" name="Oval 38"/>
            <p:cNvSpPr>
              <a:spLocks noChangeArrowheads="1"/>
            </p:cNvSpPr>
            <p:nvPr/>
          </p:nvSpPr>
          <p:spPr bwMode="auto">
            <a:xfrm>
              <a:off x="602" y="2707"/>
              <a:ext cx="124" cy="115"/>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93223" name="Oval 39"/>
            <p:cNvSpPr>
              <a:spLocks noChangeArrowheads="1"/>
            </p:cNvSpPr>
            <p:nvPr/>
          </p:nvSpPr>
          <p:spPr bwMode="auto">
            <a:xfrm>
              <a:off x="1585" y="2707"/>
              <a:ext cx="124" cy="11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93224" name="Text Box 40"/>
            <p:cNvSpPr txBox="1">
              <a:spLocks noChangeArrowheads="1"/>
            </p:cNvSpPr>
            <p:nvPr/>
          </p:nvSpPr>
          <p:spPr bwMode="auto">
            <a:xfrm>
              <a:off x="624" y="2544"/>
              <a:ext cx="336" cy="288"/>
            </a:xfrm>
            <a:prstGeom prst="rect">
              <a:avLst/>
            </a:prstGeom>
            <a:noFill/>
            <a:ln w="9525">
              <a:noFill/>
              <a:miter lim="800000"/>
              <a:headEnd/>
              <a:tailEnd/>
            </a:ln>
            <a:effectLst/>
          </p:spPr>
          <p:txBody>
            <a:bodyPr>
              <a:spAutoFit/>
            </a:bodyPr>
            <a:lstStyle/>
            <a:p>
              <a:pPr>
                <a:spcBef>
                  <a:spcPct val="50000"/>
                </a:spcBef>
              </a:pPr>
              <a:r>
                <a:rPr lang="en-US" sz="2400"/>
                <a:t>+</a:t>
              </a:r>
            </a:p>
          </p:txBody>
        </p:sp>
        <p:sp>
          <p:nvSpPr>
            <p:cNvPr id="93225" name="Text Box 41"/>
            <p:cNvSpPr txBox="1">
              <a:spLocks noChangeArrowheads="1"/>
            </p:cNvSpPr>
            <p:nvPr/>
          </p:nvSpPr>
          <p:spPr bwMode="auto">
            <a:xfrm>
              <a:off x="1440" y="2496"/>
              <a:ext cx="336" cy="288"/>
            </a:xfrm>
            <a:prstGeom prst="rect">
              <a:avLst/>
            </a:prstGeom>
            <a:noFill/>
            <a:ln w="9525">
              <a:noFill/>
              <a:miter lim="800000"/>
              <a:headEnd/>
              <a:tailEnd/>
            </a:ln>
            <a:effectLst/>
          </p:spPr>
          <p:txBody>
            <a:bodyPr>
              <a:spAutoFit/>
            </a:bodyPr>
            <a:lstStyle/>
            <a:p>
              <a:pPr>
                <a:spcBef>
                  <a:spcPct val="50000"/>
                </a:spcBef>
              </a:pPr>
              <a:r>
                <a:rPr lang="en-US" sz="2400"/>
                <a:t>-</a:t>
              </a:r>
            </a:p>
          </p:txBody>
        </p:sp>
        <p:sp>
          <p:nvSpPr>
            <p:cNvPr id="93226" name="Text Box 42"/>
            <p:cNvSpPr txBox="1">
              <a:spLocks noChangeArrowheads="1"/>
            </p:cNvSpPr>
            <p:nvPr/>
          </p:nvSpPr>
          <p:spPr bwMode="auto">
            <a:xfrm>
              <a:off x="1056" y="2496"/>
              <a:ext cx="384" cy="365"/>
            </a:xfrm>
            <a:prstGeom prst="rect">
              <a:avLst/>
            </a:prstGeom>
            <a:noFill/>
            <a:ln w="9525">
              <a:noFill/>
              <a:miter lim="800000"/>
              <a:headEnd/>
              <a:tailEnd/>
            </a:ln>
            <a:effectLst/>
          </p:spPr>
          <p:txBody>
            <a:bodyPr>
              <a:spAutoFit/>
            </a:bodyPr>
            <a:lstStyle/>
            <a:p>
              <a:pPr>
                <a:spcBef>
                  <a:spcPct val="50000"/>
                </a:spcBef>
              </a:pPr>
              <a:r>
                <a:rPr lang="en-US" sz="3200" b="1">
                  <a:solidFill>
                    <a:srgbClr val="FF0000"/>
                  </a:solidFill>
                  <a:latin typeface=".VnTimeH" pitchFamily="34" charset="0"/>
                </a:rPr>
                <a:t>A</a:t>
              </a:r>
            </a:p>
          </p:txBody>
        </p:sp>
        <p:sp>
          <p:nvSpPr>
            <p:cNvPr id="93227" name="Rectangle 43"/>
            <p:cNvSpPr>
              <a:spLocks noChangeArrowheads="1"/>
            </p:cNvSpPr>
            <p:nvPr/>
          </p:nvSpPr>
          <p:spPr bwMode="auto">
            <a:xfrm>
              <a:off x="512" y="1728"/>
              <a:ext cx="1368" cy="624"/>
            </a:xfrm>
            <a:prstGeom prst="rect">
              <a:avLst/>
            </a:prstGeom>
            <a:noFill/>
            <a:ln w="28575">
              <a:solidFill>
                <a:srgbClr val="0000CC"/>
              </a:solidFill>
              <a:miter lim="800000"/>
              <a:headEnd/>
              <a:tailEnd/>
            </a:ln>
            <a:effectLst/>
          </p:spPr>
          <p:txBody>
            <a:bodyPr wrap="none" anchor="ctr"/>
            <a:lstStyle/>
            <a:p>
              <a:pPr algn="ctr"/>
              <a:endParaRPr lang="vi-VN"/>
            </a:p>
          </p:txBody>
        </p:sp>
      </p:grpSp>
      <p:sp>
        <p:nvSpPr>
          <p:cNvPr id="93228" name="Rectangle 44"/>
          <p:cNvSpPr>
            <a:spLocks noChangeArrowheads="1"/>
          </p:cNvSpPr>
          <p:nvPr/>
        </p:nvSpPr>
        <p:spPr bwMode="auto">
          <a:xfrm>
            <a:off x="0" y="-4336"/>
            <a:ext cx="9144000" cy="830997"/>
          </a:xfrm>
          <a:prstGeom prst="rect">
            <a:avLst/>
          </a:prstGeom>
          <a:solidFill>
            <a:schemeClr val="tx2"/>
          </a:solidFill>
          <a:ln w="9525">
            <a:noFill/>
            <a:miter lim="800000"/>
            <a:headEnd/>
            <a:tailEnd/>
          </a:ln>
          <a:effectLst/>
        </p:spPr>
        <p:txBody>
          <a:bodyPr anchor="ctr">
            <a:spAutoFit/>
          </a:bodyPr>
          <a:lstStyle/>
          <a:p>
            <a:pPr algn="ctr"/>
            <a:r>
              <a:rPr lang="en-US" sz="2400" b="1" i="1" dirty="0" err="1">
                <a:solidFill>
                  <a:schemeClr val="bg1"/>
                </a:solidFill>
                <a:latin typeface=".VnTimeH" pitchFamily="34" charset="0"/>
              </a:rPr>
              <a:t>Bµi</a:t>
            </a:r>
            <a:r>
              <a:rPr lang="en-US" sz="2400" b="1" i="1" dirty="0">
                <a:solidFill>
                  <a:schemeClr val="bg1"/>
                </a:solidFill>
                <a:latin typeface=".VnTimeH" pitchFamily="34" charset="0"/>
              </a:rPr>
              <a:t> 1</a:t>
            </a:r>
            <a:r>
              <a:rPr lang="en-US" sz="2400" dirty="0">
                <a:solidFill>
                  <a:schemeClr val="bg1"/>
                </a:solidFill>
                <a:latin typeface=".VnTime" pitchFamily="34" charset="0"/>
              </a:rPr>
              <a:t>  </a:t>
            </a:r>
            <a:r>
              <a:rPr lang="en-US" sz="2400" b="1" dirty="0" err="1">
                <a:solidFill>
                  <a:srgbClr val="00FF00"/>
                </a:solidFill>
                <a:latin typeface=".VnTimeH" pitchFamily="34" charset="0"/>
              </a:rPr>
              <a:t>Sù</a:t>
            </a:r>
            <a:r>
              <a:rPr lang="en-US" sz="2400" b="1" dirty="0">
                <a:solidFill>
                  <a:srgbClr val="00FF00"/>
                </a:solidFill>
                <a:latin typeface=".VnTimeH" pitchFamily="34" charset="0"/>
              </a:rPr>
              <a:t> </a:t>
            </a:r>
            <a:r>
              <a:rPr lang="en-US" sz="2400" b="1" dirty="0" err="1">
                <a:solidFill>
                  <a:srgbClr val="00FF00"/>
                </a:solidFill>
                <a:latin typeface=".VnTimeH" pitchFamily="34" charset="0"/>
              </a:rPr>
              <a:t>phô</a:t>
            </a:r>
            <a:r>
              <a:rPr lang="en-US" sz="2400" b="1" dirty="0">
                <a:solidFill>
                  <a:srgbClr val="00FF00"/>
                </a:solidFill>
                <a:latin typeface=".VnTimeH" pitchFamily="34" charset="0"/>
              </a:rPr>
              <a:t> </a:t>
            </a:r>
            <a:r>
              <a:rPr lang="en-US" sz="2400" b="1" dirty="0" err="1">
                <a:solidFill>
                  <a:srgbClr val="00FF00"/>
                </a:solidFill>
                <a:latin typeface=".VnTimeH" pitchFamily="34" charset="0"/>
              </a:rPr>
              <a:t>thuéc</a:t>
            </a:r>
            <a:r>
              <a:rPr lang="en-US" sz="2400" b="1" dirty="0">
                <a:solidFill>
                  <a:srgbClr val="00FF00"/>
                </a:solidFill>
                <a:latin typeface=".VnTimeH" pitchFamily="34" charset="0"/>
              </a:rPr>
              <a:t> </a:t>
            </a:r>
            <a:r>
              <a:rPr lang="en-US" sz="2400" b="1" dirty="0" err="1">
                <a:solidFill>
                  <a:srgbClr val="00FF00"/>
                </a:solidFill>
                <a:latin typeface=".VnTimeH" pitchFamily="34" charset="0"/>
              </a:rPr>
              <a:t>cña</a:t>
            </a:r>
            <a:r>
              <a:rPr lang="en-US" sz="2400" b="1" dirty="0">
                <a:solidFill>
                  <a:srgbClr val="00FF00"/>
                </a:solidFill>
                <a:latin typeface=".VnTimeH" pitchFamily="34" charset="0"/>
              </a:rPr>
              <a:t> </a:t>
            </a:r>
            <a:r>
              <a:rPr lang="en-US" sz="2400" b="1" dirty="0" err="1">
                <a:solidFill>
                  <a:srgbClr val="00FF00"/>
                </a:solidFill>
                <a:latin typeface=".VnTimeH" pitchFamily="34" charset="0"/>
              </a:rPr>
              <a:t>cƯ­êng</a:t>
            </a:r>
            <a:r>
              <a:rPr lang="en-US" sz="2400" b="1" dirty="0">
                <a:solidFill>
                  <a:srgbClr val="00FF00"/>
                </a:solidFill>
                <a:latin typeface=".VnTimeH" pitchFamily="34" charset="0"/>
              </a:rPr>
              <a:t> ®é </a:t>
            </a:r>
            <a:r>
              <a:rPr lang="en-US" sz="2400" b="1" dirty="0" err="1">
                <a:solidFill>
                  <a:schemeClr val="bg1"/>
                </a:solidFill>
                <a:latin typeface=".VnTimeH" pitchFamily="34" charset="0"/>
              </a:rPr>
              <a:t>dßng</a:t>
            </a:r>
            <a:r>
              <a:rPr lang="en-US" sz="2400" b="1" dirty="0">
                <a:solidFill>
                  <a:schemeClr val="bg1"/>
                </a:solidFill>
                <a:latin typeface=".VnTimeH" pitchFamily="34" charset="0"/>
              </a:rPr>
              <a:t> ®</a:t>
            </a:r>
            <a:r>
              <a:rPr lang="en-US" sz="2400" b="1" dirty="0" err="1">
                <a:solidFill>
                  <a:schemeClr val="bg1"/>
                </a:solidFill>
                <a:latin typeface=".VnTimeH" pitchFamily="34" charset="0"/>
              </a:rPr>
              <a:t>iÖn</a:t>
            </a:r>
            <a:r>
              <a:rPr lang="en-US" sz="2400" b="1" dirty="0">
                <a:solidFill>
                  <a:schemeClr val="bg1"/>
                </a:solidFill>
                <a:latin typeface=".VnTimeH" pitchFamily="34" charset="0"/>
              </a:rPr>
              <a:t> </a:t>
            </a:r>
            <a:r>
              <a:rPr lang="en-US" sz="2400" b="1" dirty="0" err="1">
                <a:solidFill>
                  <a:schemeClr val="bg1"/>
                </a:solidFill>
                <a:latin typeface=".VnTimeH" pitchFamily="34" charset="0"/>
              </a:rPr>
              <a:t>vµo</a:t>
            </a:r>
            <a:r>
              <a:rPr lang="en-US" sz="2400" b="1" dirty="0">
                <a:solidFill>
                  <a:schemeClr val="bg1"/>
                </a:solidFill>
                <a:latin typeface=".VnTimeH" pitchFamily="34" charset="0"/>
              </a:rPr>
              <a:t> </a:t>
            </a:r>
            <a:r>
              <a:rPr lang="en-US" sz="2400" b="1" dirty="0" err="1">
                <a:solidFill>
                  <a:schemeClr val="bg1"/>
                </a:solidFill>
                <a:latin typeface=".VnTimeH" pitchFamily="34" charset="0"/>
              </a:rPr>
              <a:t>hiÖu</a:t>
            </a:r>
            <a:r>
              <a:rPr lang="en-US" sz="2400" b="1" dirty="0">
                <a:solidFill>
                  <a:schemeClr val="bg1"/>
                </a:solidFill>
                <a:latin typeface=".VnTimeH" pitchFamily="34" charset="0"/>
              </a:rPr>
              <a:t> ®</a:t>
            </a:r>
            <a:r>
              <a:rPr lang="en-US" sz="2400" b="1" dirty="0" err="1">
                <a:solidFill>
                  <a:schemeClr val="bg1"/>
                </a:solidFill>
                <a:latin typeface=".VnTimeH" pitchFamily="34" charset="0"/>
              </a:rPr>
              <a:t>iÖn</a:t>
            </a:r>
            <a:r>
              <a:rPr lang="en-US" sz="2400" b="1" dirty="0">
                <a:solidFill>
                  <a:schemeClr val="bg1"/>
                </a:solidFill>
                <a:latin typeface=".VnTimeH" pitchFamily="34" charset="0"/>
              </a:rPr>
              <a:t> </a:t>
            </a:r>
            <a:r>
              <a:rPr lang="en-US" sz="2400" b="1" dirty="0" err="1">
                <a:solidFill>
                  <a:schemeClr val="bg1"/>
                </a:solidFill>
                <a:latin typeface=".VnTimeH" pitchFamily="34" charset="0"/>
              </a:rPr>
              <a:t>thÕ</a:t>
            </a:r>
            <a:r>
              <a:rPr lang="en-US" sz="2400" b="1" dirty="0">
                <a:solidFill>
                  <a:schemeClr val="bg1"/>
                </a:solidFill>
                <a:latin typeface=".VnTimeH" pitchFamily="34" charset="0"/>
              </a:rPr>
              <a:t> </a:t>
            </a:r>
            <a:r>
              <a:rPr lang="en-US" sz="2400" b="1" dirty="0" err="1">
                <a:solidFill>
                  <a:srgbClr val="FFFF00"/>
                </a:solidFill>
                <a:latin typeface=".VnTimeH" pitchFamily="34" charset="0"/>
              </a:rPr>
              <a:t>gi÷a</a:t>
            </a:r>
            <a:r>
              <a:rPr lang="en-US" sz="2400" b="1" dirty="0">
                <a:solidFill>
                  <a:srgbClr val="FFFF00"/>
                </a:solidFill>
                <a:latin typeface=".VnTimeH" pitchFamily="34" charset="0"/>
              </a:rPr>
              <a:t> </a:t>
            </a:r>
            <a:r>
              <a:rPr lang="en-US" sz="2400" b="1" dirty="0" err="1">
                <a:solidFill>
                  <a:srgbClr val="FFFF00"/>
                </a:solidFill>
                <a:latin typeface=".VnTimeH" pitchFamily="34" charset="0"/>
              </a:rPr>
              <a:t>hai</a:t>
            </a:r>
            <a:r>
              <a:rPr lang="en-US" sz="2400" b="1" dirty="0">
                <a:solidFill>
                  <a:srgbClr val="FFFF00"/>
                </a:solidFill>
                <a:latin typeface=".VnTimeH" pitchFamily="34" charset="0"/>
              </a:rPr>
              <a:t> ®</a:t>
            </a:r>
            <a:r>
              <a:rPr lang="en-US" sz="2400" b="1" dirty="0" err="1">
                <a:solidFill>
                  <a:srgbClr val="FFFF00"/>
                </a:solidFill>
                <a:latin typeface=".VnTimeH" pitchFamily="34" charset="0"/>
              </a:rPr>
              <a:t>Çu</a:t>
            </a:r>
            <a:r>
              <a:rPr lang="en-US" sz="2400" b="1" dirty="0">
                <a:solidFill>
                  <a:srgbClr val="FFFF00"/>
                </a:solidFill>
                <a:latin typeface=".VnTimeH" pitchFamily="34" charset="0"/>
              </a:rPr>
              <a:t> </a:t>
            </a:r>
            <a:r>
              <a:rPr lang="en-US" sz="2400" b="1" dirty="0" err="1">
                <a:solidFill>
                  <a:srgbClr val="FFFF00"/>
                </a:solidFill>
                <a:latin typeface=".VnTimeH" pitchFamily="34" charset="0"/>
              </a:rPr>
              <a:t>d©y</a:t>
            </a:r>
            <a:r>
              <a:rPr lang="en-US" sz="2400" b="1" dirty="0">
                <a:solidFill>
                  <a:srgbClr val="FFFF00"/>
                </a:solidFill>
                <a:latin typeface=".VnTimeH" pitchFamily="34" charset="0"/>
              </a:rPr>
              <a:t> </a:t>
            </a:r>
            <a:r>
              <a:rPr lang="en-US" sz="2400" b="1" dirty="0" err="1">
                <a:solidFill>
                  <a:srgbClr val="FFFF00"/>
                </a:solidFill>
                <a:latin typeface=".VnTimeH" pitchFamily="34" charset="0"/>
              </a:rPr>
              <a:t>dÉn</a:t>
            </a:r>
            <a:endParaRPr lang="en-US" sz="2400" b="1" dirty="0">
              <a:solidFill>
                <a:srgbClr val="FFFF00"/>
              </a:solidFill>
              <a:latin typeface=".VnTimeH" pitchFamily="34" charset="0"/>
            </a:endParaRPr>
          </a:p>
        </p:txBody>
      </p:sp>
      <p:sp>
        <p:nvSpPr>
          <p:cNvPr id="93229" name="Rectangle 45"/>
          <p:cNvSpPr>
            <a:spLocks noChangeArrowheads="1"/>
          </p:cNvSpPr>
          <p:nvPr/>
        </p:nvSpPr>
        <p:spPr bwMode="auto">
          <a:xfrm>
            <a:off x="0" y="838200"/>
            <a:ext cx="2243138" cy="457200"/>
          </a:xfrm>
          <a:prstGeom prst="rect">
            <a:avLst/>
          </a:prstGeom>
          <a:solidFill>
            <a:srgbClr val="0000CC"/>
          </a:solidFill>
          <a:ln w="9525">
            <a:noFill/>
            <a:miter lim="800000"/>
            <a:headEnd/>
            <a:tailEnd/>
          </a:ln>
          <a:effectLst/>
        </p:spPr>
        <p:txBody>
          <a:bodyPr wrap="none" anchor="ctr">
            <a:spAutoFit/>
          </a:bodyPr>
          <a:lstStyle/>
          <a:p>
            <a:r>
              <a:rPr lang="en-US" sz="2400">
                <a:solidFill>
                  <a:schemeClr val="bg1"/>
                </a:solidFill>
                <a:latin typeface=".VnTimeH" pitchFamily="34" charset="0"/>
              </a:rPr>
              <a:t>I. ThÝ nghiÖm</a:t>
            </a:r>
          </a:p>
        </p:txBody>
      </p:sp>
      <p:sp>
        <p:nvSpPr>
          <p:cNvPr id="93230" name="Line 46"/>
          <p:cNvSpPr>
            <a:spLocks noChangeShapeType="1"/>
          </p:cNvSpPr>
          <p:nvPr/>
        </p:nvSpPr>
        <p:spPr bwMode="auto">
          <a:xfrm>
            <a:off x="1041400" y="5181600"/>
            <a:ext cx="2133600" cy="0"/>
          </a:xfrm>
          <a:prstGeom prst="line">
            <a:avLst/>
          </a:prstGeom>
          <a:noFill/>
          <a:ln w="57150">
            <a:solidFill>
              <a:srgbClr val="660033"/>
            </a:solidFill>
            <a:round/>
            <a:headEnd/>
            <a:tailEnd type="oval" w="med" len="med"/>
          </a:ln>
          <a:effectLst/>
        </p:spPr>
        <p:txBody>
          <a:bodyPr/>
          <a:lstStyle/>
          <a:p>
            <a:endParaRPr lang="en-US"/>
          </a:p>
        </p:txBody>
      </p:sp>
      <p:sp>
        <p:nvSpPr>
          <p:cNvPr id="93231" name="Line 47"/>
          <p:cNvSpPr>
            <a:spLocks noChangeShapeType="1"/>
          </p:cNvSpPr>
          <p:nvPr/>
        </p:nvSpPr>
        <p:spPr bwMode="auto">
          <a:xfrm>
            <a:off x="7086600" y="5181600"/>
            <a:ext cx="1524000" cy="0"/>
          </a:xfrm>
          <a:prstGeom prst="line">
            <a:avLst/>
          </a:prstGeom>
          <a:noFill/>
          <a:ln w="57150">
            <a:solidFill>
              <a:srgbClr val="660033"/>
            </a:solidFill>
            <a:round/>
            <a:headEnd type="oval" w="med" len="med"/>
            <a:tailEnd/>
          </a:ln>
          <a:effectLst/>
        </p:spPr>
        <p:txBody>
          <a:bodyPr/>
          <a:lstStyle/>
          <a:p>
            <a:endParaRPr lang="en-US"/>
          </a:p>
        </p:txBody>
      </p:sp>
      <p:sp>
        <p:nvSpPr>
          <p:cNvPr id="93232" name="Line 48"/>
          <p:cNvSpPr>
            <a:spLocks noChangeShapeType="1"/>
          </p:cNvSpPr>
          <p:nvPr/>
        </p:nvSpPr>
        <p:spPr bwMode="auto">
          <a:xfrm>
            <a:off x="3352800" y="1600200"/>
            <a:ext cx="0" cy="2819400"/>
          </a:xfrm>
          <a:prstGeom prst="line">
            <a:avLst/>
          </a:prstGeom>
          <a:noFill/>
          <a:ln w="57150">
            <a:solidFill>
              <a:srgbClr val="660033"/>
            </a:solidFill>
            <a:round/>
            <a:headEnd/>
            <a:tailEnd/>
          </a:ln>
          <a:effectLst/>
        </p:spPr>
        <p:txBody>
          <a:bodyPr/>
          <a:lstStyle/>
          <a:p>
            <a:endParaRPr lang="en-US"/>
          </a:p>
        </p:txBody>
      </p:sp>
      <p:sp>
        <p:nvSpPr>
          <p:cNvPr id="93233" name="Line 49"/>
          <p:cNvSpPr>
            <a:spLocks noChangeShapeType="1"/>
          </p:cNvSpPr>
          <p:nvPr/>
        </p:nvSpPr>
        <p:spPr bwMode="auto">
          <a:xfrm flipH="1">
            <a:off x="8610600" y="1600200"/>
            <a:ext cx="0" cy="3581400"/>
          </a:xfrm>
          <a:prstGeom prst="line">
            <a:avLst/>
          </a:prstGeom>
          <a:noFill/>
          <a:ln w="57150">
            <a:solidFill>
              <a:srgbClr val="660033"/>
            </a:solidFill>
            <a:round/>
            <a:headEnd/>
            <a:tailEnd/>
          </a:ln>
          <a:effectLst/>
        </p:spPr>
        <p:txBody>
          <a:bodyPr/>
          <a:lstStyle/>
          <a:p>
            <a:endParaRPr lang="en-US"/>
          </a:p>
        </p:txBody>
      </p:sp>
      <p:grpSp>
        <p:nvGrpSpPr>
          <p:cNvPr id="93234" name="Group 50"/>
          <p:cNvGrpSpPr>
            <a:grpSpLocks/>
          </p:cNvGrpSpPr>
          <p:nvPr/>
        </p:nvGrpSpPr>
        <p:grpSpPr bwMode="auto">
          <a:xfrm>
            <a:off x="4267200" y="1295400"/>
            <a:ext cx="2209800" cy="533400"/>
            <a:chOff x="3984" y="912"/>
            <a:chExt cx="1008" cy="144"/>
          </a:xfrm>
        </p:grpSpPr>
        <p:sp>
          <p:nvSpPr>
            <p:cNvPr id="93235" name="Line 51"/>
            <p:cNvSpPr>
              <a:spLocks noChangeShapeType="1"/>
            </p:cNvSpPr>
            <p:nvPr/>
          </p:nvSpPr>
          <p:spPr bwMode="auto">
            <a:xfrm flipH="1">
              <a:off x="4032" y="912"/>
              <a:ext cx="96" cy="144"/>
            </a:xfrm>
            <a:prstGeom prst="line">
              <a:avLst/>
            </a:prstGeom>
            <a:noFill/>
            <a:ln w="57150">
              <a:solidFill>
                <a:srgbClr val="FF0000"/>
              </a:solidFill>
              <a:round/>
              <a:headEnd/>
              <a:tailEnd/>
            </a:ln>
            <a:effectLst/>
          </p:spPr>
          <p:txBody>
            <a:bodyPr/>
            <a:lstStyle/>
            <a:p>
              <a:endParaRPr lang="en-US"/>
            </a:p>
          </p:txBody>
        </p:sp>
        <p:sp>
          <p:nvSpPr>
            <p:cNvPr id="93236" name="Line 52"/>
            <p:cNvSpPr>
              <a:spLocks noChangeShapeType="1"/>
            </p:cNvSpPr>
            <p:nvPr/>
          </p:nvSpPr>
          <p:spPr bwMode="auto">
            <a:xfrm flipH="1">
              <a:off x="4176" y="912"/>
              <a:ext cx="96" cy="144"/>
            </a:xfrm>
            <a:prstGeom prst="line">
              <a:avLst/>
            </a:prstGeom>
            <a:noFill/>
            <a:ln w="57150">
              <a:solidFill>
                <a:srgbClr val="FF0000"/>
              </a:solidFill>
              <a:round/>
              <a:headEnd/>
              <a:tailEnd/>
            </a:ln>
            <a:effectLst/>
          </p:spPr>
          <p:txBody>
            <a:bodyPr/>
            <a:lstStyle/>
            <a:p>
              <a:endParaRPr lang="en-US"/>
            </a:p>
          </p:txBody>
        </p:sp>
        <p:sp>
          <p:nvSpPr>
            <p:cNvPr id="93237" name="Line 53"/>
            <p:cNvSpPr>
              <a:spLocks noChangeShapeType="1"/>
            </p:cNvSpPr>
            <p:nvPr/>
          </p:nvSpPr>
          <p:spPr bwMode="auto">
            <a:xfrm flipH="1">
              <a:off x="4320" y="912"/>
              <a:ext cx="96" cy="144"/>
            </a:xfrm>
            <a:prstGeom prst="line">
              <a:avLst/>
            </a:prstGeom>
            <a:noFill/>
            <a:ln w="57150">
              <a:solidFill>
                <a:srgbClr val="FF0000"/>
              </a:solidFill>
              <a:round/>
              <a:headEnd/>
              <a:tailEnd/>
            </a:ln>
            <a:effectLst/>
          </p:spPr>
          <p:txBody>
            <a:bodyPr/>
            <a:lstStyle/>
            <a:p>
              <a:endParaRPr lang="en-US"/>
            </a:p>
          </p:txBody>
        </p:sp>
        <p:sp>
          <p:nvSpPr>
            <p:cNvPr id="93238" name="Line 54"/>
            <p:cNvSpPr>
              <a:spLocks noChangeShapeType="1"/>
            </p:cNvSpPr>
            <p:nvPr/>
          </p:nvSpPr>
          <p:spPr bwMode="auto">
            <a:xfrm flipH="1">
              <a:off x="4464" y="912"/>
              <a:ext cx="96" cy="144"/>
            </a:xfrm>
            <a:prstGeom prst="line">
              <a:avLst/>
            </a:prstGeom>
            <a:noFill/>
            <a:ln w="57150">
              <a:solidFill>
                <a:srgbClr val="FF0000"/>
              </a:solidFill>
              <a:round/>
              <a:headEnd/>
              <a:tailEnd/>
            </a:ln>
            <a:effectLst/>
          </p:spPr>
          <p:txBody>
            <a:bodyPr/>
            <a:lstStyle/>
            <a:p>
              <a:endParaRPr lang="en-US"/>
            </a:p>
          </p:txBody>
        </p:sp>
        <p:sp>
          <p:nvSpPr>
            <p:cNvPr id="93239" name="Line 55"/>
            <p:cNvSpPr>
              <a:spLocks noChangeShapeType="1"/>
            </p:cNvSpPr>
            <p:nvPr/>
          </p:nvSpPr>
          <p:spPr bwMode="auto">
            <a:xfrm flipH="1">
              <a:off x="4608" y="912"/>
              <a:ext cx="96" cy="144"/>
            </a:xfrm>
            <a:prstGeom prst="line">
              <a:avLst/>
            </a:prstGeom>
            <a:noFill/>
            <a:ln w="57150">
              <a:solidFill>
                <a:srgbClr val="FF0000"/>
              </a:solidFill>
              <a:round/>
              <a:headEnd/>
              <a:tailEnd/>
            </a:ln>
            <a:effectLst/>
          </p:spPr>
          <p:txBody>
            <a:bodyPr/>
            <a:lstStyle/>
            <a:p>
              <a:endParaRPr lang="en-US"/>
            </a:p>
          </p:txBody>
        </p:sp>
        <p:sp>
          <p:nvSpPr>
            <p:cNvPr id="93240" name="Line 56"/>
            <p:cNvSpPr>
              <a:spLocks noChangeShapeType="1"/>
            </p:cNvSpPr>
            <p:nvPr/>
          </p:nvSpPr>
          <p:spPr bwMode="auto">
            <a:xfrm>
              <a:off x="4896" y="1008"/>
              <a:ext cx="96" cy="0"/>
            </a:xfrm>
            <a:prstGeom prst="line">
              <a:avLst/>
            </a:prstGeom>
            <a:noFill/>
            <a:ln w="57150">
              <a:solidFill>
                <a:srgbClr val="FF0000"/>
              </a:solidFill>
              <a:round/>
              <a:headEnd/>
              <a:tailEnd/>
            </a:ln>
            <a:effectLst/>
          </p:spPr>
          <p:txBody>
            <a:bodyPr/>
            <a:lstStyle/>
            <a:p>
              <a:endParaRPr lang="en-US"/>
            </a:p>
          </p:txBody>
        </p:sp>
        <p:sp>
          <p:nvSpPr>
            <p:cNvPr id="93241" name="Line 57"/>
            <p:cNvSpPr>
              <a:spLocks noChangeShapeType="1"/>
            </p:cNvSpPr>
            <p:nvPr/>
          </p:nvSpPr>
          <p:spPr bwMode="auto">
            <a:xfrm>
              <a:off x="4128" y="912"/>
              <a:ext cx="48" cy="144"/>
            </a:xfrm>
            <a:prstGeom prst="line">
              <a:avLst/>
            </a:prstGeom>
            <a:noFill/>
            <a:ln w="57150">
              <a:solidFill>
                <a:srgbClr val="FF0000"/>
              </a:solidFill>
              <a:round/>
              <a:headEnd/>
              <a:tailEnd/>
            </a:ln>
            <a:effectLst/>
          </p:spPr>
          <p:txBody>
            <a:bodyPr/>
            <a:lstStyle/>
            <a:p>
              <a:endParaRPr lang="en-US"/>
            </a:p>
          </p:txBody>
        </p:sp>
        <p:sp>
          <p:nvSpPr>
            <p:cNvPr id="93242" name="Line 58"/>
            <p:cNvSpPr>
              <a:spLocks noChangeShapeType="1"/>
            </p:cNvSpPr>
            <p:nvPr/>
          </p:nvSpPr>
          <p:spPr bwMode="auto">
            <a:xfrm>
              <a:off x="4272" y="912"/>
              <a:ext cx="48" cy="144"/>
            </a:xfrm>
            <a:prstGeom prst="line">
              <a:avLst/>
            </a:prstGeom>
            <a:noFill/>
            <a:ln w="57150">
              <a:solidFill>
                <a:srgbClr val="FF0000"/>
              </a:solidFill>
              <a:round/>
              <a:headEnd/>
              <a:tailEnd/>
            </a:ln>
            <a:effectLst/>
          </p:spPr>
          <p:txBody>
            <a:bodyPr/>
            <a:lstStyle/>
            <a:p>
              <a:endParaRPr lang="en-US"/>
            </a:p>
          </p:txBody>
        </p:sp>
        <p:sp>
          <p:nvSpPr>
            <p:cNvPr id="93243" name="Line 59"/>
            <p:cNvSpPr>
              <a:spLocks noChangeShapeType="1"/>
            </p:cNvSpPr>
            <p:nvPr/>
          </p:nvSpPr>
          <p:spPr bwMode="auto">
            <a:xfrm>
              <a:off x="4416" y="912"/>
              <a:ext cx="48" cy="144"/>
            </a:xfrm>
            <a:prstGeom prst="line">
              <a:avLst/>
            </a:prstGeom>
            <a:noFill/>
            <a:ln w="57150">
              <a:solidFill>
                <a:srgbClr val="FF0000"/>
              </a:solidFill>
              <a:round/>
              <a:headEnd/>
              <a:tailEnd/>
            </a:ln>
            <a:effectLst/>
          </p:spPr>
          <p:txBody>
            <a:bodyPr/>
            <a:lstStyle/>
            <a:p>
              <a:endParaRPr lang="en-US"/>
            </a:p>
          </p:txBody>
        </p:sp>
        <p:sp>
          <p:nvSpPr>
            <p:cNvPr id="93244" name="Line 60"/>
            <p:cNvSpPr>
              <a:spLocks noChangeShapeType="1"/>
            </p:cNvSpPr>
            <p:nvPr/>
          </p:nvSpPr>
          <p:spPr bwMode="auto">
            <a:xfrm>
              <a:off x="4560" y="912"/>
              <a:ext cx="48" cy="144"/>
            </a:xfrm>
            <a:prstGeom prst="line">
              <a:avLst/>
            </a:prstGeom>
            <a:noFill/>
            <a:ln w="57150">
              <a:solidFill>
                <a:srgbClr val="FF0000"/>
              </a:solidFill>
              <a:round/>
              <a:headEnd/>
              <a:tailEnd/>
            </a:ln>
            <a:effectLst/>
          </p:spPr>
          <p:txBody>
            <a:bodyPr/>
            <a:lstStyle/>
            <a:p>
              <a:endParaRPr lang="en-US"/>
            </a:p>
          </p:txBody>
        </p:sp>
        <p:sp>
          <p:nvSpPr>
            <p:cNvPr id="93245" name="Line 61"/>
            <p:cNvSpPr>
              <a:spLocks noChangeShapeType="1"/>
            </p:cNvSpPr>
            <p:nvPr/>
          </p:nvSpPr>
          <p:spPr bwMode="auto">
            <a:xfrm>
              <a:off x="4704" y="912"/>
              <a:ext cx="48" cy="144"/>
            </a:xfrm>
            <a:prstGeom prst="line">
              <a:avLst/>
            </a:prstGeom>
            <a:noFill/>
            <a:ln w="57150">
              <a:solidFill>
                <a:srgbClr val="FF0000"/>
              </a:solidFill>
              <a:round/>
              <a:headEnd/>
              <a:tailEnd/>
            </a:ln>
            <a:effectLst/>
          </p:spPr>
          <p:txBody>
            <a:bodyPr/>
            <a:lstStyle/>
            <a:p>
              <a:endParaRPr lang="en-US"/>
            </a:p>
          </p:txBody>
        </p:sp>
        <p:sp>
          <p:nvSpPr>
            <p:cNvPr id="93246" name="Line 62"/>
            <p:cNvSpPr>
              <a:spLocks noChangeShapeType="1"/>
            </p:cNvSpPr>
            <p:nvPr/>
          </p:nvSpPr>
          <p:spPr bwMode="auto">
            <a:xfrm flipH="1">
              <a:off x="4752" y="912"/>
              <a:ext cx="96" cy="144"/>
            </a:xfrm>
            <a:prstGeom prst="line">
              <a:avLst/>
            </a:prstGeom>
            <a:noFill/>
            <a:ln w="57150">
              <a:solidFill>
                <a:srgbClr val="FF0000"/>
              </a:solidFill>
              <a:round/>
              <a:headEnd/>
              <a:tailEnd/>
            </a:ln>
            <a:effectLst/>
          </p:spPr>
          <p:txBody>
            <a:bodyPr/>
            <a:lstStyle/>
            <a:p>
              <a:endParaRPr lang="en-US"/>
            </a:p>
          </p:txBody>
        </p:sp>
        <p:sp>
          <p:nvSpPr>
            <p:cNvPr id="93247" name="Line 63"/>
            <p:cNvSpPr>
              <a:spLocks noChangeShapeType="1"/>
            </p:cNvSpPr>
            <p:nvPr/>
          </p:nvSpPr>
          <p:spPr bwMode="auto">
            <a:xfrm>
              <a:off x="4848" y="912"/>
              <a:ext cx="48" cy="96"/>
            </a:xfrm>
            <a:prstGeom prst="line">
              <a:avLst/>
            </a:prstGeom>
            <a:noFill/>
            <a:ln w="57150">
              <a:solidFill>
                <a:srgbClr val="FF0000"/>
              </a:solidFill>
              <a:round/>
              <a:headEnd/>
              <a:tailEnd/>
            </a:ln>
            <a:effectLst/>
          </p:spPr>
          <p:txBody>
            <a:bodyPr/>
            <a:lstStyle/>
            <a:p>
              <a:endParaRPr lang="en-US"/>
            </a:p>
          </p:txBody>
        </p:sp>
        <p:sp>
          <p:nvSpPr>
            <p:cNvPr id="93248" name="Line 64"/>
            <p:cNvSpPr>
              <a:spLocks noChangeShapeType="1"/>
            </p:cNvSpPr>
            <p:nvPr/>
          </p:nvSpPr>
          <p:spPr bwMode="auto">
            <a:xfrm>
              <a:off x="3984" y="960"/>
              <a:ext cx="48" cy="96"/>
            </a:xfrm>
            <a:prstGeom prst="line">
              <a:avLst/>
            </a:prstGeom>
            <a:noFill/>
            <a:ln w="57150">
              <a:solidFill>
                <a:srgbClr val="FF0000"/>
              </a:solidFill>
              <a:round/>
              <a:headEnd/>
              <a:tailEnd/>
            </a:ln>
            <a:effectLst/>
          </p:spPr>
          <p:txBody>
            <a:bodyPr/>
            <a:lstStyle/>
            <a:p>
              <a:endParaRPr lang="en-US"/>
            </a:p>
          </p:txBody>
        </p:sp>
      </p:grpSp>
      <p:sp>
        <p:nvSpPr>
          <p:cNvPr id="93249" name="Text Box 65"/>
          <p:cNvSpPr txBox="1">
            <a:spLocks noChangeArrowheads="1"/>
          </p:cNvSpPr>
          <p:nvPr/>
        </p:nvSpPr>
        <p:spPr bwMode="auto">
          <a:xfrm>
            <a:off x="4572000" y="4724400"/>
            <a:ext cx="609600" cy="366713"/>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A</a:t>
            </a:r>
          </a:p>
        </p:txBody>
      </p:sp>
      <p:sp>
        <p:nvSpPr>
          <p:cNvPr id="93250" name="Text Box 66"/>
          <p:cNvSpPr txBox="1">
            <a:spLocks noChangeArrowheads="1"/>
          </p:cNvSpPr>
          <p:nvPr/>
        </p:nvSpPr>
        <p:spPr bwMode="auto">
          <a:xfrm>
            <a:off x="6096000" y="4724400"/>
            <a:ext cx="609600" cy="366713"/>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B</a:t>
            </a:r>
          </a:p>
        </p:txBody>
      </p:sp>
      <p:sp>
        <p:nvSpPr>
          <p:cNvPr id="93251" name="Line 67"/>
          <p:cNvSpPr>
            <a:spLocks noChangeShapeType="1"/>
          </p:cNvSpPr>
          <p:nvPr/>
        </p:nvSpPr>
        <p:spPr bwMode="auto">
          <a:xfrm rot="1070359" flipV="1">
            <a:off x="3505200" y="1981200"/>
            <a:ext cx="495300" cy="12700"/>
          </a:xfrm>
          <a:prstGeom prst="line">
            <a:avLst/>
          </a:prstGeom>
          <a:noFill/>
          <a:ln w="28575">
            <a:solidFill>
              <a:schemeClr val="bg1"/>
            </a:solidFill>
            <a:round/>
            <a:headEnd type="stealth" w="sm" len="lg"/>
            <a:tailEnd type="stealth" w="sm" len="lg"/>
          </a:ln>
          <a:effectLst/>
        </p:spPr>
        <p:txBody>
          <a:bodyPr/>
          <a:lstStyle/>
          <a:p>
            <a:endParaRPr lang="en-US"/>
          </a:p>
        </p:txBody>
      </p:sp>
      <p:grpSp>
        <p:nvGrpSpPr>
          <p:cNvPr id="93252" name="Group 68"/>
          <p:cNvGrpSpPr>
            <a:grpSpLocks/>
          </p:cNvGrpSpPr>
          <p:nvPr/>
        </p:nvGrpSpPr>
        <p:grpSpPr bwMode="auto">
          <a:xfrm>
            <a:off x="2743200" y="4829175"/>
            <a:ext cx="838200" cy="787400"/>
            <a:chOff x="3120" y="1968"/>
            <a:chExt cx="576" cy="400"/>
          </a:xfrm>
        </p:grpSpPr>
        <p:sp>
          <p:nvSpPr>
            <p:cNvPr id="93253" name="Line 69"/>
            <p:cNvSpPr>
              <a:spLocks noChangeShapeType="1"/>
            </p:cNvSpPr>
            <p:nvPr/>
          </p:nvSpPr>
          <p:spPr bwMode="auto">
            <a:xfrm flipV="1">
              <a:off x="3408" y="1968"/>
              <a:ext cx="288" cy="192"/>
            </a:xfrm>
            <a:prstGeom prst="line">
              <a:avLst/>
            </a:prstGeom>
            <a:noFill/>
            <a:ln w="57150">
              <a:solidFill>
                <a:srgbClr val="660033"/>
              </a:solidFill>
              <a:round/>
              <a:headEnd type="oval" w="med" len="med"/>
              <a:tailEnd type="oval" w="med" len="med"/>
            </a:ln>
            <a:effectLst/>
          </p:spPr>
          <p:txBody>
            <a:bodyPr/>
            <a:lstStyle/>
            <a:p>
              <a:endParaRPr lang="en-US"/>
            </a:p>
          </p:txBody>
        </p:sp>
        <p:sp>
          <p:nvSpPr>
            <p:cNvPr id="93254" name="Line 70"/>
            <p:cNvSpPr>
              <a:spLocks noChangeShapeType="1"/>
            </p:cNvSpPr>
            <p:nvPr/>
          </p:nvSpPr>
          <p:spPr bwMode="auto">
            <a:xfrm flipV="1">
              <a:off x="3120" y="2176"/>
              <a:ext cx="288" cy="192"/>
            </a:xfrm>
            <a:prstGeom prst="line">
              <a:avLst/>
            </a:prstGeom>
            <a:noFill/>
            <a:ln w="57150">
              <a:solidFill>
                <a:schemeClr val="bg1"/>
              </a:solidFill>
              <a:round/>
              <a:headEnd/>
              <a:tailEnd/>
            </a:ln>
            <a:effectLst/>
          </p:spPr>
          <p:txBody>
            <a:bodyPr/>
            <a:lstStyle/>
            <a:p>
              <a:endParaRPr lang="en-US"/>
            </a:p>
          </p:txBody>
        </p:sp>
      </p:grpSp>
      <p:sp>
        <p:nvSpPr>
          <p:cNvPr id="93255" name="Line 71"/>
          <p:cNvSpPr>
            <a:spLocks noChangeShapeType="1"/>
          </p:cNvSpPr>
          <p:nvPr/>
        </p:nvSpPr>
        <p:spPr bwMode="auto">
          <a:xfrm flipH="1" flipV="1">
            <a:off x="3505200" y="2057400"/>
            <a:ext cx="304800" cy="182563"/>
          </a:xfrm>
          <a:prstGeom prst="line">
            <a:avLst/>
          </a:prstGeom>
          <a:noFill/>
          <a:ln w="9525">
            <a:solidFill>
              <a:schemeClr val="bg1"/>
            </a:solidFill>
            <a:round/>
            <a:headEnd/>
            <a:tailEnd type="triangle" w="med" len="med"/>
          </a:ln>
          <a:effectLst/>
        </p:spPr>
        <p:txBody>
          <a:bodyPr/>
          <a:lstStyle/>
          <a:p>
            <a:endParaRPr lang="en-US"/>
          </a:p>
        </p:txBody>
      </p:sp>
      <p:grpSp>
        <p:nvGrpSpPr>
          <p:cNvPr id="93256" name="Group 72"/>
          <p:cNvGrpSpPr>
            <a:grpSpLocks/>
          </p:cNvGrpSpPr>
          <p:nvPr/>
        </p:nvGrpSpPr>
        <p:grpSpPr bwMode="auto">
          <a:xfrm rot="-1062720">
            <a:off x="1371600" y="3352800"/>
            <a:ext cx="939800" cy="635000"/>
            <a:chOff x="1680" y="1440"/>
            <a:chExt cx="592" cy="400"/>
          </a:xfrm>
        </p:grpSpPr>
        <p:sp>
          <p:nvSpPr>
            <p:cNvPr id="93257" name="Oval 73"/>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a:effectLst/>
          </p:spPr>
          <p:txBody>
            <a:bodyPr vert="eaVert" wrap="none" anchor="ctr"/>
            <a:lstStyle/>
            <a:p>
              <a:pPr algn="ctr"/>
              <a:endParaRPr lang="vi-VN"/>
            </a:p>
          </p:txBody>
        </p:sp>
        <p:sp>
          <p:nvSpPr>
            <p:cNvPr id="93258" name="Line 74"/>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ffectLst/>
          </p:spPr>
          <p:txBody>
            <a:bodyPr/>
            <a:lstStyle/>
            <a:p>
              <a:endParaRPr lang="en-US"/>
            </a:p>
          </p:txBody>
        </p:sp>
        <p:sp>
          <p:nvSpPr>
            <p:cNvPr id="93259" name="Line 75"/>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a:effectLst/>
          </p:spPr>
          <p:txBody>
            <a:bodyPr/>
            <a:lstStyle/>
            <a:p>
              <a:endParaRPr lang="en-US"/>
            </a:p>
          </p:txBody>
        </p:sp>
      </p:grpSp>
      <p:sp>
        <p:nvSpPr>
          <p:cNvPr id="93260" name="Line 76"/>
          <p:cNvSpPr>
            <a:spLocks noChangeShapeType="1"/>
          </p:cNvSpPr>
          <p:nvPr/>
        </p:nvSpPr>
        <p:spPr bwMode="auto">
          <a:xfrm>
            <a:off x="3352800" y="1600200"/>
            <a:ext cx="927100" cy="0"/>
          </a:xfrm>
          <a:prstGeom prst="line">
            <a:avLst/>
          </a:prstGeom>
          <a:noFill/>
          <a:ln w="57150">
            <a:solidFill>
              <a:srgbClr val="660033"/>
            </a:solidFill>
            <a:round/>
            <a:headEnd/>
            <a:tailEnd type="oval" w="med" len="med"/>
          </a:ln>
          <a:effectLst/>
        </p:spPr>
        <p:txBody>
          <a:bodyPr/>
          <a:lstStyle/>
          <a:p>
            <a:endParaRPr lang="en-US"/>
          </a:p>
        </p:txBody>
      </p:sp>
      <p:sp>
        <p:nvSpPr>
          <p:cNvPr id="93261" name="Line 77"/>
          <p:cNvSpPr>
            <a:spLocks noChangeShapeType="1"/>
          </p:cNvSpPr>
          <p:nvPr/>
        </p:nvSpPr>
        <p:spPr bwMode="auto">
          <a:xfrm>
            <a:off x="6324600" y="1600200"/>
            <a:ext cx="2286000" cy="0"/>
          </a:xfrm>
          <a:prstGeom prst="line">
            <a:avLst/>
          </a:prstGeom>
          <a:noFill/>
          <a:ln w="57150">
            <a:solidFill>
              <a:srgbClr val="660033"/>
            </a:solidFill>
            <a:round/>
            <a:headEnd type="oval" w="med" len="med"/>
            <a:tailEnd/>
          </a:ln>
          <a:effectLst/>
        </p:spPr>
        <p:txBody>
          <a:bodyPr/>
          <a:lstStyle/>
          <a:p>
            <a:endParaRPr lang="en-US"/>
          </a:p>
        </p:txBody>
      </p:sp>
      <p:sp>
        <p:nvSpPr>
          <p:cNvPr id="93262" name="Line 78"/>
          <p:cNvSpPr>
            <a:spLocks noChangeShapeType="1"/>
          </p:cNvSpPr>
          <p:nvPr/>
        </p:nvSpPr>
        <p:spPr bwMode="auto">
          <a:xfrm>
            <a:off x="3810000" y="5181600"/>
            <a:ext cx="990600" cy="0"/>
          </a:xfrm>
          <a:prstGeom prst="line">
            <a:avLst/>
          </a:prstGeom>
          <a:noFill/>
          <a:ln w="57150">
            <a:solidFill>
              <a:srgbClr val="660033"/>
            </a:solidFill>
            <a:round/>
            <a:headEnd type="oval" w="med" len="med"/>
            <a:tailEnd type="oval" w="med" len="med"/>
          </a:ln>
          <a:effectLst/>
        </p:spPr>
        <p:txBody>
          <a:bodyPr/>
          <a:lstStyle/>
          <a:p>
            <a:endParaRPr lang="en-US"/>
          </a:p>
        </p:txBody>
      </p:sp>
      <p:sp>
        <p:nvSpPr>
          <p:cNvPr id="93263" name="Line 79"/>
          <p:cNvSpPr>
            <a:spLocks noChangeShapeType="1"/>
          </p:cNvSpPr>
          <p:nvPr/>
        </p:nvSpPr>
        <p:spPr bwMode="auto">
          <a:xfrm>
            <a:off x="3810000" y="1600200"/>
            <a:ext cx="0" cy="2743200"/>
          </a:xfrm>
          <a:prstGeom prst="line">
            <a:avLst/>
          </a:prstGeom>
          <a:noFill/>
          <a:ln w="57150">
            <a:solidFill>
              <a:srgbClr val="660033"/>
            </a:solidFill>
            <a:round/>
            <a:headEnd/>
            <a:tailEnd/>
          </a:ln>
          <a:effectLst/>
        </p:spPr>
        <p:txBody>
          <a:bodyPr/>
          <a:lstStyle/>
          <a:p>
            <a:endParaRPr lang="en-US"/>
          </a:p>
        </p:txBody>
      </p:sp>
      <p:sp>
        <p:nvSpPr>
          <p:cNvPr id="93264" name="Line 80"/>
          <p:cNvSpPr>
            <a:spLocks noChangeShapeType="1"/>
          </p:cNvSpPr>
          <p:nvPr/>
        </p:nvSpPr>
        <p:spPr bwMode="auto">
          <a:xfrm>
            <a:off x="6705600" y="1600200"/>
            <a:ext cx="0" cy="2743200"/>
          </a:xfrm>
          <a:prstGeom prst="line">
            <a:avLst/>
          </a:prstGeom>
          <a:noFill/>
          <a:ln w="57150">
            <a:solidFill>
              <a:srgbClr val="660033"/>
            </a:solidFill>
            <a:round/>
            <a:headEnd/>
            <a:tailEnd/>
          </a:ln>
          <a:effectLst/>
        </p:spPr>
        <p:txBody>
          <a:bodyPr/>
          <a:lstStyle/>
          <a:p>
            <a:endParaRPr lang="en-US"/>
          </a:p>
        </p:txBody>
      </p:sp>
      <p:grpSp>
        <p:nvGrpSpPr>
          <p:cNvPr id="93267" name="Group 83"/>
          <p:cNvGrpSpPr>
            <a:grpSpLocks/>
          </p:cNvGrpSpPr>
          <p:nvPr/>
        </p:nvGrpSpPr>
        <p:grpSpPr bwMode="auto">
          <a:xfrm>
            <a:off x="4114800" y="2667000"/>
            <a:ext cx="2222500" cy="1822450"/>
            <a:chOff x="2592" y="1680"/>
            <a:chExt cx="1400" cy="1148"/>
          </a:xfrm>
        </p:grpSpPr>
        <p:sp>
          <p:nvSpPr>
            <p:cNvPr id="93268" name="Text Box 84"/>
            <p:cNvSpPr txBox="1">
              <a:spLocks noChangeArrowheads="1"/>
            </p:cNvSpPr>
            <p:nvPr/>
          </p:nvSpPr>
          <p:spPr bwMode="auto">
            <a:xfrm>
              <a:off x="3456" y="1776"/>
              <a:ext cx="384" cy="231"/>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K</a:t>
              </a:r>
            </a:p>
          </p:txBody>
        </p:sp>
        <p:sp>
          <p:nvSpPr>
            <p:cNvPr id="93269" name="Oval 85"/>
            <p:cNvSpPr>
              <a:spLocks noChangeArrowheads="1"/>
            </p:cNvSpPr>
            <p:nvPr/>
          </p:nvSpPr>
          <p:spPr bwMode="auto">
            <a:xfrm rot="-4329641">
              <a:off x="2992" y="2336"/>
              <a:ext cx="66" cy="64"/>
            </a:xfrm>
            <a:prstGeom prst="ellipse">
              <a:avLst/>
            </a:prstGeom>
            <a:solidFill>
              <a:srgbClr val="0000FF"/>
            </a:solidFill>
            <a:ln w="6350">
              <a:solidFill>
                <a:srgbClr val="FF00FF"/>
              </a:solidFill>
              <a:round/>
              <a:headEnd/>
              <a:tailEnd/>
            </a:ln>
            <a:effectLst/>
          </p:spPr>
          <p:txBody>
            <a:bodyPr vert="eaVert" wrap="none" anchor="ctr"/>
            <a:lstStyle/>
            <a:p>
              <a:pPr algn="ctr"/>
              <a:endParaRPr lang="vi-VN"/>
            </a:p>
          </p:txBody>
        </p:sp>
        <p:sp>
          <p:nvSpPr>
            <p:cNvPr id="93270" name="Rectangle 86"/>
            <p:cNvSpPr>
              <a:spLocks noChangeArrowheads="1"/>
            </p:cNvSpPr>
            <p:nvPr/>
          </p:nvSpPr>
          <p:spPr bwMode="auto">
            <a:xfrm>
              <a:off x="2599" y="1680"/>
              <a:ext cx="1393" cy="1142"/>
            </a:xfrm>
            <a:prstGeom prst="rect">
              <a:avLst/>
            </a:prstGeom>
            <a:solidFill>
              <a:schemeClr val="tx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endParaRPr lang="en-US"/>
            </a:p>
          </p:txBody>
        </p:sp>
        <p:sp>
          <p:nvSpPr>
            <p:cNvPr id="93271" name="Rectangle 87"/>
            <p:cNvSpPr>
              <a:spLocks noChangeArrowheads="1"/>
            </p:cNvSpPr>
            <p:nvPr/>
          </p:nvSpPr>
          <p:spPr bwMode="auto">
            <a:xfrm>
              <a:off x="2592" y="1686"/>
              <a:ext cx="1393" cy="1142"/>
            </a:xfrm>
            <a:prstGeom prst="rect">
              <a:avLst/>
            </a:prstGeom>
            <a:solidFill>
              <a:schemeClr val="bg1"/>
            </a:solidFill>
            <a:ln w="57150" cmpd="thickThin">
              <a:solidFill>
                <a:srgbClr val="663300"/>
              </a:solidFill>
              <a:miter lim="800000"/>
              <a:headEnd/>
              <a:tailEnd/>
            </a:ln>
            <a:effectLst/>
          </p:spPr>
          <p:txBody>
            <a:bodyPr wrap="none" anchor="ctr"/>
            <a:lstStyle/>
            <a:p>
              <a:endParaRPr lang="en-US"/>
            </a:p>
          </p:txBody>
        </p:sp>
        <p:sp>
          <p:nvSpPr>
            <p:cNvPr id="93272" name="Rectangle 88"/>
            <p:cNvSpPr>
              <a:spLocks noChangeArrowheads="1"/>
            </p:cNvSpPr>
            <p:nvPr/>
          </p:nvSpPr>
          <p:spPr bwMode="auto">
            <a:xfrm>
              <a:off x="2652" y="1725"/>
              <a:ext cx="1280" cy="646"/>
            </a:xfrm>
            <a:prstGeom prst="rect">
              <a:avLst/>
            </a:prstGeom>
            <a:solidFill>
              <a:schemeClr val="bg1">
                <a:alpha val="38000"/>
              </a:schemeClr>
            </a:solidFill>
            <a:ln w="19050">
              <a:solidFill>
                <a:schemeClr val="tx1"/>
              </a:solidFill>
              <a:miter lim="800000"/>
              <a:headEnd/>
              <a:tailEnd/>
            </a:ln>
            <a:effectLst/>
          </p:spPr>
          <p:txBody>
            <a:bodyPr wrap="none" anchor="ctr"/>
            <a:lstStyle/>
            <a:p>
              <a:endParaRPr lang="en-US"/>
            </a:p>
          </p:txBody>
        </p:sp>
        <p:sp>
          <p:nvSpPr>
            <p:cNvPr id="93273" name="Oval 89"/>
            <p:cNvSpPr>
              <a:spLocks noChangeArrowheads="1"/>
            </p:cNvSpPr>
            <p:nvPr/>
          </p:nvSpPr>
          <p:spPr bwMode="auto">
            <a:xfrm>
              <a:off x="2729" y="1789"/>
              <a:ext cx="1082" cy="985"/>
            </a:xfrm>
            <a:prstGeom prst="ellipse">
              <a:avLst/>
            </a:prstGeom>
            <a:solidFill>
              <a:srgbClr val="FFFFCC"/>
            </a:solidFill>
            <a:ln w="12700">
              <a:solidFill>
                <a:schemeClr val="accent2"/>
              </a:solidFill>
              <a:round/>
              <a:headEnd/>
              <a:tailEnd/>
            </a:ln>
            <a:effectLst/>
          </p:spPr>
          <p:txBody>
            <a:bodyPr wrap="none" anchor="ctr"/>
            <a:lstStyle/>
            <a:p>
              <a:endParaRPr lang="en-US"/>
            </a:p>
          </p:txBody>
        </p:sp>
        <p:sp>
          <p:nvSpPr>
            <p:cNvPr id="93274" name="Text Box 90"/>
            <p:cNvSpPr txBox="1">
              <a:spLocks noChangeArrowheads="1"/>
            </p:cNvSpPr>
            <p:nvPr/>
          </p:nvSpPr>
          <p:spPr bwMode="auto">
            <a:xfrm rot="810395">
              <a:off x="3547" y="1938"/>
              <a:ext cx="255" cy="173"/>
            </a:xfrm>
            <a:prstGeom prst="rect">
              <a:avLst/>
            </a:prstGeom>
            <a:noFill/>
            <a:ln w="6350">
              <a:noFill/>
              <a:miter lim="800000"/>
              <a:headEnd/>
              <a:tailEnd/>
            </a:ln>
            <a:effectLst/>
          </p:spPr>
          <p:txBody>
            <a:bodyPr>
              <a:spAutoFit/>
            </a:bodyPr>
            <a:lstStyle/>
            <a:p>
              <a:pPr algn="ctr"/>
              <a:r>
                <a:rPr lang="en-US" sz="1200">
                  <a:solidFill>
                    <a:srgbClr val="0000FF"/>
                  </a:solidFill>
                  <a:latin typeface="Times New Roman" pitchFamily="18" charset="0"/>
                </a:rPr>
                <a:t>5</a:t>
              </a:r>
              <a:endParaRPr lang="en-US"/>
            </a:p>
          </p:txBody>
        </p:sp>
        <p:sp>
          <p:nvSpPr>
            <p:cNvPr id="93275" name="Oval 91"/>
            <p:cNvSpPr>
              <a:spLocks noChangeArrowheads="1"/>
            </p:cNvSpPr>
            <p:nvPr/>
          </p:nvSpPr>
          <p:spPr bwMode="auto">
            <a:xfrm rot="5400000">
              <a:off x="2748" y="1720"/>
              <a:ext cx="1051" cy="1155"/>
            </a:xfrm>
            <a:prstGeom prst="ellipse">
              <a:avLst/>
            </a:prstGeom>
            <a:noFill/>
            <a:ln w="12700">
              <a:solidFill>
                <a:srgbClr val="003300"/>
              </a:solidFill>
              <a:round/>
              <a:headEnd/>
              <a:tailEnd/>
            </a:ln>
            <a:effectLst/>
          </p:spPr>
          <p:txBody>
            <a:bodyPr wrap="none" anchor="ctr"/>
            <a:lstStyle/>
            <a:p>
              <a:endParaRPr lang="en-US"/>
            </a:p>
          </p:txBody>
        </p:sp>
        <p:sp>
          <p:nvSpPr>
            <p:cNvPr id="93276" name="Arc 92"/>
            <p:cNvSpPr>
              <a:spLocks/>
            </p:cNvSpPr>
            <p:nvPr/>
          </p:nvSpPr>
          <p:spPr bwMode="auto">
            <a:xfrm rot="6681726" flipH="1">
              <a:off x="3121" y="1750"/>
              <a:ext cx="406" cy="723"/>
            </a:xfrm>
            <a:custGeom>
              <a:avLst/>
              <a:gdLst>
                <a:gd name="G0" fmla="+- 2653 0 0"/>
                <a:gd name="G1" fmla="+- 17906 0 0"/>
                <a:gd name="G2" fmla="+- 21600 0 0"/>
                <a:gd name="T0" fmla="*/ 14733 w 24253"/>
                <a:gd name="T1" fmla="*/ 0 h 39506"/>
                <a:gd name="T2" fmla="*/ 0 w 24253"/>
                <a:gd name="T3" fmla="*/ 39342 h 39506"/>
                <a:gd name="T4" fmla="*/ 2653 w 24253"/>
                <a:gd name="T5" fmla="*/ 17906 h 39506"/>
              </a:gdLst>
              <a:ahLst/>
              <a:cxnLst>
                <a:cxn ang="0">
                  <a:pos x="T0" y="T1"/>
                </a:cxn>
                <a:cxn ang="0">
                  <a:pos x="T2" y="T3"/>
                </a:cxn>
                <a:cxn ang="0">
                  <a:pos x="T4" y="T5"/>
                </a:cxn>
              </a:cxnLst>
              <a:rect l="0" t="0" r="r" b="b"/>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close/>
                </a:path>
              </a:pathLst>
            </a:custGeom>
            <a:noFill/>
            <a:ln w="3175">
              <a:solidFill>
                <a:srgbClr val="00FFFF"/>
              </a:solidFill>
              <a:round/>
              <a:headEnd/>
              <a:tailEnd/>
            </a:ln>
            <a:effectLst/>
          </p:spPr>
          <p:txBody>
            <a:bodyPr wrap="none" anchor="ctr"/>
            <a:lstStyle/>
            <a:p>
              <a:endParaRPr lang="en-US"/>
            </a:p>
          </p:txBody>
        </p:sp>
        <p:sp>
          <p:nvSpPr>
            <p:cNvPr id="93277" name="Line 93"/>
            <p:cNvSpPr>
              <a:spLocks noChangeShapeType="1"/>
            </p:cNvSpPr>
            <p:nvPr/>
          </p:nvSpPr>
          <p:spPr bwMode="auto">
            <a:xfrm rot="10800000">
              <a:off x="3293" y="1910"/>
              <a:ext cx="0" cy="96"/>
            </a:xfrm>
            <a:prstGeom prst="line">
              <a:avLst/>
            </a:prstGeom>
            <a:noFill/>
            <a:ln w="9525">
              <a:solidFill>
                <a:srgbClr val="FF0000"/>
              </a:solidFill>
              <a:round/>
              <a:headEnd/>
              <a:tailEnd/>
            </a:ln>
            <a:effectLst/>
          </p:spPr>
          <p:txBody>
            <a:bodyPr/>
            <a:lstStyle/>
            <a:p>
              <a:endParaRPr lang="en-US"/>
            </a:p>
          </p:txBody>
        </p:sp>
        <p:sp>
          <p:nvSpPr>
            <p:cNvPr id="93278" name="Text Box 94"/>
            <p:cNvSpPr txBox="1">
              <a:spLocks noChangeArrowheads="1"/>
            </p:cNvSpPr>
            <p:nvPr/>
          </p:nvSpPr>
          <p:spPr bwMode="auto">
            <a:xfrm rot="-466213">
              <a:off x="3156" y="1748"/>
              <a:ext cx="250" cy="173"/>
            </a:xfrm>
            <a:prstGeom prst="rect">
              <a:avLst/>
            </a:prstGeom>
            <a:noFill/>
            <a:ln w="3175">
              <a:noFill/>
              <a:miter lim="800000"/>
              <a:headEnd/>
              <a:tailEnd/>
            </a:ln>
            <a:effectLst/>
          </p:spPr>
          <p:txBody>
            <a:bodyPr>
              <a:spAutoFit/>
            </a:bodyPr>
            <a:lstStyle/>
            <a:p>
              <a:pPr algn="ctr"/>
              <a:r>
                <a:rPr lang="en-US" sz="1200"/>
                <a:t>3</a:t>
              </a:r>
            </a:p>
          </p:txBody>
        </p:sp>
        <p:sp>
          <p:nvSpPr>
            <p:cNvPr id="93279" name="Text Box 95"/>
            <p:cNvSpPr txBox="1">
              <a:spLocks noChangeArrowheads="1"/>
            </p:cNvSpPr>
            <p:nvPr/>
          </p:nvSpPr>
          <p:spPr bwMode="auto">
            <a:xfrm rot="20100000">
              <a:off x="2920" y="1811"/>
              <a:ext cx="342"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2</a:t>
              </a:r>
              <a:endParaRPr lang="en-US"/>
            </a:p>
          </p:txBody>
        </p:sp>
        <p:sp>
          <p:nvSpPr>
            <p:cNvPr id="93280" name="Line 96"/>
            <p:cNvSpPr>
              <a:spLocks noChangeShapeType="1"/>
            </p:cNvSpPr>
            <p:nvPr/>
          </p:nvSpPr>
          <p:spPr bwMode="auto">
            <a:xfrm rot="300000">
              <a:off x="3329" y="1910"/>
              <a:ext cx="0" cy="40"/>
            </a:xfrm>
            <a:prstGeom prst="line">
              <a:avLst/>
            </a:prstGeom>
            <a:noFill/>
            <a:ln w="6350">
              <a:solidFill>
                <a:srgbClr val="0000FF"/>
              </a:solidFill>
              <a:round/>
              <a:headEnd/>
              <a:tailEnd/>
            </a:ln>
            <a:effectLst/>
          </p:spPr>
          <p:txBody>
            <a:bodyPr/>
            <a:lstStyle/>
            <a:p>
              <a:endParaRPr lang="en-US"/>
            </a:p>
          </p:txBody>
        </p:sp>
        <p:sp>
          <p:nvSpPr>
            <p:cNvPr id="93281" name="Line 97"/>
            <p:cNvSpPr>
              <a:spLocks noChangeShapeType="1"/>
            </p:cNvSpPr>
            <p:nvPr/>
          </p:nvSpPr>
          <p:spPr bwMode="auto">
            <a:xfrm rot="600000">
              <a:off x="3362" y="1914"/>
              <a:ext cx="0" cy="41"/>
            </a:xfrm>
            <a:prstGeom prst="line">
              <a:avLst/>
            </a:prstGeom>
            <a:noFill/>
            <a:ln w="6350">
              <a:solidFill>
                <a:srgbClr val="0000FF"/>
              </a:solidFill>
              <a:round/>
              <a:headEnd/>
              <a:tailEnd/>
            </a:ln>
            <a:effectLst/>
          </p:spPr>
          <p:txBody>
            <a:bodyPr/>
            <a:lstStyle/>
            <a:p>
              <a:endParaRPr lang="en-US"/>
            </a:p>
          </p:txBody>
        </p:sp>
        <p:sp>
          <p:nvSpPr>
            <p:cNvPr id="93282" name="Line 98"/>
            <p:cNvSpPr>
              <a:spLocks noChangeShapeType="1"/>
            </p:cNvSpPr>
            <p:nvPr/>
          </p:nvSpPr>
          <p:spPr bwMode="auto">
            <a:xfrm rot="900000">
              <a:off x="3395" y="1922"/>
              <a:ext cx="0" cy="39"/>
            </a:xfrm>
            <a:prstGeom prst="line">
              <a:avLst/>
            </a:prstGeom>
            <a:noFill/>
            <a:ln w="6350">
              <a:solidFill>
                <a:srgbClr val="0000FF"/>
              </a:solidFill>
              <a:round/>
              <a:headEnd/>
              <a:tailEnd/>
            </a:ln>
            <a:effectLst/>
          </p:spPr>
          <p:txBody>
            <a:bodyPr/>
            <a:lstStyle/>
            <a:p>
              <a:endParaRPr lang="en-US"/>
            </a:p>
          </p:txBody>
        </p:sp>
        <p:sp>
          <p:nvSpPr>
            <p:cNvPr id="93283" name="Line 99"/>
            <p:cNvSpPr>
              <a:spLocks noChangeShapeType="1"/>
            </p:cNvSpPr>
            <p:nvPr/>
          </p:nvSpPr>
          <p:spPr bwMode="auto">
            <a:xfrm rot="1200000">
              <a:off x="3427" y="1932"/>
              <a:ext cx="0" cy="41"/>
            </a:xfrm>
            <a:prstGeom prst="line">
              <a:avLst/>
            </a:prstGeom>
            <a:noFill/>
            <a:ln w="6350">
              <a:solidFill>
                <a:srgbClr val="0000FF"/>
              </a:solidFill>
              <a:round/>
              <a:headEnd/>
              <a:tailEnd/>
            </a:ln>
            <a:effectLst/>
          </p:spPr>
          <p:txBody>
            <a:bodyPr/>
            <a:lstStyle/>
            <a:p>
              <a:endParaRPr lang="en-US"/>
            </a:p>
          </p:txBody>
        </p:sp>
        <p:sp>
          <p:nvSpPr>
            <p:cNvPr id="93284" name="Line 100"/>
            <p:cNvSpPr>
              <a:spLocks noChangeShapeType="1"/>
            </p:cNvSpPr>
            <p:nvPr/>
          </p:nvSpPr>
          <p:spPr bwMode="auto">
            <a:xfrm rot="1500000">
              <a:off x="3452" y="1944"/>
              <a:ext cx="0" cy="89"/>
            </a:xfrm>
            <a:prstGeom prst="line">
              <a:avLst/>
            </a:prstGeom>
            <a:noFill/>
            <a:ln w="9525">
              <a:solidFill>
                <a:srgbClr val="FF0000"/>
              </a:solidFill>
              <a:round/>
              <a:headEnd/>
              <a:tailEnd/>
            </a:ln>
            <a:effectLst/>
          </p:spPr>
          <p:txBody>
            <a:bodyPr/>
            <a:lstStyle/>
            <a:p>
              <a:endParaRPr lang="en-US"/>
            </a:p>
          </p:txBody>
        </p:sp>
        <p:sp>
          <p:nvSpPr>
            <p:cNvPr id="93285" name="Line 101"/>
            <p:cNvSpPr>
              <a:spLocks noChangeShapeType="1"/>
            </p:cNvSpPr>
            <p:nvPr/>
          </p:nvSpPr>
          <p:spPr bwMode="auto">
            <a:xfrm rot="1800000">
              <a:off x="3488" y="1962"/>
              <a:ext cx="0" cy="41"/>
            </a:xfrm>
            <a:prstGeom prst="line">
              <a:avLst/>
            </a:prstGeom>
            <a:noFill/>
            <a:ln w="6350">
              <a:solidFill>
                <a:srgbClr val="0000FF"/>
              </a:solidFill>
              <a:round/>
              <a:headEnd/>
              <a:tailEnd/>
            </a:ln>
            <a:effectLst/>
          </p:spPr>
          <p:txBody>
            <a:bodyPr/>
            <a:lstStyle/>
            <a:p>
              <a:endParaRPr lang="en-US"/>
            </a:p>
          </p:txBody>
        </p:sp>
        <p:sp>
          <p:nvSpPr>
            <p:cNvPr id="93286" name="Line 102"/>
            <p:cNvSpPr>
              <a:spLocks noChangeShapeType="1"/>
            </p:cNvSpPr>
            <p:nvPr/>
          </p:nvSpPr>
          <p:spPr bwMode="auto">
            <a:xfrm rot="2100000">
              <a:off x="3513" y="1978"/>
              <a:ext cx="0" cy="39"/>
            </a:xfrm>
            <a:prstGeom prst="line">
              <a:avLst/>
            </a:prstGeom>
            <a:noFill/>
            <a:ln w="6350">
              <a:solidFill>
                <a:srgbClr val="0000FF"/>
              </a:solidFill>
              <a:round/>
              <a:headEnd/>
              <a:tailEnd/>
            </a:ln>
            <a:effectLst/>
          </p:spPr>
          <p:txBody>
            <a:bodyPr/>
            <a:lstStyle/>
            <a:p>
              <a:endParaRPr lang="en-US"/>
            </a:p>
          </p:txBody>
        </p:sp>
        <p:sp>
          <p:nvSpPr>
            <p:cNvPr id="93287" name="Line 103"/>
            <p:cNvSpPr>
              <a:spLocks noChangeShapeType="1"/>
            </p:cNvSpPr>
            <p:nvPr/>
          </p:nvSpPr>
          <p:spPr bwMode="auto">
            <a:xfrm rot="2400000">
              <a:off x="3542" y="1997"/>
              <a:ext cx="0" cy="39"/>
            </a:xfrm>
            <a:prstGeom prst="line">
              <a:avLst/>
            </a:prstGeom>
            <a:noFill/>
            <a:ln w="6350">
              <a:solidFill>
                <a:srgbClr val="0000FF"/>
              </a:solidFill>
              <a:round/>
              <a:headEnd/>
              <a:tailEnd/>
            </a:ln>
            <a:effectLst/>
          </p:spPr>
          <p:txBody>
            <a:bodyPr/>
            <a:lstStyle/>
            <a:p>
              <a:endParaRPr lang="en-US"/>
            </a:p>
          </p:txBody>
        </p:sp>
        <p:sp>
          <p:nvSpPr>
            <p:cNvPr id="93288" name="Line 104"/>
            <p:cNvSpPr>
              <a:spLocks noChangeShapeType="1"/>
            </p:cNvSpPr>
            <p:nvPr/>
          </p:nvSpPr>
          <p:spPr bwMode="auto">
            <a:xfrm rot="2700000">
              <a:off x="3565" y="2018"/>
              <a:ext cx="0" cy="44"/>
            </a:xfrm>
            <a:prstGeom prst="line">
              <a:avLst/>
            </a:prstGeom>
            <a:noFill/>
            <a:ln w="6350">
              <a:solidFill>
                <a:srgbClr val="0000FF"/>
              </a:solidFill>
              <a:round/>
              <a:headEnd/>
              <a:tailEnd/>
            </a:ln>
            <a:effectLst/>
          </p:spPr>
          <p:txBody>
            <a:bodyPr/>
            <a:lstStyle/>
            <a:p>
              <a:endParaRPr lang="en-US"/>
            </a:p>
          </p:txBody>
        </p:sp>
        <p:sp>
          <p:nvSpPr>
            <p:cNvPr id="93289" name="Line 105"/>
            <p:cNvSpPr>
              <a:spLocks noChangeShapeType="1"/>
            </p:cNvSpPr>
            <p:nvPr/>
          </p:nvSpPr>
          <p:spPr bwMode="auto">
            <a:xfrm rot="3000000">
              <a:off x="3570" y="2029"/>
              <a:ext cx="0" cy="98"/>
            </a:xfrm>
            <a:prstGeom prst="line">
              <a:avLst/>
            </a:prstGeom>
            <a:noFill/>
            <a:ln w="9525">
              <a:solidFill>
                <a:srgbClr val="FF0000"/>
              </a:solidFill>
              <a:round/>
              <a:headEnd/>
              <a:tailEnd/>
            </a:ln>
            <a:effectLst/>
          </p:spPr>
          <p:txBody>
            <a:bodyPr/>
            <a:lstStyle/>
            <a:p>
              <a:endParaRPr lang="en-US"/>
            </a:p>
          </p:txBody>
        </p:sp>
        <p:sp>
          <p:nvSpPr>
            <p:cNvPr id="93290" name="Line 106"/>
            <p:cNvSpPr>
              <a:spLocks noChangeShapeType="1"/>
            </p:cNvSpPr>
            <p:nvPr/>
          </p:nvSpPr>
          <p:spPr bwMode="auto">
            <a:xfrm rot="29400000">
              <a:off x="3017" y="2027"/>
              <a:ext cx="0" cy="106"/>
            </a:xfrm>
            <a:prstGeom prst="line">
              <a:avLst/>
            </a:prstGeom>
            <a:noFill/>
            <a:ln w="9525">
              <a:solidFill>
                <a:srgbClr val="FF0000"/>
              </a:solidFill>
              <a:round/>
              <a:headEnd/>
              <a:tailEnd/>
            </a:ln>
            <a:effectLst/>
          </p:spPr>
          <p:txBody>
            <a:bodyPr/>
            <a:lstStyle/>
            <a:p>
              <a:endParaRPr lang="en-US"/>
            </a:p>
          </p:txBody>
        </p:sp>
        <p:sp>
          <p:nvSpPr>
            <p:cNvPr id="93291" name="Line 107"/>
            <p:cNvSpPr>
              <a:spLocks noChangeShapeType="1"/>
            </p:cNvSpPr>
            <p:nvPr/>
          </p:nvSpPr>
          <p:spPr bwMode="auto">
            <a:xfrm rot="18900000">
              <a:off x="3017" y="2018"/>
              <a:ext cx="0" cy="40"/>
            </a:xfrm>
            <a:prstGeom prst="line">
              <a:avLst/>
            </a:prstGeom>
            <a:noFill/>
            <a:ln w="6350">
              <a:solidFill>
                <a:srgbClr val="0000FF"/>
              </a:solidFill>
              <a:round/>
              <a:headEnd/>
              <a:tailEnd/>
            </a:ln>
            <a:effectLst/>
          </p:spPr>
          <p:txBody>
            <a:bodyPr/>
            <a:lstStyle/>
            <a:p>
              <a:endParaRPr lang="en-US"/>
            </a:p>
          </p:txBody>
        </p:sp>
        <p:sp>
          <p:nvSpPr>
            <p:cNvPr id="93292" name="Line 108"/>
            <p:cNvSpPr>
              <a:spLocks noChangeShapeType="1"/>
            </p:cNvSpPr>
            <p:nvPr/>
          </p:nvSpPr>
          <p:spPr bwMode="auto">
            <a:xfrm rot="19200000">
              <a:off x="3040" y="1999"/>
              <a:ext cx="0" cy="38"/>
            </a:xfrm>
            <a:prstGeom prst="line">
              <a:avLst/>
            </a:prstGeom>
            <a:noFill/>
            <a:ln w="6350">
              <a:solidFill>
                <a:srgbClr val="0000FF"/>
              </a:solidFill>
              <a:round/>
              <a:headEnd/>
              <a:tailEnd/>
            </a:ln>
            <a:effectLst/>
          </p:spPr>
          <p:txBody>
            <a:bodyPr/>
            <a:lstStyle/>
            <a:p>
              <a:endParaRPr lang="en-US"/>
            </a:p>
          </p:txBody>
        </p:sp>
        <p:sp>
          <p:nvSpPr>
            <p:cNvPr id="93293" name="Line 109"/>
            <p:cNvSpPr>
              <a:spLocks noChangeShapeType="1"/>
            </p:cNvSpPr>
            <p:nvPr/>
          </p:nvSpPr>
          <p:spPr bwMode="auto">
            <a:xfrm rot="19500000">
              <a:off x="3069" y="1979"/>
              <a:ext cx="0" cy="39"/>
            </a:xfrm>
            <a:prstGeom prst="line">
              <a:avLst/>
            </a:prstGeom>
            <a:noFill/>
            <a:ln w="6350">
              <a:solidFill>
                <a:srgbClr val="0000FF"/>
              </a:solidFill>
              <a:round/>
              <a:headEnd/>
              <a:tailEnd/>
            </a:ln>
            <a:effectLst/>
          </p:spPr>
          <p:txBody>
            <a:bodyPr/>
            <a:lstStyle/>
            <a:p>
              <a:endParaRPr lang="en-US"/>
            </a:p>
          </p:txBody>
        </p:sp>
        <p:sp>
          <p:nvSpPr>
            <p:cNvPr id="93294" name="Line 110"/>
            <p:cNvSpPr>
              <a:spLocks noChangeShapeType="1"/>
            </p:cNvSpPr>
            <p:nvPr/>
          </p:nvSpPr>
          <p:spPr bwMode="auto">
            <a:xfrm rot="19800000">
              <a:off x="3095" y="1961"/>
              <a:ext cx="0" cy="39"/>
            </a:xfrm>
            <a:prstGeom prst="line">
              <a:avLst/>
            </a:prstGeom>
            <a:noFill/>
            <a:ln w="6350">
              <a:solidFill>
                <a:srgbClr val="0000FF"/>
              </a:solidFill>
              <a:round/>
              <a:headEnd/>
              <a:tailEnd/>
            </a:ln>
            <a:effectLst/>
          </p:spPr>
          <p:txBody>
            <a:bodyPr/>
            <a:lstStyle/>
            <a:p>
              <a:endParaRPr lang="en-US"/>
            </a:p>
          </p:txBody>
        </p:sp>
        <p:sp>
          <p:nvSpPr>
            <p:cNvPr id="93295" name="Line 111"/>
            <p:cNvSpPr>
              <a:spLocks noChangeShapeType="1"/>
            </p:cNvSpPr>
            <p:nvPr/>
          </p:nvSpPr>
          <p:spPr bwMode="auto">
            <a:xfrm rot="20100000">
              <a:off x="3139" y="1943"/>
              <a:ext cx="0" cy="88"/>
            </a:xfrm>
            <a:prstGeom prst="line">
              <a:avLst/>
            </a:prstGeom>
            <a:noFill/>
            <a:ln w="9525">
              <a:solidFill>
                <a:srgbClr val="FF0000"/>
              </a:solidFill>
              <a:round/>
              <a:headEnd/>
              <a:tailEnd/>
            </a:ln>
            <a:effectLst/>
          </p:spPr>
          <p:txBody>
            <a:bodyPr/>
            <a:lstStyle/>
            <a:p>
              <a:endParaRPr lang="en-US"/>
            </a:p>
          </p:txBody>
        </p:sp>
        <p:sp>
          <p:nvSpPr>
            <p:cNvPr id="93296" name="Line 112"/>
            <p:cNvSpPr>
              <a:spLocks noChangeShapeType="1"/>
            </p:cNvSpPr>
            <p:nvPr/>
          </p:nvSpPr>
          <p:spPr bwMode="auto">
            <a:xfrm rot="20400000">
              <a:off x="3159" y="1932"/>
              <a:ext cx="0" cy="41"/>
            </a:xfrm>
            <a:prstGeom prst="line">
              <a:avLst/>
            </a:prstGeom>
            <a:noFill/>
            <a:ln w="6350">
              <a:solidFill>
                <a:srgbClr val="0000FF"/>
              </a:solidFill>
              <a:round/>
              <a:headEnd/>
              <a:tailEnd/>
            </a:ln>
            <a:effectLst/>
          </p:spPr>
          <p:txBody>
            <a:bodyPr/>
            <a:lstStyle/>
            <a:p>
              <a:endParaRPr lang="en-US"/>
            </a:p>
          </p:txBody>
        </p:sp>
        <p:sp>
          <p:nvSpPr>
            <p:cNvPr id="93297" name="Line 113"/>
            <p:cNvSpPr>
              <a:spLocks noChangeShapeType="1"/>
            </p:cNvSpPr>
            <p:nvPr/>
          </p:nvSpPr>
          <p:spPr bwMode="auto">
            <a:xfrm rot="20700000">
              <a:off x="3187" y="1925"/>
              <a:ext cx="0" cy="40"/>
            </a:xfrm>
            <a:prstGeom prst="line">
              <a:avLst/>
            </a:prstGeom>
            <a:noFill/>
            <a:ln w="6350">
              <a:solidFill>
                <a:srgbClr val="0000FF"/>
              </a:solidFill>
              <a:round/>
              <a:headEnd/>
              <a:tailEnd/>
            </a:ln>
            <a:effectLst/>
          </p:spPr>
          <p:txBody>
            <a:bodyPr/>
            <a:lstStyle/>
            <a:p>
              <a:endParaRPr lang="en-US"/>
            </a:p>
          </p:txBody>
        </p:sp>
        <p:sp>
          <p:nvSpPr>
            <p:cNvPr id="93298" name="Line 114"/>
            <p:cNvSpPr>
              <a:spLocks noChangeShapeType="1"/>
            </p:cNvSpPr>
            <p:nvPr/>
          </p:nvSpPr>
          <p:spPr bwMode="auto">
            <a:xfrm rot="21000000">
              <a:off x="3221" y="1918"/>
              <a:ext cx="0" cy="39"/>
            </a:xfrm>
            <a:prstGeom prst="line">
              <a:avLst/>
            </a:prstGeom>
            <a:noFill/>
            <a:ln w="6350">
              <a:solidFill>
                <a:srgbClr val="0000FF"/>
              </a:solidFill>
              <a:round/>
              <a:headEnd/>
              <a:tailEnd/>
            </a:ln>
            <a:effectLst/>
          </p:spPr>
          <p:txBody>
            <a:bodyPr/>
            <a:lstStyle/>
            <a:p>
              <a:endParaRPr lang="en-US"/>
            </a:p>
          </p:txBody>
        </p:sp>
        <p:sp>
          <p:nvSpPr>
            <p:cNvPr id="93299" name="Line 115"/>
            <p:cNvSpPr>
              <a:spLocks noChangeShapeType="1"/>
            </p:cNvSpPr>
            <p:nvPr/>
          </p:nvSpPr>
          <p:spPr bwMode="auto">
            <a:xfrm rot="21300000">
              <a:off x="3256" y="1912"/>
              <a:ext cx="0" cy="39"/>
            </a:xfrm>
            <a:prstGeom prst="line">
              <a:avLst/>
            </a:prstGeom>
            <a:noFill/>
            <a:ln w="6350">
              <a:solidFill>
                <a:srgbClr val="0000FF"/>
              </a:solidFill>
              <a:round/>
              <a:headEnd/>
              <a:tailEnd/>
            </a:ln>
            <a:effectLst/>
          </p:spPr>
          <p:txBody>
            <a:bodyPr/>
            <a:lstStyle/>
            <a:p>
              <a:endParaRPr lang="en-US"/>
            </a:p>
          </p:txBody>
        </p:sp>
        <p:sp>
          <p:nvSpPr>
            <p:cNvPr id="93300" name="Line 116"/>
            <p:cNvSpPr>
              <a:spLocks noChangeShapeType="1"/>
            </p:cNvSpPr>
            <p:nvPr/>
          </p:nvSpPr>
          <p:spPr bwMode="auto">
            <a:xfrm rot="49500000">
              <a:off x="2952" y="2150"/>
              <a:ext cx="0" cy="107"/>
            </a:xfrm>
            <a:prstGeom prst="line">
              <a:avLst/>
            </a:prstGeom>
            <a:noFill/>
            <a:ln w="9525">
              <a:solidFill>
                <a:srgbClr val="FF0000"/>
              </a:solidFill>
              <a:round/>
              <a:headEnd/>
              <a:tailEnd/>
            </a:ln>
            <a:effectLst/>
          </p:spPr>
          <p:txBody>
            <a:bodyPr/>
            <a:lstStyle/>
            <a:p>
              <a:endParaRPr lang="en-US"/>
            </a:p>
          </p:txBody>
        </p:sp>
        <p:sp>
          <p:nvSpPr>
            <p:cNvPr id="93301" name="Line 117"/>
            <p:cNvSpPr>
              <a:spLocks noChangeShapeType="1"/>
            </p:cNvSpPr>
            <p:nvPr/>
          </p:nvSpPr>
          <p:spPr bwMode="auto">
            <a:xfrm rot="39000000">
              <a:off x="2931" y="2146"/>
              <a:ext cx="0" cy="42"/>
            </a:xfrm>
            <a:prstGeom prst="line">
              <a:avLst/>
            </a:prstGeom>
            <a:noFill/>
            <a:ln w="6350">
              <a:solidFill>
                <a:srgbClr val="0000FF"/>
              </a:solidFill>
              <a:round/>
              <a:headEnd/>
              <a:tailEnd/>
            </a:ln>
            <a:effectLst/>
          </p:spPr>
          <p:txBody>
            <a:bodyPr/>
            <a:lstStyle/>
            <a:p>
              <a:endParaRPr lang="en-US"/>
            </a:p>
          </p:txBody>
        </p:sp>
        <p:sp>
          <p:nvSpPr>
            <p:cNvPr id="93302" name="Line 118"/>
            <p:cNvSpPr>
              <a:spLocks noChangeShapeType="1"/>
            </p:cNvSpPr>
            <p:nvPr/>
          </p:nvSpPr>
          <p:spPr bwMode="auto">
            <a:xfrm rot="39300000">
              <a:off x="2943" y="2118"/>
              <a:ext cx="0" cy="43"/>
            </a:xfrm>
            <a:prstGeom prst="line">
              <a:avLst/>
            </a:prstGeom>
            <a:noFill/>
            <a:ln w="6350">
              <a:solidFill>
                <a:srgbClr val="0000FF"/>
              </a:solidFill>
              <a:round/>
              <a:headEnd/>
              <a:tailEnd/>
            </a:ln>
            <a:effectLst/>
          </p:spPr>
          <p:txBody>
            <a:bodyPr/>
            <a:lstStyle/>
            <a:p>
              <a:endParaRPr lang="en-US"/>
            </a:p>
          </p:txBody>
        </p:sp>
        <p:sp>
          <p:nvSpPr>
            <p:cNvPr id="93303" name="Line 119"/>
            <p:cNvSpPr>
              <a:spLocks noChangeShapeType="1"/>
            </p:cNvSpPr>
            <p:nvPr/>
          </p:nvSpPr>
          <p:spPr bwMode="auto">
            <a:xfrm rot="39600000">
              <a:off x="2959" y="2094"/>
              <a:ext cx="0" cy="42"/>
            </a:xfrm>
            <a:prstGeom prst="line">
              <a:avLst/>
            </a:prstGeom>
            <a:noFill/>
            <a:ln w="6350">
              <a:solidFill>
                <a:srgbClr val="0000FF"/>
              </a:solidFill>
              <a:round/>
              <a:headEnd/>
              <a:tailEnd/>
            </a:ln>
            <a:effectLst/>
          </p:spPr>
          <p:txBody>
            <a:bodyPr/>
            <a:lstStyle/>
            <a:p>
              <a:endParaRPr lang="en-US"/>
            </a:p>
          </p:txBody>
        </p:sp>
        <p:sp>
          <p:nvSpPr>
            <p:cNvPr id="93304" name="Line 120"/>
            <p:cNvSpPr>
              <a:spLocks noChangeShapeType="1"/>
            </p:cNvSpPr>
            <p:nvPr/>
          </p:nvSpPr>
          <p:spPr bwMode="auto">
            <a:xfrm rot="39900000">
              <a:off x="2975" y="2064"/>
              <a:ext cx="0" cy="42"/>
            </a:xfrm>
            <a:prstGeom prst="line">
              <a:avLst/>
            </a:prstGeom>
            <a:noFill/>
            <a:ln w="6350">
              <a:solidFill>
                <a:srgbClr val="0000FF"/>
              </a:solidFill>
              <a:round/>
              <a:headEnd/>
              <a:tailEnd/>
            </a:ln>
            <a:effectLst/>
          </p:spPr>
          <p:txBody>
            <a:bodyPr/>
            <a:lstStyle/>
            <a:p>
              <a:endParaRPr lang="en-US"/>
            </a:p>
          </p:txBody>
        </p:sp>
        <p:sp>
          <p:nvSpPr>
            <p:cNvPr id="93305" name="Line 121"/>
            <p:cNvSpPr>
              <a:spLocks noChangeShapeType="1"/>
            </p:cNvSpPr>
            <p:nvPr/>
          </p:nvSpPr>
          <p:spPr bwMode="auto">
            <a:xfrm rot="3300000">
              <a:off x="3604" y="2067"/>
              <a:ext cx="0" cy="42"/>
            </a:xfrm>
            <a:prstGeom prst="line">
              <a:avLst/>
            </a:prstGeom>
            <a:noFill/>
            <a:ln w="6350">
              <a:solidFill>
                <a:srgbClr val="0000FF"/>
              </a:solidFill>
              <a:round/>
              <a:headEnd/>
              <a:tailEnd/>
            </a:ln>
            <a:effectLst/>
          </p:spPr>
          <p:txBody>
            <a:bodyPr/>
            <a:lstStyle/>
            <a:p>
              <a:endParaRPr lang="en-US"/>
            </a:p>
          </p:txBody>
        </p:sp>
        <p:sp>
          <p:nvSpPr>
            <p:cNvPr id="93306" name="Line 122"/>
            <p:cNvSpPr>
              <a:spLocks noChangeShapeType="1"/>
            </p:cNvSpPr>
            <p:nvPr/>
          </p:nvSpPr>
          <p:spPr bwMode="auto">
            <a:xfrm rot="3600000">
              <a:off x="3618" y="2088"/>
              <a:ext cx="0" cy="44"/>
            </a:xfrm>
            <a:prstGeom prst="line">
              <a:avLst/>
            </a:prstGeom>
            <a:noFill/>
            <a:ln w="6350">
              <a:solidFill>
                <a:srgbClr val="0000FF"/>
              </a:solidFill>
              <a:round/>
              <a:headEnd/>
              <a:tailEnd/>
            </a:ln>
            <a:effectLst/>
          </p:spPr>
          <p:txBody>
            <a:bodyPr/>
            <a:lstStyle/>
            <a:p>
              <a:endParaRPr lang="en-US"/>
            </a:p>
          </p:txBody>
        </p:sp>
        <p:sp>
          <p:nvSpPr>
            <p:cNvPr id="93307" name="Line 123"/>
            <p:cNvSpPr>
              <a:spLocks noChangeShapeType="1"/>
            </p:cNvSpPr>
            <p:nvPr/>
          </p:nvSpPr>
          <p:spPr bwMode="auto">
            <a:xfrm rot="3900000">
              <a:off x="3637" y="2116"/>
              <a:ext cx="0" cy="42"/>
            </a:xfrm>
            <a:prstGeom prst="line">
              <a:avLst/>
            </a:prstGeom>
            <a:noFill/>
            <a:ln w="6350">
              <a:solidFill>
                <a:srgbClr val="0000FF"/>
              </a:solidFill>
              <a:round/>
              <a:headEnd/>
              <a:tailEnd/>
            </a:ln>
            <a:effectLst/>
          </p:spPr>
          <p:txBody>
            <a:bodyPr/>
            <a:lstStyle/>
            <a:p>
              <a:endParaRPr lang="en-US"/>
            </a:p>
          </p:txBody>
        </p:sp>
        <p:sp>
          <p:nvSpPr>
            <p:cNvPr id="93308" name="Line 124"/>
            <p:cNvSpPr>
              <a:spLocks noChangeShapeType="1"/>
            </p:cNvSpPr>
            <p:nvPr/>
          </p:nvSpPr>
          <p:spPr bwMode="auto">
            <a:xfrm rot="4200000">
              <a:off x="3649" y="2146"/>
              <a:ext cx="0" cy="42"/>
            </a:xfrm>
            <a:prstGeom prst="line">
              <a:avLst/>
            </a:prstGeom>
            <a:noFill/>
            <a:ln w="6350">
              <a:solidFill>
                <a:srgbClr val="0000FF"/>
              </a:solidFill>
              <a:round/>
              <a:headEnd/>
              <a:tailEnd/>
            </a:ln>
            <a:effectLst/>
          </p:spPr>
          <p:txBody>
            <a:bodyPr/>
            <a:lstStyle/>
            <a:p>
              <a:endParaRPr lang="en-US"/>
            </a:p>
          </p:txBody>
        </p:sp>
        <p:sp>
          <p:nvSpPr>
            <p:cNvPr id="93309" name="Line 125"/>
            <p:cNvSpPr>
              <a:spLocks noChangeShapeType="1"/>
            </p:cNvSpPr>
            <p:nvPr/>
          </p:nvSpPr>
          <p:spPr bwMode="auto">
            <a:xfrm rot="4500000">
              <a:off x="3636" y="2155"/>
              <a:ext cx="0" cy="98"/>
            </a:xfrm>
            <a:prstGeom prst="line">
              <a:avLst/>
            </a:prstGeom>
            <a:noFill/>
            <a:ln w="9525">
              <a:solidFill>
                <a:srgbClr val="FF0000"/>
              </a:solidFill>
              <a:round/>
              <a:headEnd/>
              <a:tailEnd/>
            </a:ln>
            <a:effectLst/>
          </p:spPr>
          <p:txBody>
            <a:bodyPr/>
            <a:lstStyle/>
            <a:p>
              <a:endParaRPr lang="en-US"/>
            </a:p>
          </p:txBody>
        </p:sp>
        <p:sp>
          <p:nvSpPr>
            <p:cNvPr id="93310" name="Text Box 126"/>
            <p:cNvSpPr txBox="1">
              <a:spLocks noChangeArrowheads="1"/>
            </p:cNvSpPr>
            <p:nvPr/>
          </p:nvSpPr>
          <p:spPr bwMode="auto">
            <a:xfrm>
              <a:off x="2674" y="2088"/>
              <a:ext cx="343"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0</a:t>
              </a:r>
              <a:endParaRPr lang="en-US"/>
            </a:p>
          </p:txBody>
        </p:sp>
        <p:sp>
          <p:nvSpPr>
            <p:cNvPr id="93311" name="Text Box 127"/>
            <p:cNvSpPr txBox="1">
              <a:spLocks noChangeArrowheads="1"/>
            </p:cNvSpPr>
            <p:nvPr/>
          </p:nvSpPr>
          <p:spPr bwMode="auto">
            <a:xfrm rot="-2443161">
              <a:off x="2760" y="1939"/>
              <a:ext cx="342" cy="173"/>
            </a:xfrm>
            <a:prstGeom prst="rect">
              <a:avLst/>
            </a:prstGeom>
            <a:noFill/>
            <a:ln w="12700">
              <a:noFill/>
              <a:miter lim="800000"/>
              <a:headEnd/>
              <a:tailEnd/>
            </a:ln>
            <a:effectLst/>
          </p:spPr>
          <p:txBody>
            <a:bodyPr>
              <a:spAutoFit/>
            </a:bodyPr>
            <a:lstStyle/>
            <a:p>
              <a:pPr algn="ctr"/>
              <a:r>
                <a:rPr lang="en-US" sz="1200"/>
                <a:t>1</a:t>
              </a:r>
            </a:p>
          </p:txBody>
        </p:sp>
        <p:sp>
          <p:nvSpPr>
            <p:cNvPr id="93312" name="Text Box 128"/>
            <p:cNvSpPr txBox="1">
              <a:spLocks noChangeArrowheads="1"/>
            </p:cNvSpPr>
            <p:nvPr/>
          </p:nvSpPr>
          <p:spPr bwMode="auto">
            <a:xfrm rot="3000000">
              <a:off x="3392" y="1800"/>
              <a:ext cx="307"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4</a:t>
              </a:r>
              <a:endParaRPr lang="en-US"/>
            </a:p>
          </p:txBody>
        </p:sp>
        <p:sp>
          <p:nvSpPr>
            <p:cNvPr id="93313" name="Text Box 129"/>
            <p:cNvSpPr txBox="1">
              <a:spLocks noChangeArrowheads="1"/>
            </p:cNvSpPr>
            <p:nvPr/>
          </p:nvSpPr>
          <p:spPr bwMode="auto">
            <a:xfrm rot="4500000">
              <a:off x="3611" y="2104"/>
              <a:ext cx="309" cy="173"/>
            </a:xfrm>
            <a:prstGeom prst="rect">
              <a:avLst/>
            </a:prstGeom>
            <a:noFill/>
            <a:ln w="12700">
              <a:noFill/>
              <a:miter lim="800000"/>
              <a:headEnd/>
              <a:tailEnd/>
            </a:ln>
            <a:effectLst/>
          </p:spPr>
          <p:txBody>
            <a:bodyPr>
              <a:spAutoFit/>
            </a:bodyPr>
            <a:lstStyle/>
            <a:p>
              <a:pPr algn="ctr"/>
              <a:r>
                <a:rPr lang="en-US" sz="1200">
                  <a:solidFill>
                    <a:srgbClr val="0000FF"/>
                  </a:solidFill>
                  <a:latin typeface="Times New Roman" pitchFamily="18" charset="0"/>
                </a:rPr>
                <a:t>6</a:t>
              </a:r>
              <a:endParaRPr lang="en-US"/>
            </a:p>
          </p:txBody>
        </p:sp>
        <p:sp>
          <p:nvSpPr>
            <p:cNvPr id="93314" name="Text Box 130"/>
            <p:cNvSpPr txBox="1">
              <a:spLocks noChangeArrowheads="1"/>
            </p:cNvSpPr>
            <p:nvPr/>
          </p:nvSpPr>
          <p:spPr bwMode="auto">
            <a:xfrm>
              <a:off x="2997" y="2051"/>
              <a:ext cx="590" cy="231"/>
            </a:xfrm>
            <a:prstGeom prst="rect">
              <a:avLst/>
            </a:prstGeom>
            <a:noFill/>
            <a:ln w="9525">
              <a:noFill/>
              <a:miter lim="800000"/>
              <a:headEnd/>
              <a:tailEnd/>
            </a:ln>
            <a:effectLst/>
          </p:spPr>
          <p:txBody>
            <a:bodyPr>
              <a:spAutoFit/>
            </a:bodyPr>
            <a:lstStyle/>
            <a:p>
              <a:pPr algn="ctr"/>
              <a:r>
                <a:rPr lang="en-US"/>
                <a:t>V</a:t>
              </a:r>
            </a:p>
          </p:txBody>
        </p:sp>
        <p:sp>
          <p:nvSpPr>
            <p:cNvPr id="93315" name="AutoShape 131"/>
            <p:cNvSpPr>
              <a:spLocks noChangeArrowheads="1"/>
            </p:cNvSpPr>
            <p:nvPr/>
          </p:nvSpPr>
          <p:spPr bwMode="auto">
            <a:xfrm rot="10800000">
              <a:off x="2841" y="1895"/>
              <a:ext cx="910" cy="776"/>
            </a:xfrm>
            <a:custGeom>
              <a:avLst/>
              <a:gdLst>
                <a:gd name="G0" fmla="+- 1811 0 0"/>
                <a:gd name="G1" fmla="+- -11364493 0 0"/>
                <a:gd name="G2" fmla="+- 0 0 -11364493"/>
                <a:gd name="T0" fmla="*/ 0 256 1"/>
                <a:gd name="T1" fmla="*/ 180 256 1"/>
                <a:gd name="G3" fmla="+- -11364493 T0 T1"/>
                <a:gd name="T2" fmla="*/ 0 256 1"/>
                <a:gd name="T3" fmla="*/ 90 256 1"/>
                <a:gd name="G4" fmla="+- -11364493 T2 T3"/>
                <a:gd name="G5" fmla="*/ G4 2 1"/>
                <a:gd name="T4" fmla="*/ 90 256 1"/>
                <a:gd name="T5" fmla="*/ 0 256 1"/>
                <a:gd name="G6" fmla="+- -11364493 T4 T5"/>
                <a:gd name="G7" fmla="*/ G6 2 1"/>
                <a:gd name="G8" fmla="abs -1136449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811"/>
                <a:gd name="G18" fmla="*/ 1811 1 2"/>
                <a:gd name="G19" fmla="+- G18 5400 0"/>
                <a:gd name="G20" fmla="cos G19 -11364493"/>
                <a:gd name="G21" fmla="sin G19 -11364493"/>
                <a:gd name="G22" fmla="+- G20 10800 0"/>
                <a:gd name="G23" fmla="+- G21 10800 0"/>
                <a:gd name="G24" fmla="+- 10800 0 G20"/>
                <a:gd name="G25" fmla="+- 1811 10800 0"/>
                <a:gd name="G26" fmla="?: G9 G17 G25"/>
                <a:gd name="G27" fmla="?: G9 0 21600"/>
                <a:gd name="G28" fmla="cos 10800 -11364493"/>
                <a:gd name="G29" fmla="sin 10800 -11364493"/>
                <a:gd name="G30" fmla="sin 1811 -11364493"/>
                <a:gd name="G31" fmla="+- G28 10800 0"/>
                <a:gd name="G32" fmla="+- G29 10800 0"/>
                <a:gd name="G33" fmla="+- G30 10800 0"/>
                <a:gd name="G34" fmla="?: G4 0 G31"/>
                <a:gd name="G35" fmla="?: -11364493 G34 0"/>
                <a:gd name="G36" fmla="?: G6 G35 G31"/>
                <a:gd name="G37" fmla="+- 21600 0 G36"/>
                <a:gd name="G38" fmla="?: G4 0 G33"/>
                <a:gd name="G39" fmla="?: -11364493 G38 G32"/>
                <a:gd name="G40" fmla="?: G6 G39 0"/>
                <a:gd name="G41" fmla="?: G4 G32 21600"/>
                <a:gd name="G42" fmla="?: G6 G41 G33"/>
                <a:gd name="T12" fmla="*/ 10800 w 21600"/>
                <a:gd name="T13" fmla="*/ 0 h 21600"/>
                <a:gd name="T14" fmla="*/ 4535 w 21600"/>
                <a:gd name="T15" fmla="*/ 10076 h 21600"/>
                <a:gd name="T16" fmla="*/ 10800 w 21600"/>
                <a:gd name="T17" fmla="*/ 8989 h 21600"/>
                <a:gd name="T18" fmla="*/ 17065 w 21600"/>
                <a:gd name="T19" fmla="*/ 1007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close/>
                </a:path>
              </a:pathLst>
            </a:custGeom>
            <a:solidFill>
              <a:srgbClr val="FFFFCC"/>
            </a:solidFill>
            <a:ln w="3175" algn="ctr">
              <a:noFill/>
              <a:miter lim="800000"/>
              <a:headEnd/>
              <a:tailEnd/>
            </a:ln>
            <a:effectLst/>
          </p:spPr>
          <p:txBody>
            <a:bodyPr wrap="none" anchor="ctr"/>
            <a:lstStyle/>
            <a:p>
              <a:endParaRPr lang="en-US"/>
            </a:p>
          </p:txBody>
        </p:sp>
        <p:sp>
          <p:nvSpPr>
            <p:cNvPr id="93316" name="Rectangle 132"/>
            <p:cNvSpPr>
              <a:spLocks noChangeArrowheads="1"/>
            </p:cNvSpPr>
            <p:nvPr/>
          </p:nvSpPr>
          <p:spPr bwMode="auto">
            <a:xfrm>
              <a:off x="2620" y="2336"/>
              <a:ext cx="1283" cy="481"/>
            </a:xfrm>
            <a:prstGeom prst="rect">
              <a:avLst/>
            </a:prstGeom>
            <a:solidFill>
              <a:schemeClr val="bg1"/>
            </a:solidFill>
            <a:ln w="57150" cmpd="thickThin">
              <a:noFill/>
              <a:miter lim="800000"/>
              <a:headEnd/>
              <a:tailEnd/>
            </a:ln>
            <a:effectLst/>
          </p:spPr>
          <p:txBody>
            <a:bodyPr wrap="none" anchor="ctr"/>
            <a:lstStyle/>
            <a:p>
              <a:endParaRPr lang="en-US"/>
            </a:p>
          </p:txBody>
        </p:sp>
        <p:sp>
          <p:nvSpPr>
            <p:cNvPr id="93317" name="Rectangle 133"/>
            <p:cNvSpPr>
              <a:spLocks noChangeArrowheads="1"/>
            </p:cNvSpPr>
            <p:nvPr/>
          </p:nvSpPr>
          <p:spPr bwMode="auto">
            <a:xfrm>
              <a:off x="2655" y="1728"/>
              <a:ext cx="1273" cy="645"/>
            </a:xfrm>
            <a:prstGeom prst="rect">
              <a:avLst/>
            </a:prstGeom>
            <a:noFill/>
            <a:ln w="28575">
              <a:solidFill>
                <a:srgbClr val="0000FF"/>
              </a:solidFill>
              <a:miter lim="800000"/>
              <a:headEnd/>
              <a:tailEnd/>
            </a:ln>
            <a:effectLst/>
          </p:spPr>
          <p:txBody>
            <a:bodyPr wrap="none" anchor="ctr"/>
            <a:lstStyle/>
            <a:p>
              <a:pPr algn="ctr"/>
              <a:endParaRPr lang="vi-VN"/>
            </a:p>
          </p:txBody>
        </p:sp>
        <p:sp>
          <p:nvSpPr>
            <p:cNvPr id="93318" name="Rectangle 134"/>
            <p:cNvSpPr>
              <a:spLocks noChangeArrowheads="1"/>
            </p:cNvSpPr>
            <p:nvPr/>
          </p:nvSpPr>
          <p:spPr bwMode="auto">
            <a:xfrm>
              <a:off x="2592" y="1686"/>
              <a:ext cx="1393" cy="1142"/>
            </a:xfrm>
            <a:prstGeom prst="rect">
              <a:avLst/>
            </a:prstGeom>
            <a:noFill/>
            <a:ln w="57150" cmpd="thickThin">
              <a:solidFill>
                <a:srgbClr val="663300"/>
              </a:solidFill>
              <a:miter lim="800000"/>
              <a:headEnd/>
              <a:tailEnd/>
            </a:ln>
            <a:effectLst/>
          </p:spPr>
          <p:txBody>
            <a:bodyPr wrap="none" anchor="ctr"/>
            <a:lstStyle/>
            <a:p>
              <a:endParaRPr lang="en-US"/>
            </a:p>
          </p:txBody>
        </p:sp>
        <p:sp>
          <p:nvSpPr>
            <p:cNvPr id="93319" name="AutoShape 135"/>
            <p:cNvSpPr>
              <a:spLocks noChangeArrowheads="1"/>
            </p:cNvSpPr>
            <p:nvPr/>
          </p:nvSpPr>
          <p:spPr bwMode="auto">
            <a:xfrm>
              <a:off x="3263" y="2411"/>
              <a:ext cx="57" cy="52"/>
            </a:xfrm>
            <a:custGeom>
              <a:avLst/>
              <a:gdLst>
                <a:gd name="G0" fmla="+- 432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close/>
                  <a:moveTo>
                    <a:pt x="4952" y="8006"/>
                  </a:moveTo>
                  <a:cubicBezTo>
                    <a:pt x="4536" y="8879"/>
                    <a:pt x="4320" y="9833"/>
                    <a:pt x="4320" y="10799"/>
                  </a:cubicBezTo>
                  <a:cubicBezTo>
                    <a:pt x="4320" y="14378"/>
                    <a:pt x="7221" y="17280"/>
                    <a:pt x="10800" y="17280"/>
                  </a:cubicBezTo>
                  <a:cubicBezTo>
                    <a:pt x="11766" y="17280"/>
                    <a:pt x="12720" y="17063"/>
                    <a:pt x="13593" y="16647"/>
                  </a:cubicBezTo>
                  <a:close/>
                </a:path>
              </a:pathLst>
            </a:custGeom>
            <a:solidFill>
              <a:srgbClr val="FF3300"/>
            </a:solidFill>
            <a:ln w="9525">
              <a:solidFill>
                <a:schemeClr val="tx1"/>
              </a:solidFill>
              <a:miter lim="800000"/>
              <a:headEnd/>
              <a:tailEnd/>
            </a:ln>
            <a:effectLst/>
          </p:spPr>
          <p:txBody>
            <a:bodyPr wrap="none" anchor="ctr"/>
            <a:lstStyle/>
            <a:p>
              <a:endParaRPr lang="en-US"/>
            </a:p>
          </p:txBody>
        </p:sp>
        <p:sp>
          <p:nvSpPr>
            <p:cNvPr id="93320" name="Arc 136"/>
            <p:cNvSpPr>
              <a:spLocks/>
            </p:cNvSpPr>
            <p:nvPr/>
          </p:nvSpPr>
          <p:spPr bwMode="auto">
            <a:xfrm flipV="1">
              <a:off x="3246" y="2396"/>
              <a:ext cx="91" cy="41"/>
            </a:xfrm>
            <a:custGeom>
              <a:avLst/>
              <a:gdLst>
                <a:gd name="G0" fmla="+- 20850 0 0"/>
                <a:gd name="G1" fmla="+- 0 0 0"/>
                <a:gd name="G2" fmla="+- 21600 0 0"/>
                <a:gd name="T0" fmla="*/ 42223 w 42223"/>
                <a:gd name="T1" fmla="*/ 3121 h 21600"/>
                <a:gd name="T2" fmla="*/ 0 w 42223"/>
                <a:gd name="T3" fmla="*/ 5642 h 21600"/>
                <a:gd name="T4" fmla="*/ 20850 w 42223"/>
                <a:gd name="T5" fmla="*/ 0 h 21600"/>
              </a:gdLst>
              <a:ahLst/>
              <a:cxnLst>
                <a:cxn ang="0">
                  <a:pos x="T0" y="T1"/>
                </a:cxn>
                <a:cxn ang="0">
                  <a:pos x="T2" y="T3"/>
                </a:cxn>
                <a:cxn ang="0">
                  <a:pos x="T4" y="T5"/>
                </a:cxn>
              </a:cxnLst>
              <a:rect l="0" t="0" r="r" b="b"/>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close/>
                </a:path>
              </a:pathLst>
            </a:custGeom>
            <a:noFill/>
            <a:ln w="6350">
              <a:solidFill>
                <a:srgbClr val="0000FF"/>
              </a:solidFill>
              <a:round/>
              <a:headEnd/>
              <a:tailEnd/>
            </a:ln>
            <a:effectLst/>
          </p:spPr>
          <p:txBody>
            <a:bodyPr wrap="none" anchor="ctr"/>
            <a:lstStyle/>
            <a:p>
              <a:endParaRPr lang="en-US"/>
            </a:p>
          </p:txBody>
        </p:sp>
        <p:sp>
          <p:nvSpPr>
            <p:cNvPr id="93321" name="Freeform 137"/>
            <p:cNvSpPr>
              <a:spLocks/>
            </p:cNvSpPr>
            <p:nvPr/>
          </p:nvSpPr>
          <p:spPr bwMode="auto">
            <a:xfrm>
              <a:off x="3243" y="2419"/>
              <a:ext cx="13" cy="13"/>
            </a:xfrm>
            <a:custGeom>
              <a:avLst/>
              <a:gdLst/>
              <a:ahLst/>
              <a:cxnLst>
                <a:cxn ang="0">
                  <a:pos x="0" y="0"/>
                </a:cxn>
                <a:cxn ang="0">
                  <a:pos x="0" y="48"/>
                </a:cxn>
                <a:cxn ang="0">
                  <a:pos x="48" y="0"/>
                </a:cxn>
              </a:cxnLst>
              <a:rect l="0" t="0" r="r" b="b"/>
              <a:pathLst>
                <a:path w="48" h="48">
                  <a:moveTo>
                    <a:pt x="0" y="0"/>
                  </a:moveTo>
                  <a:lnTo>
                    <a:pt x="0" y="48"/>
                  </a:lnTo>
                  <a:lnTo>
                    <a:pt x="48" y="0"/>
                  </a:lnTo>
                </a:path>
              </a:pathLst>
            </a:custGeom>
            <a:noFill/>
            <a:ln w="6350" cmpd="sng">
              <a:solidFill>
                <a:srgbClr val="0000FF"/>
              </a:solidFill>
              <a:round/>
              <a:headEnd/>
              <a:tailEnd/>
            </a:ln>
            <a:effectLst/>
          </p:spPr>
          <p:txBody>
            <a:bodyPr/>
            <a:lstStyle/>
            <a:p>
              <a:endParaRPr lang="en-US"/>
            </a:p>
          </p:txBody>
        </p:sp>
        <p:sp>
          <p:nvSpPr>
            <p:cNvPr id="93322" name="Freeform 138"/>
            <p:cNvSpPr>
              <a:spLocks/>
            </p:cNvSpPr>
            <p:nvPr/>
          </p:nvSpPr>
          <p:spPr bwMode="auto">
            <a:xfrm>
              <a:off x="3327" y="2424"/>
              <a:ext cx="14" cy="12"/>
            </a:xfrm>
            <a:custGeom>
              <a:avLst/>
              <a:gdLst/>
              <a:ahLst/>
              <a:cxnLst>
                <a:cxn ang="0">
                  <a:pos x="0" y="0"/>
                </a:cxn>
                <a:cxn ang="0">
                  <a:pos x="48" y="48"/>
                </a:cxn>
                <a:cxn ang="0">
                  <a:pos x="48" y="0"/>
                </a:cxn>
              </a:cxnLst>
              <a:rect l="0" t="0" r="r" b="b"/>
              <a:pathLst>
                <a:path w="48" h="48">
                  <a:moveTo>
                    <a:pt x="0" y="0"/>
                  </a:moveTo>
                  <a:lnTo>
                    <a:pt x="48" y="48"/>
                  </a:lnTo>
                  <a:lnTo>
                    <a:pt x="48" y="0"/>
                  </a:lnTo>
                </a:path>
              </a:pathLst>
            </a:custGeom>
            <a:noFill/>
            <a:ln w="6350" cmpd="sng">
              <a:solidFill>
                <a:srgbClr val="0000FF"/>
              </a:solidFill>
              <a:round/>
              <a:headEnd/>
              <a:tailEnd/>
            </a:ln>
            <a:effectLst/>
          </p:spPr>
          <p:txBody>
            <a:bodyPr/>
            <a:lstStyle/>
            <a:p>
              <a:endParaRPr lang="en-US"/>
            </a:p>
          </p:txBody>
        </p:sp>
        <p:sp>
          <p:nvSpPr>
            <p:cNvPr id="93323" name="AutoShape 139"/>
            <p:cNvSpPr>
              <a:spLocks noChangeArrowheads="1"/>
            </p:cNvSpPr>
            <p:nvPr/>
          </p:nvSpPr>
          <p:spPr bwMode="auto">
            <a:xfrm>
              <a:off x="2680" y="2655"/>
              <a:ext cx="132" cy="12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FF"/>
              </a:solidFill>
              <a:round/>
              <a:headEnd/>
              <a:tailEnd/>
            </a:ln>
            <a:effectLst/>
          </p:spPr>
          <p:txBody>
            <a:bodyPr wrap="none" anchor="ctr"/>
            <a:lstStyle/>
            <a:p>
              <a:endParaRPr lang="en-US"/>
            </a:p>
          </p:txBody>
        </p:sp>
        <p:sp>
          <p:nvSpPr>
            <p:cNvPr id="93324" name="Oval 140"/>
            <p:cNvSpPr>
              <a:spLocks noChangeArrowheads="1"/>
            </p:cNvSpPr>
            <p:nvPr/>
          </p:nvSpPr>
          <p:spPr bwMode="auto">
            <a:xfrm>
              <a:off x="2672" y="2648"/>
              <a:ext cx="144" cy="138"/>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93325" name="Oval 141"/>
            <p:cNvSpPr>
              <a:spLocks noChangeArrowheads="1"/>
            </p:cNvSpPr>
            <p:nvPr/>
          </p:nvSpPr>
          <p:spPr bwMode="auto">
            <a:xfrm>
              <a:off x="3752" y="2648"/>
              <a:ext cx="144" cy="13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93326" name="Text Box 142"/>
            <p:cNvSpPr txBox="1">
              <a:spLocks noChangeArrowheads="1"/>
            </p:cNvSpPr>
            <p:nvPr/>
          </p:nvSpPr>
          <p:spPr bwMode="auto">
            <a:xfrm>
              <a:off x="3600" y="2448"/>
              <a:ext cx="336" cy="288"/>
            </a:xfrm>
            <a:prstGeom prst="rect">
              <a:avLst/>
            </a:prstGeom>
            <a:noFill/>
            <a:ln w="9525">
              <a:noFill/>
              <a:miter lim="800000"/>
              <a:headEnd/>
              <a:tailEnd/>
            </a:ln>
            <a:effectLst/>
          </p:spPr>
          <p:txBody>
            <a:bodyPr>
              <a:spAutoFit/>
            </a:bodyPr>
            <a:lstStyle/>
            <a:p>
              <a:pPr>
                <a:spcBef>
                  <a:spcPct val="50000"/>
                </a:spcBef>
              </a:pPr>
              <a:r>
                <a:rPr lang="en-US" sz="2400"/>
                <a:t>-</a:t>
              </a:r>
            </a:p>
          </p:txBody>
        </p:sp>
        <p:sp>
          <p:nvSpPr>
            <p:cNvPr id="93327" name="Text Box 143"/>
            <p:cNvSpPr txBox="1">
              <a:spLocks noChangeArrowheads="1"/>
            </p:cNvSpPr>
            <p:nvPr/>
          </p:nvSpPr>
          <p:spPr bwMode="auto">
            <a:xfrm>
              <a:off x="2736" y="2448"/>
              <a:ext cx="336" cy="288"/>
            </a:xfrm>
            <a:prstGeom prst="rect">
              <a:avLst/>
            </a:prstGeom>
            <a:noFill/>
            <a:ln w="9525">
              <a:noFill/>
              <a:miter lim="800000"/>
              <a:headEnd/>
              <a:tailEnd/>
            </a:ln>
            <a:effectLst/>
          </p:spPr>
          <p:txBody>
            <a:bodyPr>
              <a:spAutoFit/>
            </a:bodyPr>
            <a:lstStyle/>
            <a:p>
              <a:pPr>
                <a:spcBef>
                  <a:spcPct val="50000"/>
                </a:spcBef>
              </a:pPr>
              <a:r>
                <a:rPr lang="en-US" sz="2400"/>
                <a:t>+</a:t>
              </a:r>
            </a:p>
          </p:txBody>
        </p:sp>
      </p:grpSp>
      <p:grpSp>
        <p:nvGrpSpPr>
          <p:cNvPr id="93328" name="Group 144"/>
          <p:cNvGrpSpPr>
            <a:grpSpLocks/>
          </p:cNvGrpSpPr>
          <p:nvPr/>
        </p:nvGrpSpPr>
        <p:grpSpPr bwMode="auto">
          <a:xfrm rot="-1062720">
            <a:off x="4724400" y="3340100"/>
            <a:ext cx="939800" cy="635000"/>
            <a:chOff x="1680" y="1440"/>
            <a:chExt cx="592" cy="400"/>
          </a:xfrm>
        </p:grpSpPr>
        <p:sp>
          <p:nvSpPr>
            <p:cNvPr id="93329" name="Oval 145"/>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a:effectLst/>
          </p:spPr>
          <p:txBody>
            <a:bodyPr vert="eaVert" wrap="none" anchor="ctr"/>
            <a:lstStyle/>
            <a:p>
              <a:pPr algn="ctr"/>
              <a:endParaRPr lang="vi-VN"/>
            </a:p>
          </p:txBody>
        </p:sp>
        <p:sp>
          <p:nvSpPr>
            <p:cNvPr id="93330" name="Line 146"/>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ffectLst/>
          </p:spPr>
          <p:txBody>
            <a:bodyPr/>
            <a:lstStyle/>
            <a:p>
              <a:endParaRPr lang="en-US"/>
            </a:p>
          </p:txBody>
        </p:sp>
        <p:sp>
          <p:nvSpPr>
            <p:cNvPr id="93331" name="Line 147"/>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a:effectLst/>
          </p:spPr>
          <p:txBody>
            <a:bodyPr/>
            <a:lstStyle/>
            <a:p>
              <a:endParaRPr lang="en-US"/>
            </a:p>
          </p:txBody>
        </p:sp>
      </p:grpSp>
      <p:sp>
        <p:nvSpPr>
          <p:cNvPr id="93332" name="Rectangle 148"/>
          <p:cNvSpPr>
            <a:spLocks noChangeArrowheads="1"/>
          </p:cNvSpPr>
          <p:nvPr/>
        </p:nvSpPr>
        <p:spPr bwMode="auto">
          <a:xfrm>
            <a:off x="0" y="1295400"/>
            <a:ext cx="2506663" cy="457200"/>
          </a:xfrm>
          <a:prstGeom prst="rect">
            <a:avLst/>
          </a:prstGeom>
          <a:solidFill>
            <a:srgbClr val="0000FF"/>
          </a:solidFill>
          <a:ln w="9525">
            <a:noFill/>
            <a:miter lim="800000"/>
            <a:headEnd/>
            <a:tailEnd/>
          </a:ln>
          <a:effectLst/>
        </p:spPr>
        <p:txBody>
          <a:bodyPr wrap="none" anchor="ctr">
            <a:spAutoFit/>
          </a:bodyPr>
          <a:lstStyle/>
          <a:p>
            <a:r>
              <a:rPr lang="en-US" sz="2400">
                <a:solidFill>
                  <a:schemeClr val="bg1"/>
                </a:solidFill>
                <a:latin typeface=".VnTime" pitchFamily="34" charset="0"/>
              </a:rPr>
              <a:t>1. S¬ ®å m¹ch ®iÖn</a:t>
            </a:r>
          </a:p>
        </p:txBody>
      </p:sp>
      <p:sp>
        <p:nvSpPr>
          <p:cNvPr id="93333" name="Rectangle 149"/>
          <p:cNvSpPr>
            <a:spLocks noChangeArrowheads="1"/>
          </p:cNvSpPr>
          <p:nvPr/>
        </p:nvSpPr>
        <p:spPr bwMode="auto">
          <a:xfrm>
            <a:off x="0" y="1752600"/>
            <a:ext cx="2178050" cy="457200"/>
          </a:xfrm>
          <a:prstGeom prst="rect">
            <a:avLst/>
          </a:prstGeom>
          <a:solidFill>
            <a:srgbClr val="0000FF"/>
          </a:solidFill>
          <a:ln w="9525">
            <a:noFill/>
            <a:miter lim="800000"/>
            <a:headEnd/>
            <a:tailEnd/>
          </a:ln>
          <a:effectLst/>
        </p:spPr>
        <p:txBody>
          <a:bodyPr wrap="none" anchor="ctr">
            <a:spAutoFit/>
          </a:bodyPr>
          <a:lstStyle/>
          <a:p>
            <a:r>
              <a:rPr lang="en-US" sz="2400">
                <a:solidFill>
                  <a:schemeClr val="bg1"/>
                </a:solidFill>
                <a:latin typeface=".VnTime" pitchFamily="34" charset="0"/>
              </a:rPr>
              <a:t>2. TiÕn hµnh TN</a:t>
            </a:r>
          </a:p>
        </p:txBody>
      </p:sp>
      <p:sp>
        <p:nvSpPr>
          <p:cNvPr id="93334" name="Text Box 150"/>
          <p:cNvSpPr txBox="1">
            <a:spLocks noChangeArrowheads="1"/>
          </p:cNvSpPr>
          <p:nvPr/>
        </p:nvSpPr>
        <p:spPr bwMode="auto">
          <a:xfrm>
            <a:off x="2819400" y="4648200"/>
            <a:ext cx="609600" cy="366713"/>
          </a:xfrm>
          <a:prstGeom prst="rect">
            <a:avLst/>
          </a:prstGeom>
          <a:noFill/>
          <a:ln w="9525">
            <a:noFill/>
            <a:miter lim="800000"/>
            <a:headEnd/>
            <a:tailEnd/>
          </a:ln>
          <a:effectLst/>
        </p:spPr>
        <p:txBody>
          <a:bodyPr>
            <a:spAutoFit/>
          </a:bodyPr>
          <a:lstStyle/>
          <a:p>
            <a:pPr>
              <a:spcBef>
                <a:spcPct val="50000"/>
              </a:spcBef>
            </a:pPr>
            <a:r>
              <a:rPr lang="en-US">
                <a:latin typeface=".VnTimeH" pitchFamily="34" charset="0"/>
              </a:rPr>
              <a:t>K</a:t>
            </a:r>
          </a:p>
        </p:txBody>
      </p:sp>
      <p:sp>
        <p:nvSpPr>
          <p:cNvPr id="93335" name="Text Box 151"/>
          <p:cNvSpPr txBox="1">
            <a:spLocks noChangeArrowheads="1"/>
          </p:cNvSpPr>
          <p:nvPr/>
        </p:nvSpPr>
        <p:spPr bwMode="auto">
          <a:xfrm>
            <a:off x="4953000" y="3886200"/>
            <a:ext cx="609600" cy="579438"/>
          </a:xfrm>
          <a:prstGeom prst="rect">
            <a:avLst/>
          </a:prstGeom>
          <a:noFill/>
          <a:ln w="9525">
            <a:noFill/>
            <a:miter lim="800000"/>
            <a:headEnd/>
            <a:tailEnd/>
          </a:ln>
          <a:effectLst/>
        </p:spPr>
        <p:txBody>
          <a:bodyPr>
            <a:spAutoFit/>
          </a:bodyPr>
          <a:lstStyle/>
          <a:p>
            <a:pPr>
              <a:spcBef>
                <a:spcPct val="50000"/>
              </a:spcBef>
            </a:pPr>
            <a:r>
              <a:rPr lang="en-US" sz="3200" b="1">
                <a:solidFill>
                  <a:srgbClr val="FF0000"/>
                </a:solidFill>
                <a:latin typeface=".VnTimeH" pitchFamily="34" charset="0"/>
              </a:rPr>
              <a:t>V</a:t>
            </a:r>
          </a:p>
        </p:txBody>
      </p:sp>
      <p:sp>
        <p:nvSpPr>
          <p:cNvPr id="93336" name="Line 152"/>
          <p:cNvSpPr>
            <a:spLocks noChangeShapeType="1"/>
          </p:cNvSpPr>
          <p:nvPr/>
        </p:nvSpPr>
        <p:spPr bwMode="auto">
          <a:xfrm>
            <a:off x="1066800" y="4419600"/>
            <a:ext cx="0" cy="762000"/>
          </a:xfrm>
          <a:prstGeom prst="line">
            <a:avLst/>
          </a:prstGeom>
          <a:noFill/>
          <a:ln w="57150">
            <a:solidFill>
              <a:srgbClr val="FF0000"/>
            </a:solidFill>
            <a:round/>
            <a:headEnd/>
            <a:tailEnd/>
          </a:ln>
          <a:effectLst/>
        </p:spPr>
        <p:txBody>
          <a:bodyPr/>
          <a:lstStyle/>
          <a:p>
            <a:endParaRPr lang="en-US"/>
          </a:p>
        </p:txBody>
      </p:sp>
      <p:sp>
        <p:nvSpPr>
          <p:cNvPr id="93337" name="Line 153"/>
          <p:cNvSpPr>
            <a:spLocks noChangeShapeType="1"/>
          </p:cNvSpPr>
          <p:nvPr/>
        </p:nvSpPr>
        <p:spPr bwMode="auto">
          <a:xfrm>
            <a:off x="2667000" y="4406900"/>
            <a:ext cx="685800" cy="0"/>
          </a:xfrm>
          <a:prstGeom prst="line">
            <a:avLst/>
          </a:prstGeom>
          <a:noFill/>
          <a:ln w="57150">
            <a:solidFill>
              <a:schemeClr val="tx1"/>
            </a:solidFill>
            <a:round/>
            <a:headEnd/>
            <a:tailEnd/>
          </a:ln>
          <a:effectLst/>
        </p:spPr>
        <p:txBody>
          <a:bodyPr/>
          <a:lstStyle/>
          <a:p>
            <a:endParaRPr lang="en-US"/>
          </a:p>
        </p:txBody>
      </p:sp>
      <p:sp>
        <p:nvSpPr>
          <p:cNvPr id="93338" name="Text Box 154"/>
          <p:cNvSpPr txBox="1">
            <a:spLocks noChangeArrowheads="1"/>
          </p:cNvSpPr>
          <p:nvPr/>
        </p:nvSpPr>
        <p:spPr bwMode="auto">
          <a:xfrm>
            <a:off x="304800" y="5867400"/>
            <a:ext cx="8077200" cy="457200"/>
          </a:xfrm>
          <a:prstGeom prst="rect">
            <a:avLst/>
          </a:prstGeom>
          <a:solidFill>
            <a:schemeClr val="tx1"/>
          </a:solidFill>
          <a:ln w="9525">
            <a:noFill/>
            <a:miter lim="800000"/>
            <a:headEnd/>
            <a:tailEnd/>
          </a:ln>
          <a:effectLst/>
        </p:spPr>
        <p:txBody>
          <a:bodyPr>
            <a:spAutoFit/>
          </a:bodyPr>
          <a:lstStyle/>
          <a:p>
            <a:pPr>
              <a:spcBef>
                <a:spcPct val="50000"/>
              </a:spcBef>
            </a:pPr>
            <a:r>
              <a:rPr lang="en-US" sz="2400" dirty="0" err="1">
                <a:solidFill>
                  <a:schemeClr val="bg1"/>
                </a:solidFill>
                <a:latin typeface=".VnTime" pitchFamily="34" charset="0"/>
              </a:rPr>
              <a:t>LÇn</a:t>
            </a:r>
            <a:r>
              <a:rPr lang="en-US" sz="2400" dirty="0">
                <a:solidFill>
                  <a:schemeClr val="bg1"/>
                </a:solidFill>
                <a:latin typeface=".VnTime" pitchFamily="34" charset="0"/>
              </a:rPr>
              <a:t> ®o 5: </a:t>
            </a:r>
            <a:r>
              <a:rPr lang="en-US" sz="2400" dirty="0" err="1">
                <a:solidFill>
                  <a:srgbClr val="00FF00"/>
                </a:solidFill>
                <a:latin typeface=".VnTime" pitchFamily="34" charset="0"/>
              </a:rPr>
              <a:t>HiÖu</a:t>
            </a:r>
            <a:r>
              <a:rPr lang="en-US" sz="2400" dirty="0">
                <a:solidFill>
                  <a:srgbClr val="00FF00"/>
                </a:solidFill>
                <a:latin typeface=".VnTime" pitchFamily="34" charset="0"/>
              </a:rPr>
              <a:t> ®</a:t>
            </a:r>
            <a:r>
              <a:rPr lang="en-US" sz="2400" dirty="0" err="1">
                <a:solidFill>
                  <a:srgbClr val="00FF00"/>
                </a:solidFill>
                <a:latin typeface=".VnTime" pitchFamily="34" charset="0"/>
              </a:rPr>
              <a:t>iÖn</a:t>
            </a:r>
            <a:r>
              <a:rPr lang="en-US" sz="2400" dirty="0">
                <a:solidFill>
                  <a:srgbClr val="00FF00"/>
                </a:solidFill>
                <a:latin typeface=".VnTime" pitchFamily="34" charset="0"/>
              </a:rPr>
              <a:t> </a:t>
            </a:r>
            <a:r>
              <a:rPr lang="en-US" sz="2400" dirty="0" err="1">
                <a:solidFill>
                  <a:srgbClr val="00FF00"/>
                </a:solidFill>
                <a:latin typeface=".VnTime" pitchFamily="34" charset="0"/>
              </a:rPr>
              <a:t>thÕ</a:t>
            </a:r>
            <a:r>
              <a:rPr lang="en-US" sz="2400" dirty="0">
                <a:solidFill>
                  <a:srgbClr val="00FF00"/>
                </a:solidFill>
                <a:latin typeface=".VnTime" pitchFamily="34" charset="0"/>
              </a:rPr>
              <a:t> = 6V</a:t>
            </a:r>
            <a:r>
              <a:rPr lang="en-US" sz="2400" dirty="0">
                <a:solidFill>
                  <a:schemeClr val="bg1"/>
                </a:solidFill>
                <a:latin typeface=".VnTime" pitchFamily="34" charset="0"/>
              </a:rPr>
              <a:t> </a:t>
            </a:r>
            <a:r>
              <a:rPr lang="en-US" sz="2400" b="1" dirty="0">
                <a:solidFill>
                  <a:schemeClr val="bg1"/>
                </a:solidFill>
                <a:latin typeface=".VnTime" pitchFamily="34" charset="0"/>
              </a:rPr>
              <a:t>– </a:t>
            </a:r>
            <a:r>
              <a:rPr lang="en-US" sz="2400" dirty="0" err="1">
                <a:solidFill>
                  <a:srgbClr val="FF0000"/>
                </a:solidFill>
                <a:latin typeface=".VnTime" pitchFamily="34" charset="0"/>
              </a:rPr>
              <a:t>Cư­êng</a:t>
            </a:r>
            <a:r>
              <a:rPr lang="en-US" sz="2400" dirty="0">
                <a:solidFill>
                  <a:srgbClr val="FF0000"/>
                </a:solidFill>
                <a:latin typeface=".VnTime" pitchFamily="34" charset="0"/>
              </a:rPr>
              <a:t> ®é </a:t>
            </a:r>
            <a:r>
              <a:rPr lang="en-US" sz="2400" dirty="0" err="1">
                <a:solidFill>
                  <a:srgbClr val="FF0000"/>
                </a:solidFill>
                <a:latin typeface=".VnTime" pitchFamily="34" charset="0"/>
              </a:rPr>
              <a:t>dßng</a:t>
            </a:r>
            <a:r>
              <a:rPr lang="en-US" sz="2400" dirty="0">
                <a:solidFill>
                  <a:srgbClr val="FF0000"/>
                </a:solidFill>
                <a:latin typeface=".VnTime" pitchFamily="34" charset="0"/>
              </a:rPr>
              <a:t> ®</a:t>
            </a:r>
            <a:r>
              <a:rPr lang="en-US" sz="2400" dirty="0" err="1">
                <a:solidFill>
                  <a:srgbClr val="FF0000"/>
                </a:solidFill>
                <a:latin typeface=".VnTime" pitchFamily="34" charset="0"/>
              </a:rPr>
              <a:t>iÖn</a:t>
            </a:r>
            <a:r>
              <a:rPr lang="en-US" sz="2400" dirty="0">
                <a:solidFill>
                  <a:srgbClr val="FF0000"/>
                </a:solidFill>
                <a:latin typeface=".VnTime" pitchFamily="34" charset="0"/>
              </a:rPr>
              <a:t> = 1A</a:t>
            </a:r>
          </a:p>
        </p:txBody>
      </p:sp>
      <p:grpSp>
        <p:nvGrpSpPr>
          <p:cNvPr id="93339" name="Group 155"/>
          <p:cNvGrpSpPr>
            <a:grpSpLocks/>
          </p:cNvGrpSpPr>
          <p:nvPr/>
        </p:nvGrpSpPr>
        <p:grpSpPr bwMode="auto">
          <a:xfrm>
            <a:off x="4876800" y="5029200"/>
            <a:ext cx="565150" cy="304800"/>
            <a:chOff x="1248" y="3648"/>
            <a:chExt cx="356" cy="192"/>
          </a:xfrm>
        </p:grpSpPr>
        <p:grpSp>
          <p:nvGrpSpPr>
            <p:cNvPr id="93340" name="Group 156"/>
            <p:cNvGrpSpPr>
              <a:grpSpLocks/>
            </p:cNvGrpSpPr>
            <p:nvPr/>
          </p:nvGrpSpPr>
          <p:grpSpPr bwMode="auto">
            <a:xfrm rot="10800000">
              <a:off x="1248" y="3648"/>
              <a:ext cx="356" cy="192"/>
              <a:chOff x="1776" y="1536"/>
              <a:chExt cx="1039" cy="240"/>
            </a:xfrm>
          </p:grpSpPr>
          <p:grpSp>
            <p:nvGrpSpPr>
              <p:cNvPr id="93341" name="Group 157"/>
              <p:cNvGrpSpPr>
                <a:grpSpLocks/>
              </p:cNvGrpSpPr>
              <p:nvPr/>
            </p:nvGrpSpPr>
            <p:grpSpPr bwMode="auto">
              <a:xfrm rot="10800000">
                <a:off x="1872" y="1536"/>
                <a:ext cx="816" cy="240"/>
                <a:chOff x="2364" y="2976"/>
                <a:chExt cx="1140" cy="672"/>
              </a:xfrm>
            </p:grpSpPr>
            <p:sp>
              <p:nvSpPr>
                <p:cNvPr id="93342" name="Line 158"/>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93343" name="Rectangle 159"/>
                <p:cNvSpPr>
                  <a:spLocks noChangeArrowheads="1"/>
                </p:cNvSpPr>
                <p:nvPr/>
              </p:nvSpPr>
              <p:spPr bwMode="auto">
                <a:xfrm>
                  <a:off x="2400" y="2976"/>
                  <a:ext cx="1104" cy="672"/>
                </a:xfrm>
                <a:prstGeom prst="rect">
                  <a:avLst/>
                </a:prstGeom>
                <a:gradFill rotWithShape="1">
                  <a:gsLst>
                    <a:gs pos="0">
                      <a:srgbClr val="CCFFFF"/>
                    </a:gs>
                    <a:gs pos="100000">
                      <a:srgbClr val="CCFFFF">
                        <a:gamma/>
                        <a:shade val="46275"/>
                        <a:invGamma/>
                      </a:srgbClr>
                    </a:gs>
                  </a:gsLst>
                  <a:lin ang="5400000" scaled="1"/>
                </a:gradFill>
                <a:ln w="9525">
                  <a:solidFill>
                    <a:schemeClr val="tx1"/>
                  </a:solidFill>
                  <a:miter lim="800000"/>
                  <a:headEnd/>
                  <a:tailEnd/>
                </a:ln>
                <a:effectLst/>
              </p:spPr>
              <p:txBody>
                <a:bodyPr wrap="none" anchor="ctr"/>
                <a:lstStyle/>
                <a:p>
                  <a:pPr algn="ctr" eaLnBrk="0" hangingPunct="0"/>
                  <a:endParaRPr lang="vi-VN"/>
                </a:p>
              </p:txBody>
            </p:sp>
            <p:sp>
              <p:nvSpPr>
                <p:cNvPr id="93344" name="Line 160"/>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p>
              </p:txBody>
            </p:sp>
            <p:sp>
              <p:nvSpPr>
                <p:cNvPr id="93345" name="Line 161"/>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p>
              </p:txBody>
            </p:sp>
            <p:sp>
              <p:nvSpPr>
                <p:cNvPr id="93346" name="Line 162"/>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93347" name="Line 163"/>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p>
            </p:txBody>
          </p:sp>
          <p:sp>
            <p:nvSpPr>
              <p:cNvPr id="93348" name="Line 164"/>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p>
            </p:txBody>
          </p:sp>
        </p:grpSp>
        <p:sp>
          <p:nvSpPr>
            <p:cNvPr id="93349" name="AutoShape 165"/>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en-US"/>
            </a:p>
          </p:txBody>
        </p:sp>
      </p:grpSp>
      <p:grpSp>
        <p:nvGrpSpPr>
          <p:cNvPr id="93350" name="Group 166"/>
          <p:cNvGrpSpPr>
            <a:grpSpLocks/>
          </p:cNvGrpSpPr>
          <p:nvPr/>
        </p:nvGrpSpPr>
        <p:grpSpPr bwMode="auto">
          <a:xfrm>
            <a:off x="5410200" y="5029200"/>
            <a:ext cx="565150" cy="304800"/>
            <a:chOff x="1248" y="3648"/>
            <a:chExt cx="356" cy="192"/>
          </a:xfrm>
        </p:grpSpPr>
        <p:grpSp>
          <p:nvGrpSpPr>
            <p:cNvPr id="93351" name="Group 167"/>
            <p:cNvGrpSpPr>
              <a:grpSpLocks/>
            </p:cNvGrpSpPr>
            <p:nvPr/>
          </p:nvGrpSpPr>
          <p:grpSpPr bwMode="auto">
            <a:xfrm rot="10800000">
              <a:off x="1248" y="3648"/>
              <a:ext cx="356" cy="192"/>
              <a:chOff x="1776" y="1536"/>
              <a:chExt cx="1039" cy="240"/>
            </a:xfrm>
          </p:grpSpPr>
          <p:grpSp>
            <p:nvGrpSpPr>
              <p:cNvPr id="93352" name="Group 168"/>
              <p:cNvGrpSpPr>
                <a:grpSpLocks/>
              </p:cNvGrpSpPr>
              <p:nvPr/>
            </p:nvGrpSpPr>
            <p:grpSpPr bwMode="auto">
              <a:xfrm rot="10800000">
                <a:off x="1872" y="1536"/>
                <a:ext cx="816" cy="240"/>
                <a:chOff x="2364" y="2976"/>
                <a:chExt cx="1140" cy="672"/>
              </a:xfrm>
            </p:grpSpPr>
            <p:sp>
              <p:nvSpPr>
                <p:cNvPr id="93353" name="Line 169"/>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93354" name="Rectangle 170"/>
                <p:cNvSpPr>
                  <a:spLocks noChangeArrowheads="1"/>
                </p:cNvSpPr>
                <p:nvPr/>
              </p:nvSpPr>
              <p:spPr bwMode="auto">
                <a:xfrm>
                  <a:off x="2400" y="2976"/>
                  <a:ext cx="1104" cy="672"/>
                </a:xfrm>
                <a:prstGeom prst="rect">
                  <a:avLst/>
                </a:prstGeom>
                <a:gradFill rotWithShape="1">
                  <a:gsLst>
                    <a:gs pos="0">
                      <a:srgbClr val="CCFFFF"/>
                    </a:gs>
                    <a:gs pos="100000">
                      <a:srgbClr val="CCFFFF">
                        <a:gamma/>
                        <a:shade val="46275"/>
                        <a:invGamma/>
                      </a:srgbClr>
                    </a:gs>
                  </a:gsLst>
                  <a:lin ang="5400000" scaled="1"/>
                </a:gradFill>
                <a:ln w="9525">
                  <a:solidFill>
                    <a:schemeClr val="tx1"/>
                  </a:solidFill>
                  <a:miter lim="800000"/>
                  <a:headEnd/>
                  <a:tailEnd/>
                </a:ln>
                <a:effectLst/>
              </p:spPr>
              <p:txBody>
                <a:bodyPr wrap="none" anchor="ctr"/>
                <a:lstStyle/>
                <a:p>
                  <a:pPr algn="ctr" eaLnBrk="0" hangingPunct="0"/>
                  <a:endParaRPr lang="vi-VN"/>
                </a:p>
              </p:txBody>
            </p:sp>
            <p:sp>
              <p:nvSpPr>
                <p:cNvPr id="93355" name="Line 171"/>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p>
              </p:txBody>
            </p:sp>
            <p:sp>
              <p:nvSpPr>
                <p:cNvPr id="93356" name="Line 172"/>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p>
              </p:txBody>
            </p:sp>
            <p:sp>
              <p:nvSpPr>
                <p:cNvPr id="93357" name="Line 173"/>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93358" name="Line 174"/>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p>
            </p:txBody>
          </p:sp>
          <p:sp>
            <p:nvSpPr>
              <p:cNvPr id="93359" name="Line 175"/>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p>
            </p:txBody>
          </p:sp>
        </p:grpSp>
        <p:sp>
          <p:nvSpPr>
            <p:cNvPr id="93360" name="AutoShape 176"/>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en-US"/>
            </a:p>
          </p:txBody>
        </p:sp>
      </p:grpSp>
      <p:grpSp>
        <p:nvGrpSpPr>
          <p:cNvPr id="93361" name="Group 177"/>
          <p:cNvGrpSpPr>
            <a:grpSpLocks/>
          </p:cNvGrpSpPr>
          <p:nvPr/>
        </p:nvGrpSpPr>
        <p:grpSpPr bwMode="auto">
          <a:xfrm>
            <a:off x="5943600" y="5029200"/>
            <a:ext cx="565150" cy="304800"/>
            <a:chOff x="1248" y="3648"/>
            <a:chExt cx="356" cy="192"/>
          </a:xfrm>
        </p:grpSpPr>
        <p:grpSp>
          <p:nvGrpSpPr>
            <p:cNvPr id="93362" name="Group 178"/>
            <p:cNvGrpSpPr>
              <a:grpSpLocks/>
            </p:cNvGrpSpPr>
            <p:nvPr/>
          </p:nvGrpSpPr>
          <p:grpSpPr bwMode="auto">
            <a:xfrm rot="10800000">
              <a:off x="1248" y="3648"/>
              <a:ext cx="356" cy="192"/>
              <a:chOff x="1776" y="1536"/>
              <a:chExt cx="1039" cy="240"/>
            </a:xfrm>
          </p:grpSpPr>
          <p:grpSp>
            <p:nvGrpSpPr>
              <p:cNvPr id="93363" name="Group 179"/>
              <p:cNvGrpSpPr>
                <a:grpSpLocks/>
              </p:cNvGrpSpPr>
              <p:nvPr/>
            </p:nvGrpSpPr>
            <p:grpSpPr bwMode="auto">
              <a:xfrm rot="10800000">
                <a:off x="1872" y="1536"/>
                <a:ext cx="816" cy="240"/>
                <a:chOff x="2364" y="2976"/>
                <a:chExt cx="1140" cy="672"/>
              </a:xfrm>
            </p:grpSpPr>
            <p:sp>
              <p:nvSpPr>
                <p:cNvPr id="93364" name="Line 180"/>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93365" name="Rectangle 181"/>
                <p:cNvSpPr>
                  <a:spLocks noChangeArrowheads="1"/>
                </p:cNvSpPr>
                <p:nvPr/>
              </p:nvSpPr>
              <p:spPr bwMode="auto">
                <a:xfrm>
                  <a:off x="2400" y="2976"/>
                  <a:ext cx="1104" cy="672"/>
                </a:xfrm>
                <a:prstGeom prst="rect">
                  <a:avLst/>
                </a:prstGeom>
                <a:gradFill rotWithShape="1">
                  <a:gsLst>
                    <a:gs pos="0">
                      <a:srgbClr val="CCFFFF"/>
                    </a:gs>
                    <a:gs pos="100000">
                      <a:srgbClr val="CCFFFF">
                        <a:gamma/>
                        <a:shade val="46275"/>
                        <a:invGamma/>
                      </a:srgbClr>
                    </a:gs>
                  </a:gsLst>
                  <a:lin ang="5400000" scaled="1"/>
                </a:gradFill>
                <a:ln w="9525">
                  <a:solidFill>
                    <a:schemeClr val="tx1"/>
                  </a:solidFill>
                  <a:miter lim="800000"/>
                  <a:headEnd/>
                  <a:tailEnd/>
                </a:ln>
                <a:effectLst/>
              </p:spPr>
              <p:txBody>
                <a:bodyPr wrap="none" anchor="ctr"/>
                <a:lstStyle/>
                <a:p>
                  <a:pPr algn="ctr" eaLnBrk="0" hangingPunct="0"/>
                  <a:endParaRPr lang="vi-VN"/>
                </a:p>
              </p:txBody>
            </p:sp>
            <p:sp>
              <p:nvSpPr>
                <p:cNvPr id="93366" name="Line 182"/>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p>
              </p:txBody>
            </p:sp>
            <p:sp>
              <p:nvSpPr>
                <p:cNvPr id="93367" name="Line 183"/>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p>
              </p:txBody>
            </p:sp>
            <p:sp>
              <p:nvSpPr>
                <p:cNvPr id="93368" name="Line 184"/>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93369" name="Line 185"/>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p>
            </p:txBody>
          </p:sp>
          <p:sp>
            <p:nvSpPr>
              <p:cNvPr id="93370" name="Line 186"/>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p>
            </p:txBody>
          </p:sp>
        </p:grpSp>
        <p:sp>
          <p:nvSpPr>
            <p:cNvPr id="93371" name="AutoShape 187"/>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en-US"/>
            </a:p>
          </p:txBody>
        </p:sp>
      </p:grpSp>
      <p:grpSp>
        <p:nvGrpSpPr>
          <p:cNvPr id="93372" name="Group 188"/>
          <p:cNvGrpSpPr>
            <a:grpSpLocks/>
          </p:cNvGrpSpPr>
          <p:nvPr/>
        </p:nvGrpSpPr>
        <p:grpSpPr bwMode="auto">
          <a:xfrm>
            <a:off x="6477000" y="5029200"/>
            <a:ext cx="565150" cy="304800"/>
            <a:chOff x="1248" y="3648"/>
            <a:chExt cx="356" cy="192"/>
          </a:xfrm>
        </p:grpSpPr>
        <p:grpSp>
          <p:nvGrpSpPr>
            <p:cNvPr id="93373" name="Group 189"/>
            <p:cNvGrpSpPr>
              <a:grpSpLocks/>
            </p:cNvGrpSpPr>
            <p:nvPr/>
          </p:nvGrpSpPr>
          <p:grpSpPr bwMode="auto">
            <a:xfrm rot="10800000">
              <a:off x="1248" y="3648"/>
              <a:ext cx="356" cy="192"/>
              <a:chOff x="1776" y="1536"/>
              <a:chExt cx="1039" cy="240"/>
            </a:xfrm>
          </p:grpSpPr>
          <p:grpSp>
            <p:nvGrpSpPr>
              <p:cNvPr id="93374" name="Group 190"/>
              <p:cNvGrpSpPr>
                <a:grpSpLocks/>
              </p:cNvGrpSpPr>
              <p:nvPr/>
            </p:nvGrpSpPr>
            <p:grpSpPr bwMode="auto">
              <a:xfrm rot="10800000">
                <a:off x="1872" y="1536"/>
                <a:ext cx="816" cy="240"/>
                <a:chOff x="2364" y="2976"/>
                <a:chExt cx="1140" cy="672"/>
              </a:xfrm>
            </p:grpSpPr>
            <p:sp>
              <p:nvSpPr>
                <p:cNvPr id="93375" name="Line 191"/>
                <p:cNvSpPr>
                  <a:spLocks noChangeShapeType="1"/>
                </p:cNvSpPr>
                <p:nvPr/>
              </p:nvSpPr>
              <p:spPr bwMode="auto">
                <a:xfrm>
                  <a:off x="2364" y="3168"/>
                  <a:ext cx="0" cy="288"/>
                </a:xfrm>
                <a:prstGeom prst="line">
                  <a:avLst/>
                </a:prstGeom>
                <a:noFill/>
                <a:ln w="114300">
                  <a:solidFill>
                    <a:schemeClr val="tx1"/>
                  </a:solidFill>
                  <a:round/>
                  <a:headEnd/>
                  <a:tailEnd/>
                </a:ln>
                <a:effectLst/>
              </p:spPr>
              <p:txBody>
                <a:bodyPr/>
                <a:lstStyle/>
                <a:p>
                  <a:endParaRPr lang="en-US"/>
                </a:p>
              </p:txBody>
            </p:sp>
            <p:sp>
              <p:nvSpPr>
                <p:cNvPr id="93376" name="Rectangle 192"/>
                <p:cNvSpPr>
                  <a:spLocks noChangeArrowheads="1"/>
                </p:cNvSpPr>
                <p:nvPr/>
              </p:nvSpPr>
              <p:spPr bwMode="auto">
                <a:xfrm>
                  <a:off x="2400" y="2976"/>
                  <a:ext cx="1104" cy="672"/>
                </a:xfrm>
                <a:prstGeom prst="rect">
                  <a:avLst/>
                </a:prstGeom>
                <a:gradFill rotWithShape="1">
                  <a:gsLst>
                    <a:gs pos="0">
                      <a:srgbClr val="CCFFFF"/>
                    </a:gs>
                    <a:gs pos="100000">
                      <a:srgbClr val="CCFFFF">
                        <a:gamma/>
                        <a:shade val="46275"/>
                        <a:invGamma/>
                      </a:srgbClr>
                    </a:gs>
                  </a:gsLst>
                  <a:lin ang="5400000" scaled="1"/>
                </a:gradFill>
                <a:ln w="9525">
                  <a:solidFill>
                    <a:schemeClr val="tx1"/>
                  </a:solidFill>
                  <a:miter lim="800000"/>
                  <a:headEnd/>
                  <a:tailEnd/>
                </a:ln>
                <a:effectLst/>
              </p:spPr>
              <p:txBody>
                <a:bodyPr wrap="none" anchor="ctr"/>
                <a:lstStyle/>
                <a:p>
                  <a:pPr algn="ctr" eaLnBrk="0" hangingPunct="0"/>
                  <a:endParaRPr lang="vi-VN"/>
                </a:p>
              </p:txBody>
            </p:sp>
            <p:sp>
              <p:nvSpPr>
                <p:cNvPr id="93377" name="Line 193"/>
                <p:cNvSpPr>
                  <a:spLocks noChangeShapeType="1"/>
                </p:cNvSpPr>
                <p:nvPr/>
              </p:nvSpPr>
              <p:spPr bwMode="auto">
                <a:xfrm>
                  <a:off x="2592" y="3240"/>
                  <a:ext cx="0" cy="192"/>
                </a:xfrm>
                <a:prstGeom prst="line">
                  <a:avLst/>
                </a:prstGeom>
                <a:noFill/>
                <a:ln w="57150">
                  <a:solidFill>
                    <a:schemeClr val="tx1"/>
                  </a:solidFill>
                  <a:round/>
                  <a:headEnd/>
                  <a:tailEnd/>
                </a:ln>
                <a:effectLst/>
              </p:spPr>
              <p:txBody>
                <a:bodyPr/>
                <a:lstStyle/>
                <a:p>
                  <a:endParaRPr lang="en-US"/>
                </a:p>
              </p:txBody>
            </p:sp>
            <p:sp>
              <p:nvSpPr>
                <p:cNvPr id="93378" name="Line 194"/>
                <p:cNvSpPr>
                  <a:spLocks noChangeShapeType="1"/>
                </p:cNvSpPr>
                <p:nvPr/>
              </p:nvSpPr>
              <p:spPr bwMode="auto">
                <a:xfrm>
                  <a:off x="2508" y="3336"/>
                  <a:ext cx="168" cy="0"/>
                </a:xfrm>
                <a:prstGeom prst="line">
                  <a:avLst/>
                </a:prstGeom>
                <a:noFill/>
                <a:ln w="57150">
                  <a:solidFill>
                    <a:schemeClr val="tx1"/>
                  </a:solidFill>
                  <a:round/>
                  <a:headEnd/>
                  <a:tailEnd/>
                </a:ln>
                <a:effectLst/>
              </p:spPr>
              <p:txBody>
                <a:bodyPr/>
                <a:lstStyle/>
                <a:p>
                  <a:endParaRPr lang="en-US"/>
                </a:p>
              </p:txBody>
            </p:sp>
            <p:sp>
              <p:nvSpPr>
                <p:cNvPr id="93379" name="Line 195"/>
                <p:cNvSpPr>
                  <a:spLocks noChangeShapeType="1"/>
                </p:cNvSpPr>
                <p:nvPr/>
              </p:nvSpPr>
              <p:spPr bwMode="auto">
                <a:xfrm>
                  <a:off x="3240" y="3336"/>
                  <a:ext cx="168" cy="0"/>
                </a:xfrm>
                <a:prstGeom prst="line">
                  <a:avLst/>
                </a:prstGeom>
                <a:noFill/>
                <a:ln w="57150">
                  <a:solidFill>
                    <a:schemeClr val="tx1"/>
                  </a:solidFill>
                  <a:round/>
                  <a:headEnd/>
                  <a:tailEnd/>
                </a:ln>
                <a:effectLst/>
              </p:spPr>
              <p:txBody>
                <a:bodyPr/>
                <a:lstStyle/>
                <a:p>
                  <a:endParaRPr lang="en-US"/>
                </a:p>
              </p:txBody>
            </p:sp>
          </p:grpSp>
          <p:sp>
            <p:nvSpPr>
              <p:cNvPr id="93380" name="Line 196"/>
              <p:cNvSpPr>
                <a:spLocks noChangeShapeType="1"/>
              </p:cNvSpPr>
              <p:nvPr/>
            </p:nvSpPr>
            <p:spPr bwMode="auto">
              <a:xfrm flipH="1">
                <a:off x="1776" y="1645"/>
                <a:ext cx="96" cy="0"/>
              </a:xfrm>
              <a:prstGeom prst="line">
                <a:avLst/>
              </a:prstGeom>
              <a:noFill/>
              <a:ln w="57150">
                <a:solidFill>
                  <a:schemeClr val="tx1"/>
                </a:solidFill>
                <a:round/>
                <a:headEnd/>
                <a:tailEnd/>
              </a:ln>
              <a:effectLst/>
            </p:spPr>
            <p:txBody>
              <a:bodyPr/>
              <a:lstStyle/>
              <a:p>
                <a:endParaRPr lang="en-US"/>
              </a:p>
            </p:txBody>
          </p:sp>
          <p:sp>
            <p:nvSpPr>
              <p:cNvPr id="93381" name="Line 197"/>
              <p:cNvSpPr>
                <a:spLocks noChangeShapeType="1"/>
              </p:cNvSpPr>
              <p:nvPr/>
            </p:nvSpPr>
            <p:spPr bwMode="auto">
              <a:xfrm flipH="1">
                <a:off x="2719" y="1658"/>
                <a:ext cx="96" cy="0"/>
              </a:xfrm>
              <a:prstGeom prst="line">
                <a:avLst/>
              </a:prstGeom>
              <a:noFill/>
              <a:ln w="57150">
                <a:solidFill>
                  <a:schemeClr val="tx1"/>
                </a:solidFill>
                <a:round/>
                <a:headEnd/>
                <a:tailEnd/>
              </a:ln>
              <a:effectLst/>
            </p:spPr>
            <p:txBody>
              <a:bodyPr/>
              <a:lstStyle/>
              <a:p>
                <a:endParaRPr lang="en-US"/>
              </a:p>
            </p:txBody>
          </p:sp>
        </p:grpSp>
        <p:sp>
          <p:nvSpPr>
            <p:cNvPr id="93382" name="AutoShape 198"/>
            <p:cNvSpPr>
              <a:spLocks noChangeArrowheads="1"/>
            </p:cNvSpPr>
            <p:nvPr/>
          </p:nvSpPr>
          <p:spPr bwMode="auto">
            <a:xfrm rot="5400000">
              <a:off x="1332" y="3684"/>
              <a:ext cx="96" cy="120"/>
            </a:xfrm>
            <a:prstGeom prst="flowChartOr">
              <a:avLst/>
            </a:prstGeom>
            <a:solidFill>
              <a:schemeClr val="accent1"/>
            </a:solidFill>
            <a:ln w="38100">
              <a:solidFill>
                <a:srgbClr val="FF3300"/>
              </a:solidFill>
              <a:round/>
              <a:headEnd/>
              <a:tailEnd/>
            </a:ln>
            <a:effectLst/>
          </p:spPr>
          <p:txBody>
            <a:bodyPr wrap="none" anchor="ctr"/>
            <a:lstStyle/>
            <a:p>
              <a:endParaRPr lang="en-US"/>
            </a:p>
          </p:txBody>
        </p:sp>
      </p:grpSp>
      <p:sp>
        <p:nvSpPr>
          <p:cNvPr id="93265" name="Line 81"/>
          <p:cNvSpPr>
            <a:spLocks noChangeShapeType="1"/>
          </p:cNvSpPr>
          <p:nvPr/>
        </p:nvSpPr>
        <p:spPr bwMode="auto">
          <a:xfrm>
            <a:off x="3784600" y="4343400"/>
            <a:ext cx="609600" cy="0"/>
          </a:xfrm>
          <a:prstGeom prst="line">
            <a:avLst/>
          </a:prstGeom>
          <a:noFill/>
          <a:ln w="57150">
            <a:solidFill>
              <a:srgbClr val="FF0000"/>
            </a:solidFill>
            <a:round/>
            <a:headEnd/>
            <a:tailEnd/>
          </a:ln>
          <a:effectLst/>
        </p:spPr>
        <p:txBody>
          <a:bodyPr/>
          <a:lstStyle/>
          <a:p>
            <a:endParaRPr lang="en-US"/>
          </a:p>
        </p:txBody>
      </p:sp>
      <p:sp>
        <p:nvSpPr>
          <p:cNvPr id="93266" name="Line 82"/>
          <p:cNvSpPr>
            <a:spLocks noChangeShapeType="1"/>
          </p:cNvSpPr>
          <p:nvPr/>
        </p:nvSpPr>
        <p:spPr bwMode="auto">
          <a:xfrm>
            <a:off x="6096000" y="4330700"/>
            <a:ext cx="609600" cy="0"/>
          </a:xfrm>
          <a:prstGeom prst="line">
            <a:avLst/>
          </a:prstGeom>
          <a:noFill/>
          <a:ln w="57150">
            <a:solidFill>
              <a:schemeClr val="tx1"/>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93339"/>
                                        </p:tgtEl>
                                        <p:attrNameLst>
                                          <p:attrName>style.visibility</p:attrName>
                                        </p:attrNameLst>
                                      </p:cBhvr>
                                      <p:to>
                                        <p:strVal val="visible"/>
                                      </p:to>
                                    </p:set>
                                    <p:anim calcmode="lin" valueType="num">
                                      <p:cBhvr additive="base">
                                        <p:cTn id="7" dur="500" fill="hold"/>
                                        <p:tgtEl>
                                          <p:spTgt spid="93339"/>
                                        </p:tgtEl>
                                        <p:attrNameLst>
                                          <p:attrName>ppt_x</p:attrName>
                                        </p:attrNameLst>
                                      </p:cBhvr>
                                      <p:tavLst>
                                        <p:tav tm="0">
                                          <p:val>
                                            <p:strVal val="1+#ppt_w/2"/>
                                          </p:val>
                                        </p:tav>
                                        <p:tav tm="100000">
                                          <p:val>
                                            <p:strVal val="#ppt_x"/>
                                          </p:val>
                                        </p:tav>
                                      </p:tavLst>
                                    </p:anim>
                                    <p:anim calcmode="lin" valueType="num">
                                      <p:cBhvr additive="base">
                                        <p:cTn id="8" dur="500" fill="hold"/>
                                        <p:tgtEl>
                                          <p:spTgt spid="93339"/>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93350"/>
                                        </p:tgtEl>
                                        <p:attrNameLst>
                                          <p:attrName>style.visibility</p:attrName>
                                        </p:attrNameLst>
                                      </p:cBhvr>
                                      <p:to>
                                        <p:strVal val="visible"/>
                                      </p:to>
                                    </p:set>
                                    <p:anim calcmode="lin" valueType="num">
                                      <p:cBhvr additive="base">
                                        <p:cTn id="11" dur="500" fill="hold"/>
                                        <p:tgtEl>
                                          <p:spTgt spid="93350"/>
                                        </p:tgtEl>
                                        <p:attrNameLst>
                                          <p:attrName>ppt_x</p:attrName>
                                        </p:attrNameLst>
                                      </p:cBhvr>
                                      <p:tavLst>
                                        <p:tav tm="0">
                                          <p:val>
                                            <p:strVal val="1+#ppt_w/2"/>
                                          </p:val>
                                        </p:tav>
                                        <p:tav tm="100000">
                                          <p:val>
                                            <p:strVal val="#ppt_x"/>
                                          </p:val>
                                        </p:tav>
                                      </p:tavLst>
                                    </p:anim>
                                    <p:anim calcmode="lin" valueType="num">
                                      <p:cBhvr additive="base">
                                        <p:cTn id="12" dur="500" fill="hold"/>
                                        <p:tgtEl>
                                          <p:spTgt spid="93350"/>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93361"/>
                                        </p:tgtEl>
                                        <p:attrNameLst>
                                          <p:attrName>style.visibility</p:attrName>
                                        </p:attrNameLst>
                                      </p:cBhvr>
                                      <p:to>
                                        <p:strVal val="visible"/>
                                      </p:to>
                                    </p:set>
                                    <p:anim calcmode="lin" valueType="num">
                                      <p:cBhvr additive="base">
                                        <p:cTn id="15" dur="500" fill="hold"/>
                                        <p:tgtEl>
                                          <p:spTgt spid="93361"/>
                                        </p:tgtEl>
                                        <p:attrNameLst>
                                          <p:attrName>ppt_x</p:attrName>
                                        </p:attrNameLst>
                                      </p:cBhvr>
                                      <p:tavLst>
                                        <p:tav tm="0">
                                          <p:val>
                                            <p:strVal val="1+#ppt_w/2"/>
                                          </p:val>
                                        </p:tav>
                                        <p:tav tm="100000">
                                          <p:val>
                                            <p:strVal val="#ppt_x"/>
                                          </p:val>
                                        </p:tav>
                                      </p:tavLst>
                                    </p:anim>
                                    <p:anim calcmode="lin" valueType="num">
                                      <p:cBhvr additive="base">
                                        <p:cTn id="16" dur="500" fill="hold"/>
                                        <p:tgtEl>
                                          <p:spTgt spid="93361"/>
                                        </p:tgtEl>
                                        <p:attrNameLst>
                                          <p:attrName>ppt_y</p:attrName>
                                        </p:attrNameLst>
                                      </p:cBhvr>
                                      <p:tavLst>
                                        <p:tav tm="0">
                                          <p:val>
                                            <p:strVal val="0-#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93372"/>
                                        </p:tgtEl>
                                        <p:attrNameLst>
                                          <p:attrName>style.visibility</p:attrName>
                                        </p:attrNameLst>
                                      </p:cBhvr>
                                      <p:to>
                                        <p:strVal val="visible"/>
                                      </p:to>
                                    </p:set>
                                    <p:anim calcmode="lin" valueType="num">
                                      <p:cBhvr additive="base">
                                        <p:cTn id="19" dur="500" fill="hold"/>
                                        <p:tgtEl>
                                          <p:spTgt spid="93372"/>
                                        </p:tgtEl>
                                        <p:attrNameLst>
                                          <p:attrName>ppt_x</p:attrName>
                                        </p:attrNameLst>
                                      </p:cBhvr>
                                      <p:tavLst>
                                        <p:tav tm="0">
                                          <p:val>
                                            <p:strVal val="1+#ppt_w/2"/>
                                          </p:val>
                                        </p:tav>
                                        <p:tav tm="100000">
                                          <p:val>
                                            <p:strVal val="#ppt_x"/>
                                          </p:val>
                                        </p:tav>
                                      </p:tavLst>
                                    </p:anim>
                                    <p:anim calcmode="lin" valueType="num">
                                      <p:cBhvr additive="base">
                                        <p:cTn id="20" dur="500" fill="hold"/>
                                        <p:tgtEl>
                                          <p:spTgt spid="93372"/>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2700000">
                                      <p:cBhvr>
                                        <p:cTn id="24" dur="2000" fill="hold"/>
                                        <p:tgtEl>
                                          <p:spTgt spid="93252"/>
                                        </p:tgtEl>
                                        <p:attrNameLst>
                                          <p:attrName>r</p:attrName>
                                        </p:attrNameLst>
                                      </p:cBhvr>
                                    </p:animRot>
                                  </p:childTnLst>
                                </p:cTn>
                              </p:par>
                            </p:childTnLst>
                          </p:cTn>
                        </p:par>
                        <p:par>
                          <p:cTn id="25" fill="hold">
                            <p:stCondLst>
                              <p:cond delay="2000"/>
                            </p:stCondLst>
                            <p:childTnLst>
                              <p:par>
                                <p:cTn id="26" presetID="8" presetClass="emph" presetSubtype="0" fill="hold" nodeType="afterEffect">
                                  <p:stCondLst>
                                    <p:cond delay="0"/>
                                  </p:stCondLst>
                                  <p:childTnLst>
                                    <p:animRot by="6600000">
                                      <p:cBhvr>
                                        <p:cTn id="27" dur="2000" fill="hold"/>
                                        <p:tgtEl>
                                          <p:spTgt spid="93256"/>
                                        </p:tgtEl>
                                        <p:attrNameLst>
                                          <p:attrName>r</p:attrName>
                                        </p:attrNameLst>
                                      </p:cBhvr>
                                    </p:animRot>
                                  </p:childTnLst>
                                </p:cTn>
                              </p:par>
                              <p:par>
                                <p:cTn id="28" presetID="8" presetClass="emph" presetSubtype="0" fill="hold" nodeType="withEffect">
                                  <p:stCondLst>
                                    <p:cond delay="0"/>
                                  </p:stCondLst>
                                  <p:childTnLst>
                                    <p:animRot by="9120000">
                                      <p:cBhvr>
                                        <p:cTn id="29" dur="2000" fill="hold"/>
                                        <p:tgtEl>
                                          <p:spTgt spid="93328"/>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3338"/>
                                        </p:tgtEl>
                                        <p:attrNameLst>
                                          <p:attrName>style.visibility</p:attrName>
                                        </p:attrNameLst>
                                      </p:cBhvr>
                                      <p:to>
                                        <p:strVal val="visible"/>
                                      </p:to>
                                    </p:set>
                                    <p:animEffect transition="in" filter="fade">
                                      <p:cBhvr>
                                        <p:cTn id="34" dur="2000"/>
                                        <p:tgtEl>
                                          <p:spTgt spid="93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3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0" y="-4336"/>
            <a:ext cx="9144000" cy="830997"/>
          </a:xfrm>
          <a:prstGeom prst="rect">
            <a:avLst/>
          </a:prstGeom>
          <a:solidFill>
            <a:schemeClr val="tx2"/>
          </a:solidFill>
          <a:ln w="9525">
            <a:noFill/>
            <a:miter lim="800000"/>
            <a:headEnd/>
            <a:tailEnd/>
          </a:ln>
          <a:effectLst/>
        </p:spPr>
        <p:txBody>
          <a:bodyPr anchor="ctr">
            <a:spAutoFit/>
          </a:bodyPr>
          <a:lstStyle/>
          <a:p>
            <a:pPr algn="ctr"/>
            <a:r>
              <a:rPr lang="en-US" sz="2400" b="1" i="1" dirty="0" err="1">
                <a:solidFill>
                  <a:schemeClr val="bg1"/>
                </a:solidFill>
                <a:latin typeface=".VnTimeH" pitchFamily="34" charset="0"/>
              </a:rPr>
              <a:t>Bµi</a:t>
            </a:r>
            <a:r>
              <a:rPr lang="en-US" sz="2400" b="1" i="1" dirty="0">
                <a:solidFill>
                  <a:schemeClr val="bg1"/>
                </a:solidFill>
                <a:latin typeface=".VnTimeH" pitchFamily="34" charset="0"/>
              </a:rPr>
              <a:t> 1 </a:t>
            </a:r>
            <a:r>
              <a:rPr lang="en-US" sz="2400" dirty="0">
                <a:solidFill>
                  <a:schemeClr val="bg1"/>
                </a:solidFill>
                <a:latin typeface=".VnTime" pitchFamily="34" charset="0"/>
              </a:rPr>
              <a:t> </a:t>
            </a:r>
            <a:r>
              <a:rPr lang="en-US" sz="2400" b="1" dirty="0" err="1">
                <a:solidFill>
                  <a:srgbClr val="00FF00"/>
                </a:solidFill>
                <a:latin typeface=".VnTimeH" pitchFamily="34" charset="0"/>
              </a:rPr>
              <a:t>Sù</a:t>
            </a:r>
            <a:r>
              <a:rPr lang="en-US" sz="2400" b="1" dirty="0">
                <a:solidFill>
                  <a:srgbClr val="00FF00"/>
                </a:solidFill>
                <a:latin typeface=".VnTimeH" pitchFamily="34" charset="0"/>
              </a:rPr>
              <a:t> </a:t>
            </a:r>
            <a:r>
              <a:rPr lang="en-US" sz="2400" b="1" dirty="0" err="1">
                <a:solidFill>
                  <a:srgbClr val="00FF00"/>
                </a:solidFill>
                <a:latin typeface=".VnTimeH" pitchFamily="34" charset="0"/>
              </a:rPr>
              <a:t>phô</a:t>
            </a:r>
            <a:r>
              <a:rPr lang="en-US" sz="2400" b="1" dirty="0">
                <a:solidFill>
                  <a:srgbClr val="00FF00"/>
                </a:solidFill>
                <a:latin typeface=".VnTimeH" pitchFamily="34" charset="0"/>
              </a:rPr>
              <a:t> </a:t>
            </a:r>
            <a:r>
              <a:rPr lang="en-US" sz="2400" b="1" dirty="0" err="1">
                <a:solidFill>
                  <a:srgbClr val="00FF00"/>
                </a:solidFill>
                <a:latin typeface=".VnTimeH" pitchFamily="34" charset="0"/>
              </a:rPr>
              <a:t>thuéc</a:t>
            </a:r>
            <a:r>
              <a:rPr lang="en-US" sz="2400" b="1" dirty="0">
                <a:solidFill>
                  <a:srgbClr val="00FF00"/>
                </a:solidFill>
                <a:latin typeface=".VnTimeH" pitchFamily="34" charset="0"/>
              </a:rPr>
              <a:t> </a:t>
            </a:r>
            <a:r>
              <a:rPr lang="en-US" sz="2400" b="1" dirty="0" err="1">
                <a:solidFill>
                  <a:srgbClr val="00FF00"/>
                </a:solidFill>
                <a:latin typeface=".VnTimeH" pitchFamily="34" charset="0"/>
              </a:rPr>
              <a:t>cña</a:t>
            </a:r>
            <a:r>
              <a:rPr lang="en-US" sz="2400" b="1" dirty="0">
                <a:solidFill>
                  <a:srgbClr val="00FF00"/>
                </a:solidFill>
                <a:latin typeface=".VnTimeH" pitchFamily="34" charset="0"/>
              </a:rPr>
              <a:t> </a:t>
            </a:r>
            <a:r>
              <a:rPr lang="en-US" sz="2400" b="1" dirty="0" err="1">
                <a:solidFill>
                  <a:srgbClr val="00FF00"/>
                </a:solidFill>
                <a:latin typeface=".VnTimeH" pitchFamily="34" charset="0"/>
              </a:rPr>
              <a:t>c­Ưêng</a:t>
            </a:r>
            <a:r>
              <a:rPr lang="en-US" sz="2400" b="1" dirty="0">
                <a:solidFill>
                  <a:srgbClr val="00FF00"/>
                </a:solidFill>
                <a:latin typeface=".VnTimeH" pitchFamily="34" charset="0"/>
              </a:rPr>
              <a:t> ®é </a:t>
            </a:r>
            <a:r>
              <a:rPr lang="en-US" sz="2400" b="1" dirty="0" err="1">
                <a:solidFill>
                  <a:schemeClr val="bg1"/>
                </a:solidFill>
                <a:latin typeface=".VnTimeH" pitchFamily="34" charset="0"/>
              </a:rPr>
              <a:t>dßng</a:t>
            </a:r>
            <a:r>
              <a:rPr lang="en-US" sz="2400" b="1" dirty="0">
                <a:solidFill>
                  <a:schemeClr val="bg1"/>
                </a:solidFill>
                <a:latin typeface=".VnTimeH" pitchFamily="34" charset="0"/>
              </a:rPr>
              <a:t> ®</a:t>
            </a:r>
            <a:r>
              <a:rPr lang="en-US" sz="2400" b="1" dirty="0" err="1">
                <a:solidFill>
                  <a:schemeClr val="bg1"/>
                </a:solidFill>
                <a:latin typeface=".VnTimeH" pitchFamily="34" charset="0"/>
              </a:rPr>
              <a:t>iÖn</a:t>
            </a:r>
            <a:r>
              <a:rPr lang="en-US" sz="2400" b="1" dirty="0">
                <a:solidFill>
                  <a:schemeClr val="bg1"/>
                </a:solidFill>
                <a:latin typeface=".VnTimeH" pitchFamily="34" charset="0"/>
              </a:rPr>
              <a:t> </a:t>
            </a:r>
            <a:r>
              <a:rPr lang="en-US" sz="2400" b="1" dirty="0" err="1">
                <a:solidFill>
                  <a:schemeClr val="bg1"/>
                </a:solidFill>
                <a:latin typeface=".VnTimeH" pitchFamily="34" charset="0"/>
              </a:rPr>
              <a:t>vµo</a:t>
            </a:r>
            <a:r>
              <a:rPr lang="en-US" sz="2400" b="1" dirty="0">
                <a:solidFill>
                  <a:schemeClr val="bg1"/>
                </a:solidFill>
                <a:latin typeface=".VnTimeH" pitchFamily="34" charset="0"/>
              </a:rPr>
              <a:t> </a:t>
            </a:r>
            <a:r>
              <a:rPr lang="en-US" sz="2400" b="1" dirty="0" err="1">
                <a:solidFill>
                  <a:schemeClr val="bg1"/>
                </a:solidFill>
                <a:latin typeface=".VnTimeH" pitchFamily="34" charset="0"/>
              </a:rPr>
              <a:t>hiÖu</a:t>
            </a:r>
            <a:r>
              <a:rPr lang="en-US" sz="2400" b="1" dirty="0">
                <a:solidFill>
                  <a:schemeClr val="bg1"/>
                </a:solidFill>
                <a:latin typeface=".VnTimeH" pitchFamily="34" charset="0"/>
              </a:rPr>
              <a:t> ®</a:t>
            </a:r>
            <a:r>
              <a:rPr lang="en-US" sz="2400" b="1" dirty="0" err="1">
                <a:solidFill>
                  <a:schemeClr val="bg1"/>
                </a:solidFill>
                <a:latin typeface=".VnTimeH" pitchFamily="34" charset="0"/>
              </a:rPr>
              <a:t>iÖn</a:t>
            </a:r>
            <a:r>
              <a:rPr lang="en-US" sz="2400" b="1" dirty="0">
                <a:solidFill>
                  <a:schemeClr val="bg1"/>
                </a:solidFill>
                <a:latin typeface=".VnTimeH" pitchFamily="34" charset="0"/>
              </a:rPr>
              <a:t> </a:t>
            </a:r>
            <a:r>
              <a:rPr lang="en-US" sz="2400" b="1" dirty="0" err="1">
                <a:solidFill>
                  <a:schemeClr val="bg1"/>
                </a:solidFill>
                <a:latin typeface=".VnTimeH" pitchFamily="34" charset="0"/>
              </a:rPr>
              <a:t>thÕ</a:t>
            </a:r>
            <a:r>
              <a:rPr lang="en-US" sz="2400" b="1" dirty="0">
                <a:solidFill>
                  <a:schemeClr val="bg1"/>
                </a:solidFill>
                <a:latin typeface=".VnTimeH" pitchFamily="34" charset="0"/>
              </a:rPr>
              <a:t> </a:t>
            </a:r>
            <a:r>
              <a:rPr lang="en-US" sz="2400" b="1" dirty="0" err="1">
                <a:solidFill>
                  <a:srgbClr val="FFFF00"/>
                </a:solidFill>
                <a:latin typeface=".VnTimeH" pitchFamily="34" charset="0"/>
              </a:rPr>
              <a:t>gi÷a</a:t>
            </a:r>
            <a:r>
              <a:rPr lang="en-US" sz="2400" b="1" dirty="0">
                <a:solidFill>
                  <a:srgbClr val="FFFF00"/>
                </a:solidFill>
                <a:latin typeface=".VnTimeH" pitchFamily="34" charset="0"/>
              </a:rPr>
              <a:t> </a:t>
            </a:r>
            <a:r>
              <a:rPr lang="en-US" sz="2400" b="1" dirty="0" err="1">
                <a:solidFill>
                  <a:srgbClr val="FFFF00"/>
                </a:solidFill>
                <a:latin typeface=".VnTimeH" pitchFamily="34" charset="0"/>
              </a:rPr>
              <a:t>hai</a:t>
            </a:r>
            <a:r>
              <a:rPr lang="en-US" sz="2400" b="1" dirty="0">
                <a:solidFill>
                  <a:srgbClr val="FFFF00"/>
                </a:solidFill>
                <a:latin typeface=".VnTimeH" pitchFamily="34" charset="0"/>
              </a:rPr>
              <a:t> ®</a:t>
            </a:r>
            <a:r>
              <a:rPr lang="en-US" sz="2400" b="1" dirty="0" err="1">
                <a:solidFill>
                  <a:srgbClr val="FFFF00"/>
                </a:solidFill>
                <a:latin typeface=".VnTimeH" pitchFamily="34" charset="0"/>
              </a:rPr>
              <a:t>Çu</a:t>
            </a:r>
            <a:r>
              <a:rPr lang="en-US" sz="2400" b="1" dirty="0">
                <a:solidFill>
                  <a:srgbClr val="FFFF00"/>
                </a:solidFill>
                <a:latin typeface=".VnTimeH" pitchFamily="34" charset="0"/>
              </a:rPr>
              <a:t> </a:t>
            </a:r>
            <a:r>
              <a:rPr lang="en-US" sz="2400" b="1" dirty="0" err="1">
                <a:solidFill>
                  <a:srgbClr val="FFFF00"/>
                </a:solidFill>
                <a:latin typeface=".VnTimeH" pitchFamily="34" charset="0"/>
              </a:rPr>
              <a:t>d©y</a:t>
            </a:r>
            <a:r>
              <a:rPr lang="en-US" sz="2400" b="1" dirty="0">
                <a:solidFill>
                  <a:srgbClr val="FFFF00"/>
                </a:solidFill>
                <a:latin typeface=".VnTimeH" pitchFamily="34" charset="0"/>
              </a:rPr>
              <a:t> </a:t>
            </a:r>
            <a:r>
              <a:rPr lang="en-US" sz="2400" b="1" dirty="0" err="1">
                <a:solidFill>
                  <a:srgbClr val="FFFF00"/>
                </a:solidFill>
                <a:latin typeface=".VnTimeH" pitchFamily="34" charset="0"/>
              </a:rPr>
              <a:t>dÉn</a:t>
            </a:r>
            <a:endParaRPr lang="en-US" sz="2400" b="1" dirty="0">
              <a:solidFill>
                <a:srgbClr val="FFFF00"/>
              </a:solidFill>
              <a:latin typeface=".VnTimeH" pitchFamily="34" charset="0"/>
            </a:endParaRPr>
          </a:p>
        </p:txBody>
      </p:sp>
      <p:graphicFrame>
        <p:nvGraphicFramePr>
          <p:cNvPr id="94409" name="Group 201"/>
          <p:cNvGraphicFramePr>
            <a:graphicFrameLocks noGrp="1"/>
          </p:cNvGraphicFramePr>
          <p:nvPr>
            <p:ph/>
          </p:nvPr>
        </p:nvGraphicFramePr>
        <p:xfrm>
          <a:off x="3200400" y="990600"/>
          <a:ext cx="5791200" cy="3151632"/>
        </p:xfrm>
        <a:graphic>
          <a:graphicData uri="http://schemas.openxmlformats.org/drawingml/2006/table">
            <a:tbl>
              <a:tblPr/>
              <a:tblGrid>
                <a:gridCol w="1930400">
                  <a:extLst>
                    <a:ext uri="{9D8B030D-6E8A-4147-A177-3AD203B41FA5}">
                      <a16:colId xmlns:a16="http://schemas.microsoft.com/office/drawing/2014/main" val="20000"/>
                    </a:ext>
                  </a:extLst>
                </a:gridCol>
                <a:gridCol w="1930400">
                  <a:extLst>
                    <a:ext uri="{9D8B030D-6E8A-4147-A177-3AD203B41FA5}">
                      <a16:colId xmlns:a16="http://schemas.microsoft.com/office/drawing/2014/main" val="20001"/>
                    </a:ext>
                  </a:extLst>
                </a:gridCol>
                <a:gridCol w="1930400">
                  <a:extLst>
                    <a:ext uri="{9D8B030D-6E8A-4147-A177-3AD203B41FA5}">
                      <a16:colId xmlns:a16="http://schemas.microsoft.com/office/drawing/2014/main" val="20002"/>
                    </a:ext>
                  </a:extLst>
                </a:gridCol>
              </a:tblGrid>
              <a:tr h="411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VnTime" pitchFamily="34" charset="0"/>
                        </a:rPr>
                        <a:t>                          KQ ®o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VnTime" pitchFamily="34" charset="0"/>
                        </a:rPr>
                        <a:t>LÇn ®o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VnTime" pitchFamily="34" charset="0"/>
                        </a:rPr>
                        <a:t>HiÖu ®iÖn thÕ (V)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VnTime" pitchFamily="34" charset="0"/>
                        </a:rPr>
                        <a:t>C­êng ®é d® (A)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0"/>
                  </a:ext>
                </a:extLst>
              </a:tr>
              <a:tr h="411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bg1"/>
                          </a:solidFill>
                          <a:effectLst/>
                          <a:latin typeface=".VnTime"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00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bg1"/>
                          </a:solidFill>
                          <a:effectLst/>
                          <a:latin typeface=".VnTime"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00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VnTime"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0033"/>
                    </a:solidFill>
                  </a:tcPr>
                </a:tc>
                <a:extLst>
                  <a:ext uri="{0D108BD9-81ED-4DB2-BD59-A6C34878D82A}">
                    <a16:rowId xmlns:a16="http://schemas.microsoft.com/office/drawing/2014/main" val="10001"/>
                  </a:ext>
                </a:extLst>
              </a:tr>
              <a:tr h="412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VnTime"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bg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bg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2"/>
                  </a:ext>
                </a:extLst>
              </a:tr>
              <a:tr h="411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VnTime"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r h="411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VnTime"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bg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bg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extLst>
                  <a:ext uri="{0D108BD9-81ED-4DB2-BD59-A6C34878D82A}">
                    <a16:rowId xmlns:a16="http://schemas.microsoft.com/office/drawing/2014/main" val="10004"/>
                  </a:ext>
                </a:extLst>
              </a:tr>
              <a:tr h="411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VnTime"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bg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bg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extLst>
                  <a:ext uri="{0D108BD9-81ED-4DB2-BD59-A6C34878D82A}">
                    <a16:rowId xmlns:a16="http://schemas.microsoft.com/office/drawing/2014/main" val="10005"/>
                  </a:ext>
                </a:extLst>
              </a:tr>
            </a:tbl>
          </a:graphicData>
        </a:graphic>
      </p:graphicFrame>
      <p:sp>
        <p:nvSpPr>
          <p:cNvPr id="94439" name="Text Box 231"/>
          <p:cNvSpPr txBox="1">
            <a:spLocks noChangeArrowheads="1"/>
          </p:cNvSpPr>
          <p:nvPr/>
        </p:nvSpPr>
        <p:spPr bwMode="auto">
          <a:xfrm>
            <a:off x="5867400" y="2133600"/>
            <a:ext cx="533400" cy="366713"/>
          </a:xfrm>
          <a:prstGeom prst="rect">
            <a:avLst/>
          </a:prstGeom>
          <a:solidFill>
            <a:srgbClr val="FF0000"/>
          </a:solidFill>
          <a:ln w="9525">
            <a:noFill/>
            <a:miter lim="800000"/>
            <a:headEnd/>
            <a:tailEnd/>
          </a:ln>
          <a:effectLst/>
        </p:spPr>
        <p:txBody>
          <a:bodyPr>
            <a:spAutoFit/>
          </a:bodyPr>
          <a:lstStyle/>
          <a:p>
            <a:pPr>
              <a:spcBef>
                <a:spcPct val="50000"/>
              </a:spcBef>
            </a:pPr>
            <a:r>
              <a:rPr lang="en-US" b="1">
                <a:solidFill>
                  <a:schemeClr val="bg1"/>
                </a:solidFill>
              </a:rPr>
              <a:t>1,5</a:t>
            </a:r>
          </a:p>
        </p:txBody>
      </p:sp>
      <p:sp>
        <p:nvSpPr>
          <p:cNvPr id="94440" name="Text Box 232"/>
          <p:cNvSpPr txBox="1">
            <a:spLocks noChangeArrowheads="1"/>
          </p:cNvSpPr>
          <p:nvPr/>
        </p:nvSpPr>
        <p:spPr bwMode="auto">
          <a:xfrm>
            <a:off x="5791200" y="3200400"/>
            <a:ext cx="533400" cy="366713"/>
          </a:xfrm>
          <a:prstGeom prst="rect">
            <a:avLst/>
          </a:prstGeom>
          <a:solidFill>
            <a:srgbClr val="FFFF00"/>
          </a:solidFill>
          <a:ln w="9525">
            <a:noFill/>
            <a:miter lim="800000"/>
            <a:headEnd/>
            <a:tailEnd/>
          </a:ln>
          <a:effectLst/>
        </p:spPr>
        <p:txBody>
          <a:bodyPr>
            <a:spAutoFit/>
          </a:bodyPr>
          <a:lstStyle/>
          <a:p>
            <a:pPr>
              <a:spcBef>
                <a:spcPct val="50000"/>
              </a:spcBef>
            </a:pPr>
            <a:r>
              <a:rPr lang="en-US" b="1"/>
              <a:t>4,5</a:t>
            </a:r>
          </a:p>
        </p:txBody>
      </p:sp>
      <p:sp>
        <p:nvSpPr>
          <p:cNvPr id="94441" name="Text Box 233"/>
          <p:cNvSpPr txBox="1">
            <a:spLocks noChangeArrowheads="1"/>
          </p:cNvSpPr>
          <p:nvPr/>
        </p:nvSpPr>
        <p:spPr bwMode="auto">
          <a:xfrm>
            <a:off x="5791200" y="3657600"/>
            <a:ext cx="533400" cy="366713"/>
          </a:xfrm>
          <a:prstGeom prst="rect">
            <a:avLst/>
          </a:prstGeom>
          <a:solidFill>
            <a:srgbClr val="FF0000"/>
          </a:solidFill>
          <a:ln w="9525">
            <a:noFill/>
            <a:miter lim="800000"/>
            <a:headEnd/>
            <a:tailEnd/>
          </a:ln>
          <a:effectLst/>
        </p:spPr>
        <p:txBody>
          <a:bodyPr>
            <a:spAutoFit/>
          </a:bodyPr>
          <a:lstStyle/>
          <a:p>
            <a:pPr>
              <a:spcBef>
                <a:spcPct val="50000"/>
              </a:spcBef>
            </a:pPr>
            <a:r>
              <a:rPr lang="en-US" b="1">
                <a:solidFill>
                  <a:schemeClr val="bg1"/>
                </a:solidFill>
              </a:rPr>
              <a:t>6</a:t>
            </a:r>
          </a:p>
        </p:txBody>
      </p:sp>
      <p:sp>
        <p:nvSpPr>
          <p:cNvPr id="94442" name="Line 234"/>
          <p:cNvSpPr>
            <a:spLocks noChangeShapeType="1"/>
          </p:cNvSpPr>
          <p:nvPr/>
        </p:nvSpPr>
        <p:spPr bwMode="auto">
          <a:xfrm>
            <a:off x="3219450" y="995363"/>
            <a:ext cx="1905000" cy="533400"/>
          </a:xfrm>
          <a:prstGeom prst="line">
            <a:avLst/>
          </a:prstGeom>
          <a:noFill/>
          <a:ln w="9525">
            <a:solidFill>
              <a:schemeClr val="tx1"/>
            </a:solidFill>
            <a:round/>
            <a:headEnd/>
            <a:tailEnd/>
          </a:ln>
          <a:effectLst/>
        </p:spPr>
        <p:txBody>
          <a:bodyPr/>
          <a:lstStyle/>
          <a:p>
            <a:endParaRPr lang="en-US"/>
          </a:p>
        </p:txBody>
      </p:sp>
      <p:sp>
        <p:nvSpPr>
          <p:cNvPr id="94443" name="Text Box 235"/>
          <p:cNvSpPr txBox="1">
            <a:spLocks noChangeArrowheads="1"/>
          </p:cNvSpPr>
          <p:nvPr/>
        </p:nvSpPr>
        <p:spPr bwMode="auto">
          <a:xfrm>
            <a:off x="7696200" y="2133600"/>
            <a:ext cx="762000" cy="366713"/>
          </a:xfrm>
          <a:prstGeom prst="rect">
            <a:avLst/>
          </a:prstGeom>
          <a:solidFill>
            <a:srgbClr val="FF0000"/>
          </a:solidFill>
          <a:ln w="9525">
            <a:noFill/>
            <a:miter lim="800000"/>
            <a:headEnd/>
            <a:tailEnd/>
          </a:ln>
          <a:effectLst/>
        </p:spPr>
        <p:txBody>
          <a:bodyPr>
            <a:spAutoFit/>
          </a:bodyPr>
          <a:lstStyle/>
          <a:p>
            <a:pPr>
              <a:spcBef>
                <a:spcPct val="50000"/>
              </a:spcBef>
            </a:pPr>
            <a:r>
              <a:rPr lang="en-US" b="1">
                <a:solidFill>
                  <a:schemeClr val="bg1"/>
                </a:solidFill>
              </a:rPr>
              <a:t>0,25</a:t>
            </a:r>
          </a:p>
        </p:txBody>
      </p:sp>
      <p:sp>
        <p:nvSpPr>
          <p:cNvPr id="94444" name="Text Box 236"/>
          <p:cNvSpPr txBox="1">
            <a:spLocks noChangeArrowheads="1"/>
          </p:cNvSpPr>
          <p:nvPr/>
        </p:nvSpPr>
        <p:spPr bwMode="auto">
          <a:xfrm>
            <a:off x="7620000" y="3200400"/>
            <a:ext cx="685800" cy="366713"/>
          </a:xfrm>
          <a:prstGeom prst="rect">
            <a:avLst/>
          </a:prstGeom>
          <a:solidFill>
            <a:srgbClr val="FFFF00"/>
          </a:solidFill>
          <a:ln w="9525">
            <a:noFill/>
            <a:miter lim="800000"/>
            <a:headEnd/>
            <a:tailEnd/>
          </a:ln>
          <a:effectLst/>
        </p:spPr>
        <p:txBody>
          <a:bodyPr>
            <a:spAutoFit/>
          </a:bodyPr>
          <a:lstStyle/>
          <a:p>
            <a:pPr>
              <a:spcBef>
                <a:spcPct val="50000"/>
              </a:spcBef>
            </a:pPr>
            <a:r>
              <a:rPr lang="en-US" b="1"/>
              <a:t>0,75</a:t>
            </a:r>
          </a:p>
        </p:txBody>
      </p:sp>
      <p:sp>
        <p:nvSpPr>
          <p:cNvPr id="94445" name="Text Box 237"/>
          <p:cNvSpPr txBox="1">
            <a:spLocks noChangeArrowheads="1"/>
          </p:cNvSpPr>
          <p:nvPr/>
        </p:nvSpPr>
        <p:spPr bwMode="auto">
          <a:xfrm>
            <a:off x="5791200" y="2667000"/>
            <a:ext cx="533400" cy="366713"/>
          </a:xfrm>
          <a:prstGeom prst="rect">
            <a:avLst/>
          </a:prstGeom>
          <a:solidFill>
            <a:srgbClr val="0000FF"/>
          </a:solidFill>
          <a:ln w="9525">
            <a:noFill/>
            <a:miter lim="800000"/>
            <a:headEnd/>
            <a:tailEnd/>
          </a:ln>
          <a:effectLst/>
        </p:spPr>
        <p:txBody>
          <a:bodyPr>
            <a:spAutoFit/>
          </a:bodyPr>
          <a:lstStyle/>
          <a:p>
            <a:pPr>
              <a:spcBef>
                <a:spcPct val="50000"/>
              </a:spcBef>
            </a:pPr>
            <a:r>
              <a:rPr lang="en-US" b="1">
                <a:solidFill>
                  <a:schemeClr val="bg1"/>
                </a:solidFill>
              </a:rPr>
              <a:t>3</a:t>
            </a:r>
          </a:p>
        </p:txBody>
      </p:sp>
      <p:sp>
        <p:nvSpPr>
          <p:cNvPr id="94446" name="Text Box 238"/>
          <p:cNvSpPr txBox="1">
            <a:spLocks noChangeArrowheads="1"/>
          </p:cNvSpPr>
          <p:nvPr/>
        </p:nvSpPr>
        <p:spPr bwMode="auto">
          <a:xfrm>
            <a:off x="7620000" y="2667000"/>
            <a:ext cx="762000" cy="366713"/>
          </a:xfrm>
          <a:prstGeom prst="rect">
            <a:avLst/>
          </a:prstGeom>
          <a:solidFill>
            <a:srgbClr val="0000FF"/>
          </a:solidFill>
          <a:ln w="9525">
            <a:noFill/>
            <a:miter lim="800000"/>
            <a:headEnd/>
            <a:tailEnd/>
          </a:ln>
          <a:effectLst/>
        </p:spPr>
        <p:txBody>
          <a:bodyPr>
            <a:spAutoFit/>
          </a:bodyPr>
          <a:lstStyle/>
          <a:p>
            <a:pPr>
              <a:spcBef>
                <a:spcPct val="50000"/>
              </a:spcBef>
            </a:pPr>
            <a:r>
              <a:rPr lang="en-US" b="1">
                <a:solidFill>
                  <a:schemeClr val="bg1"/>
                </a:solidFill>
              </a:rPr>
              <a:t>0,5</a:t>
            </a:r>
          </a:p>
        </p:txBody>
      </p:sp>
      <p:sp>
        <p:nvSpPr>
          <p:cNvPr id="94447" name="Text Box 239"/>
          <p:cNvSpPr txBox="1">
            <a:spLocks noChangeArrowheads="1"/>
          </p:cNvSpPr>
          <p:nvPr/>
        </p:nvSpPr>
        <p:spPr bwMode="auto">
          <a:xfrm>
            <a:off x="7696200" y="3657600"/>
            <a:ext cx="533400" cy="366713"/>
          </a:xfrm>
          <a:prstGeom prst="rect">
            <a:avLst/>
          </a:prstGeom>
          <a:solidFill>
            <a:srgbClr val="FF0000"/>
          </a:solidFill>
          <a:ln w="9525">
            <a:noFill/>
            <a:miter lim="800000"/>
            <a:headEnd/>
            <a:tailEnd/>
          </a:ln>
          <a:effectLst/>
        </p:spPr>
        <p:txBody>
          <a:bodyPr>
            <a:spAutoFit/>
          </a:bodyPr>
          <a:lstStyle/>
          <a:p>
            <a:pPr>
              <a:spcBef>
                <a:spcPct val="50000"/>
              </a:spcBef>
            </a:pPr>
            <a:r>
              <a:rPr lang="en-US" b="1">
                <a:solidFill>
                  <a:schemeClr val="bg1"/>
                </a:solidFill>
              </a:rPr>
              <a:t>1</a:t>
            </a:r>
          </a:p>
        </p:txBody>
      </p:sp>
      <p:sp>
        <p:nvSpPr>
          <p:cNvPr id="94449" name="Rectangle 241"/>
          <p:cNvSpPr>
            <a:spLocks noChangeArrowheads="1"/>
          </p:cNvSpPr>
          <p:nvPr/>
        </p:nvSpPr>
        <p:spPr bwMode="auto">
          <a:xfrm>
            <a:off x="0" y="838200"/>
            <a:ext cx="2243138" cy="457200"/>
          </a:xfrm>
          <a:prstGeom prst="rect">
            <a:avLst/>
          </a:prstGeom>
          <a:solidFill>
            <a:srgbClr val="0000CC"/>
          </a:solidFill>
          <a:ln w="9525">
            <a:noFill/>
            <a:miter lim="800000"/>
            <a:headEnd/>
            <a:tailEnd/>
          </a:ln>
          <a:effectLst/>
        </p:spPr>
        <p:txBody>
          <a:bodyPr wrap="none" anchor="ctr">
            <a:spAutoFit/>
          </a:bodyPr>
          <a:lstStyle/>
          <a:p>
            <a:r>
              <a:rPr lang="en-US" sz="2400">
                <a:solidFill>
                  <a:schemeClr val="bg1"/>
                </a:solidFill>
                <a:latin typeface=".VnTimeH" pitchFamily="34" charset="0"/>
              </a:rPr>
              <a:t>I. ThÝ nghiÖm</a:t>
            </a:r>
          </a:p>
        </p:txBody>
      </p:sp>
      <p:sp>
        <p:nvSpPr>
          <p:cNvPr id="94450" name="Rectangle 242"/>
          <p:cNvSpPr>
            <a:spLocks noChangeArrowheads="1"/>
          </p:cNvSpPr>
          <p:nvPr/>
        </p:nvSpPr>
        <p:spPr bwMode="auto">
          <a:xfrm>
            <a:off x="0" y="1295400"/>
            <a:ext cx="2506663" cy="457200"/>
          </a:xfrm>
          <a:prstGeom prst="rect">
            <a:avLst/>
          </a:prstGeom>
          <a:solidFill>
            <a:srgbClr val="0000FF"/>
          </a:solidFill>
          <a:ln w="9525">
            <a:noFill/>
            <a:miter lim="800000"/>
            <a:headEnd/>
            <a:tailEnd/>
          </a:ln>
          <a:effectLst/>
        </p:spPr>
        <p:txBody>
          <a:bodyPr wrap="none" anchor="ctr">
            <a:spAutoFit/>
          </a:bodyPr>
          <a:lstStyle/>
          <a:p>
            <a:r>
              <a:rPr lang="en-US" sz="2400">
                <a:solidFill>
                  <a:schemeClr val="bg1"/>
                </a:solidFill>
                <a:latin typeface=".VnTime" pitchFamily="34" charset="0"/>
              </a:rPr>
              <a:t>1. S¬ ®å m¹ch ®iÖn</a:t>
            </a:r>
          </a:p>
        </p:txBody>
      </p:sp>
      <p:sp>
        <p:nvSpPr>
          <p:cNvPr id="94451" name="Rectangle 243"/>
          <p:cNvSpPr>
            <a:spLocks noChangeArrowheads="1"/>
          </p:cNvSpPr>
          <p:nvPr/>
        </p:nvSpPr>
        <p:spPr bwMode="auto">
          <a:xfrm>
            <a:off x="0" y="1752600"/>
            <a:ext cx="2178050" cy="457200"/>
          </a:xfrm>
          <a:prstGeom prst="rect">
            <a:avLst/>
          </a:prstGeom>
          <a:solidFill>
            <a:srgbClr val="0000FF"/>
          </a:solidFill>
          <a:ln w="9525">
            <a:noFill/>
            <a:miter lim="800000"/>
            <a:headEnd/>
            <a:tailEnd/>
          </a:ln>
          <a:effectLst/>
        </p:spPr>
        <p:txBody>
          <a:bodyPr wrap="none" anchor="ctr">
            <a:spAutoFit/>
          </a:bodyPr>
          <a:lstStyle/>
          <a:p>
            <a:r>
              <a:rPr lang="en-US" sz="2400">
                <a:solidFill>
                  <a:schemeClr val="bg1"/>
                </a:solidFill>
                <a:latin typeface=".VnTime" pitchFamily="34" charset="0"/>
              </a:rPr>
              <a:t>2. TiÕn hµnh TN</a:t>
            </a:r>
          </a:p>
        </p:txBody>
      </p:sp>
      <p:sp>
        <p:nvSpPr>
          <p:cNvPr id="94452" name="Text Box 244"/>
          <p:cNvSpPr txBox="1">
            <a:spLocks noChangeArrowheads="1"/>
          </p:cNvSpPr>
          <p:nvPr/>
        </p:nvSpPr>
        <p:spPr bwMode="auto">
          <a:xfrm>
            <a:off x="0" y="2514600"/>
            <a:ext cx="3200400" cy="1554163"/>
          </a:xfrm>
          <a:prstGeom prst="rect">
            <a:avLst/>
          </a:prstGeom>
          <a:solidFill>
            <a:srgbClr val="000066"/>
          </a:solidFill>
          <a:ln w="9525">
            <a:noFill/>
            <a:miter lim="800000"/>
            <a:headEnd/>
            <a:tailEnd/>
          </a:ln>
          <a:effectLst/>
        </p:spPr>
        <p:txBody>
          <a:bodyPr>
            <a:spAutoFit/>
          </a:bodyPr>
          <a:lstStyle/>
          <a:p>
            <a:pPr>
              <a:spcBef>
                <a:spcPct val="50000"/>
              </a:spcBef>
            </a:pPr>
            <a:r>
              <a:rPr lang="en-US" sz="3200">
                <a:solidFill>
                  <a:srgbClr val="00FF00"/>
                </a:solidFill>
                <a:latin typeface=".VnTime" pitchFamily="34" charset="0"/>
              </a:rPr>
              <a:t>Ta ghi l¹i kÕt qu¶ ®o trªn vµo b¶ng sau:</a:t>
            </a:r>
          </a:p>
        </p:txBody>
      </p:sp>
      <p:sp>
        <p:nvSpPr>
          <p:cNvPr id="94453" name="Text Box 245"/>
          <p:cNvSpPr txBox="1">
            <a:spLocks noChangeArrowheads="1"/>
          </p:cNvSpPr>
          <p:nvPr/>
        </p:nvSpPr>
        <p:spPr bwMode="auto">
          <a:xfrm>
            <a:off x="0" y="4343400"/>
            <a:ext cx="4038600" cy="1938992"/>
          </a:xfrm>
          <a:prstGeom prst="rect">
            <a:avLst/>
          </a:prstGeom>
          <a:solidFill>
            <a:srgbClr val="0000FF"/>
          </a:solidFill>
          <a:ln w="9525">
            <a:noFill/>
            <a:miter lim="800000"/>
            <a:headEnd/>
            <a:tailEnd/>
          </a:ln>
          <a:effectLst/>
        </p:spPr>
        <p:txBody>
          <a:bodyPr>
            <a:spAutoFit/>
          </a:bodyPr>
          <a:lstStyle/>
          <a:p>
            <a:pPr algn="just">
              <a:spcBef>
                <a:spcPct val="50000"/>
              </a:spcBef>
            </a:pPr>
            <a:r>
              <a:rPr lang="en-US" sz="2400" dirty="0">
                <a:solidFill>
                  <a:schemeClr val="bg1"/>
                </a:solidFill>
                <a:latin typeface=".VnTime" pitchFamily="34" charset="0"/>
              </a:rPr>
              <a:t>C1 </a:t>
            </a:r>
            <a:r>
              <a:rPr lang="en-US" sz="2400" dirty="0" err="1">
                <a:solidFill>
                  <a:schemeClr val="bg1"/>
                </a:solidFill>
                <a:latin typeface=".VnTime" pitchFamily="34" charset="0"/>
              </a:rPr>
              <a:t>Tõ</a:t>
            </a:r>
            <a:r>
              <a:rPr lang="en-US" sz="2400" dirty="0">
                <a:solidFill>
                  <a:schemeClr val="bg1"/>
                </a:solidFill>
                <a:latin typeface=".VnTime" pitchFamily="34" charset="0"/>
              </a:rPr>
              <a:t> KQTN, </a:t>
            </a:r>
            <a:r>
              <a:rPr lang="en-US" sz="2400" dirty="0" err="1">
                <a:solidFill>
                  <a:schemeClr val="bg1"/>
                </a:solidFill>
                <a:latin typeface=".VnTime" pitchFamily="34" charset="0"/>
              </a:rPr>
              <a:t>h·y</a:t>
            </a:r>
            <a:r>
              <a:rPr lang="en-US" sz="2400" dirty="0">
                <a:solidFill>
                  <a:schemeClr val="bg1"/>
                </a:solidFill>
                <a:latin typeface=".VnTime" pitchFamily="34" charset="0"/>
              </a:rPr>
              <a:t> </a:t>
            </a:r>
            <a:r>
              <a:rPr lang="en-US" sz="2400" dirty="0" err="1">
                <a:solidFill>
                  <a:schemeClr val="bg1"/>
                </a:solidFill>
                <a:latin typeface=".VnTime" pitchFamily="34" charset="0"/>
              </a:rPr>
              <a:t>cho</a:t>
            </a:r>
            <a:r>
              <a:rPr lang="en-US" sz="2400" dirty="0">
                <a:solidFill>
                  <a:schemeClr val="bg1"/>
                </a:solidFill>
                <a:latin typeface=".VnTime" pitchFamily="34" charset="0"/>
              </a:rPr>
              <a:t> </a:t>
            </a:r>
            <a:r>
              <a:rPr lang="en-US" sz="2400" dirty="0" err="1">
                <a:solidFill>
                  <a:schemeClr val="bg1"/>
                </a:solidFill>
                <a:latin typeface=".VnTime" pitchFamily="34" charset="0"/>
              </a:rPr>
              <a:t>biÕt</a:t>
            </a:r>
            <a:r>
              <a:rPr lang="en-US" sz="2400" dirty="0">
                <a:solidFill>
                  <a:schemeClr val="bg1"/>
                </a:solidFill>
                <a:latin typeface=".VnTime" pitchFamily="34" charset="0"/>
              </a:rPr>
              <a:t> </a:t>
            </a:r>
            <a:r>
              <a:rPr lang="en-US" sz="2400" dirty="0" err="1">
                <a:solidFill>
                  <a:schemeClr val="bg1"/>
                </a:solidFill>
                <a:latin typeface=".VnTime" pitchFamily="34" charset="0"/>
              </a:rPr>
              <a:t>khi</a:t>
            </a:r>
            <a:r>
              <a:rPr lang="en-US" sz="2400" dirty="0">
                <a:solidFill>
                  <a:schemeClr val="bg1"/>
                </a:solidFill>
                <a:latin typeface=".VnTime" pitchFamily="34" charset="0"/>
              </a:rPr>
              <a:t> </a:t>
            </a:r>
            <a:r>
              <a:rPr lang="en-US" sz="2400" dirty="0" err="1">
                <a:solidFill>
                  <a:schemeClr val="bg1"/>
                </a:solidFill>
                <a:latin typeface=".VnTime" pitchFamily="34" charset="0"/>
              </a:rPr>
              <a:t>thay</a:t>
            </a:r>
            <a:r>
              <a:rPr lang="en-US" sz="2400" dirty="0">
                <a:solidFill>
                  <a:schemeClr val="bg1"/>
                </a:solidFill>
                <a:latin typeface=".VnTime" pitchFamily="34" charset="0"/>
              </a:rPr>
              <a:t> ®</a:t>
            </a:r>
            <a:r>
              <a:rPr lang="en-US" sz="2400" dirty="0" err="1">
                <a:solidFill>
                  <a:schemeClr val="bg1"/>
                </a:solidFill>
                <a:latin typeface=".VnTime" pitchFamily="34" charset="0"/>
              </a:rPr>
              <a:t>æi</a:t>
            </a:r>
            <a:r>
              <a:rPr lang="en-US" sz="2400" dirty="0">
                <a:solidFill>
                  <a:schemeClr val="bg1"/>
                </a:solidFill>
                <a:latin typeface=".VnTime" pitchFamily="34" charset="0"/>
              </a:rPr>
              <a:t> H§T </a:t>
            </a:r>
            <a:r>
              <a:rPr lang="en-US" sz="2400" dirty="0" err="1">
                <a:solidFill>
                  <a:schemeClr val="bg1"/>
                </a:solidFill>
                <a:latin typeface=".VnTime" pitchFamily="34" charset="0"/>
              </a:rPr>
              <a:t>gi÷a</a:t>
            </a:r>
            <a:r>
              <a:rPr lang="en-US" sz="2400" dirty="0">
                <a:solidFill>
                  <a:schemeClr val="bg1"/>
                </a:solidFill>
                <a:latin typeface=".VnTime" pitchFamily="34" charset="0"/>
              </a:rPr>
              <a:t> </a:t>
            </a:r>
            <a:r>
              <a:rPr lang="en-US" sz="2400" dirty="0" err="1">
                <a:solidFill>
                  <a:schemeClr val="bg1"/>
                </a:solidFill>
                <a:latin typeface=".VnTime" pitchFamily="34" charset="0"/>
              </a:rPr>
              <a:t>hai</a:t>
            </a:r>
            <a:r>
              <a:rPr lang="en-US" sz="2400" dirty="0">
                <a:solidFill>
                  <a:schemeClr val="bg1"/>
                </a:solidFill>
                <a:latin typeface=".VnTime" pitchFamily="34" charset="0"/>
              </a:rPr>
              <a:t> ®</a:t>
            </a:r>
            <a:r>
              <a:rPr lang="en-US" sz="2400" dirty="0" err="1">
                <a:solidFill>
                  <a:schemeClr val="bg1"/>
                </a:solidFill>
                <a:latin typeface=".VnTime" pitchFamily="34" charset="0"/>
              </a:rPr>
              <a:t>Çu</a:t>
            </a:r>
            <a:r>
              <a:rPr lang="en-US" sz="2400" dirty="0">
                <a:solidFill>
                  <a:schemeClr val="bg1"/>
                </a:solidFill>
                <a:latin typeface=".VnTime" pitchFamily="34" charset="0"/>
              </a:rPr>
              <a:t> </a:t>
            </a:r>
            <a:r>
              <a:rPr lang="en-US" sz="2400" dirty="0" err="1">
                <a:solidFill>
                  <a:schemeClr val="bg1"/>
                </a:solidFill>
                <a:latin typeface=".VnTime" pitchFamily="34" charset="0"/>
              </a:rPr>
              <a:t>d©y</a:t>
            </a:r>
            <a:r>
              <a:rPr lang="en-US" sz="2400" dirty="0">
                <a:solidFill>
                  <a:schemeClr val="bg1"/>
                </a:solidFill>
                <a:latin typeface=".VnTime" pitchFamily="34" charset="0"/>
              </a:rPr>
              <a:t> </a:t>
            </a:r>
            <a:r>
              <a:rPr lang="en-US" sz="2400" dirty="0" err="1">
                <a:solidFill>
                  <a:schemeClr val="bg1"/>
                </a:solidFill>
                <a:latin typeface=".VnTime" pitchFamily="34" charset="0"/>
              </a:rPr>
              <a:t>dÉn</a:t>
            </a:r>
            <a:r>
              <a:rPr lang="en-US" sz="2400" dirty="0">
                <a:solidFill>
                  <a:schemeClr val="bg1"/>
                </a:solidFill>
                <a:latin typeface=".VnTime" pitchFamily="34" charset="0"/>
              </a:rPr>
              <a:t>, </a:t>
            </a:r>
            <a:r>
              <a:rPr lang="en-US" sz="2400" dirty="0" err="1">
                <a:solidFill>
                  <a:schemeClr val="bg1"/>
                </a:solidFill>
                <a:latin typeface=".VnTime" pitchFamily="34" charset="0"/>
              </a:rPr>
              <a:t>cư­êng</a:t>
            </a:r>
            <a:r>
              <a:rPr lang="en-US" sz="2400" dirty="0">
                <a:solidFill>
                  <a:schemeClr val="bg1"/>
                </a:solidFill>
                <a:latin typeface=".VnTime" pitchFamily="34" charset="0"/>
              </a:rPr>
              <a:t> ®é </a:t>
            </a:r>
            <a:r>
              <a:rPr lang="en-US" sz="2400" dirty="0" err="1">
                <a:solidFill>
                  <a:schemeClr val="bg1"/>
                </a:solidFill>
                <a:latin typeface=".VnTime" pitchFamily="34" charset="0"/>
              </a:rPr>
              <a:t>dßng</a:t>
            </a:r>
            <a:r>
              <a:rPr lang="en-US" sz="2400" dirty="0">
                <a:solidFill>
                  <a:schemeClr val="bg1"/>
                </a:solidFill>
                <a:latin typeface=".VnTime" pitchFamily="34" charset="0"/>
              </a:rPr>
              <a:t> ®</a:t>
            </a:r>
            <a:r>
              <a:rPr lang="en-US" sz="2400" dirty="0" err="1">
                <a:solidFill>
                  <a:schemeClr val="bg1"/>
                </a:solidFill>
                <a:latin typeface=".VnTime" pitchFamily="34" charset="0"/>
              </a:rPr>
              <a:t>iÖn</a:t>
            </a:r>
            <a:r>
              <a:rPr lang="en-US" sz="2400" dirty="0">
                <a:solidFill>
                  <a:schemeClr val="bg1"/>
                </a:solidFill>
                <a:latin typeface=".VnTime" pitchFamily="34" charset="0"/>
              </a:rPr>
              <a:t> ch¹y qua </a:t>
            </a:r>
            <a:r>
              <a:rPr lang="en-US" sz="2400" dirty="0" err="1">
                <a:solidFill>
                  <a:schemeClr val="bg1"/>
                </a:solidFill>
                <a:latin typeface=".VnTime" pitchFamily="34" charset="0"/>
              </a:rPr>
              <a:t>d©y</a:t>
            </a:r>
            <a:r>
              <a:rPr lang="en-US" sz="2400" dirty="0">
                <a:solidFill>
                  <a:schemeClr val="bg1"/>
                </a:solidFill>
                <a:latin typeface=".VnTime" pitchFamily="34" charset="0"/>
              </a:rPr>
              <a:t> </a:t>
            </a:r>
            <a:r>
              <a:rPr lang="en-US" sz="2400" dirty="0" err="1">
                <a:solidFill>
                  <a:schemeClr val="bg1"/>
                </a:solidFill>
                <a:latin typeface=".VnTime" pitchFamily="34" charset="0"/>
              </a:rPr>
              <a:t>dÉn</a:t>
            </a:r>
            <a:r>
              <a:rPr lang="en-US" sz="2400" dirty="0">
                <a:solidFill>
                  <a:schemeClr val="bg1"/>
                </a:solidFill>
                <a:latin typeface=".VnTime" pitchFamily="34" charset="0"/>
              </a:rPr>
              <a:t> </a:t>
            </a:r>
            <a:r>
              <a:rPr lang="en-US" sz="2400" dirty="0" err="1">
                <a:solidFill>
                  <a:schemeClr val="bg1"/>
                </a:solidFill>
                <a:latin typeface=".VnTime" pitchFamily="34" charset="0"/>
              </a:rPr>
              <a:t>cã</a:t>
            </a:r>
            <a:r>
              <a:rPr lang="en-US" sz="2400" dirty="0">
                <a:solidFill>
                  <a:schemeClr val="bg1"/>
                </a:solidFill>
                <a:latin typeface=".VnTime" pitchFamily="34" charset="0"/>
              </a:rPr>
              <a:t> </a:t>
            </a:r>
            <a:r>
              <a:rPr lang="en-US" sz="2400" dirty="0" err="1">
                <a:solidFill>
                  <a:schemeClr val="bg1"/>
                </a:solidFill>
                <a:latin typeface=".VnTime" pitchFamily="34" charset="0"/>
              </a:rPr>
              <a:t>mèi</a:t>
            </a:r>
            <a:r>
              <a:rPr lang="en-US" sz="2400" dirty="0">
                <a:solidFill>
                  <a:schemeClr val="bg1"/>
                </a:solidFill>
                <a:latin typeface=".VnTime" pitchFamily="34" charset="0"/>
              </a:rPr>
              <a:t> </a:t>
            </a:r>
            <a:r>
              <a:rPr lang="en-US" sz="2400" dirty="0" err="1">
                <a:solidFill>
                  <a:schemeClr val="bg1"/>
                </a:solidFill>
                <a:latin typeface=".VnTime" pitchFamily="34" charset="0"/>
              </a:rPr>
              <a:t>quan</a:t>
            </a:r>
            <a:r>
              <a:rPr lang="en-US" sz="2400" dirty="0">
                <a:solidFill>
                  <a:schemeClr val="bg1"/>
                </a:solidFill>
                <a:latin typeface=".VnTime" pitchFamily="34" charset="0"/>
              </a:rPr>
              <a:t> </a:t>
            </a:r>
            <a:r>
              <a:rPr lang="en-US" sz="2400" dirty="0" err="1">
                <a:solidFill>
                  <a:schemeClr val="bg1"/>
                </a:solidFill>
                <a:latin typeface=".VnTime" pitchFamily="34" charset="0"/>
              </a:rPr>
              <a:t>hÖ</a:t>
            </a:r>
            <a:r>
              <a:rPr lang="en-US" sz="2400" dirty="0">
                <a:solidFill>
                  <a:schemeClr val="bg1"/>
                </a:solidFill>
                <a:latin typeface=".VnTime" pitchFamily="34" charset="0"/>
              </a:rPr>
              <a:t> </a:t>
            </a:r>
            <a:r>
              <a:rPr lang="en-US" sz="2400" dirty="0" err="1">
                <a:solidFill>
                  <a:schemeClr val="bg1"/>
                </a:solidFill>
                <a:latin typeface=".VnTime" pitchFamily="34" charset="0"/>
              </a:rPr>
              <a:t>như</a:t>
            </a:r>
            <a:r>
              <a:rPr lang="en-US" sz="2400" dirty="0">
                <a:solidFill>
                  <a:schemeClr val="bg1"/>
                </a:solidFill>
                <a:latin typeface=".VnTime" pitchFamily="34" charset="0"/>
              </a:rPr>
              <a:t>­ </a:t>
            </a:r>
            <a:r>
              <a:rPr lang="en-US" sz="2400" dirty="0" err="1">
                <a:solidFill>
                  <a:schemeClr val="bg1"/>
                </a:solidFill>
                <a:latin typeface=".VnTime" pitchFamily="34" charset="0"/>
              </a:rPr>
              <a:t>thÕ</a:t>
            </a:r>
            <a:r>
              <a:rPr lang="en-US" sz="2400" dirty="0">
                <a:solidFill>
                  <a:schemeClr val="bg1"/>
                </a:solidFill>
                <a:latin typeface=".VnTime" pitchFamily="34" charset="0"/>
              </a:rPr>
              <a:t> </a:t>
            </a:r>
            <a:r>
              <a:rPr lang="en-US" sz="2400" dirty="0" err="1">
                <a:solidFill>
                  <a:schemeClr val="bg1"/>
                </a:solidFill>
                <a:latin typeface=".VnTime" pitchFamily="34" charset="0"/>
              </a:rPr>
              <a:t>nµo</a:t>
            </a:r>
            <a:r>
              <a:rPr lang="en-US" sz="2400" dirty="0">
                <a:solidFill>
                  <a:schemeClr val="bg1"/>
                </a:solidFill>
                <a:latin typeface=".VnTime" pitchFamily="34" charset="0"/>
              </a:rPr>
              <a:t> </a:t>
            </a:r>
            <a:r>
              <a:rPr lang="en-US" sz="2400" dirty="0" err="1">
                <a:solidFill>
                  <a:schemeClr val="bg1"/>
                </a:solidFill>
                <a:latin typeface=".VnTime" pitchFamily="34" charset="0"/>
              </a:rPr>
              <a:t>víi</a:t>
            </a:r>
            <a:r>
              <a:rPr lang="en-US" sz="2400" dirty="0">
                <a:solidFill>
                  <a:schemeClr val="bg1"/>
                </a:solidFill>
                <a:latin typeface=".VnTime" pitchFamily="34" charset="0"/>
              </a:rPr>
              <a:t> H§T.</a:t>
            </a:r>
          </a:p>
        </p:txBody>
      </p:sp>
      <p:sp>
        <p:nvSpPr>
          <p:cNvPr id="94454" name="Text Box 246"/>
          <p:cNvSpPr txBox="1">
            <a:spLocks noChangeArrowheads="1"/>
          </p:cNvSpPr>
          <p:nvPr/>
        </p:nvSpPr>
        <p:spPr bwMode="auto">
          <a:xfrm>
            <a:off x="4114800" y="4343400"/>
            <a:ext cx="4800600" cy="1955800"/>
          </a:xfrm>
          <a:prstGeom prst="rect">
            <a:avLst/>
          </a:prstGeom>
          <a:solidFill>
            <a:srgbClr val="0000FF"/>
          </a:solidFill>
          <a:ln w="38100">
            <a:solidFill>
              <a:srgbClr val="FF0000"/>
            </a:solidFill>
            <a:miter lim="800000"/>
            <a:headEnd/>
            <a:tailEnd/>
          </a:ln>
          <a:effectLst/>
        </p:spPr>
        <p:txBody>
          <a:bodyPr>
            <a:spAutoFit/>
          </a:bodyPr>
          <a:lstStyle/>
          <a:p>
            <a:pPr algn="just">
              <a:spcBef>
                <a:spcPct val="50000"/>
              </a:spcBef>
            </a:pPr>
            <a:r>
              <a:rPr lang="en-US" sz="2400" dirty="0">
                <a:solidFill>
                  <a:schemeClr val="bg1"/>
                </a:solidFill>
                <a:latin typeface=".VnTime" pitchFamily="34" charset="0"/>
              </a:rPr>
              <a:t>TLC1 </a:t>
            </a:r>
            <a:r>
              <a:rPr lang="en-US" sz="2400" dirty="0" err="1">
                <a:solidFill>
                  <a:schemeClr val="bg1"/>
                </a:solidFill>
                <a:latin typeface=".VnTime" pitchFamily="34" charset="0"/>
              </a:rPr>
              <a:t>Tõ</a:t>
            </a:r>
            <a:r>
              <a:rPr lang="en-US" sz="2400" dirty="0">
                <a:solidFill>
                  <a:schemeClr val="bg1"/>
                </a:solidFill>
                <a:latin typeface=".VnTime" pitchFamily="34" charset="0"/>
              </a:rPr>
              <a:t> KQTN ta </a:t>
            </a:r>
            <a:r>
              <a:rPr lang="en-US" sz="2400" dirty="0" err="1">
                <a:solidFill>
                  <a:schemeClr val="bg1"/>
                </a:solidFill>
                <a:latin typeface=".VnTime" pitchFamily="34" charset="0"/>
              </a:rPr>
              <a:t>thÊy</a:t>
            </a:r>
            <a:r>
              <a:rPr lang="en-US" sz="2400" dirty="0">
                <a:solidFill>
                  <a:schemeClr val="bg1"/>
                </a:solidFill>
                <a:latin typeface=".VnTime" pitchFamily="34" charset="0"/>
              </a:rPr>
              <a:t>: Khi </a:t>
            </a:r>
            <a:r>
              <a:rPr lang="en-US" sz="2400" dirty="0" err="1">
                <a:solidFill>
                  <a:schemeClr val="bg1"/>
                </a:solidFill>
                <a:latin typeface=".VnTime" pitchFamily="34" charset="0"/>
              </a:rPr>
              <a:t>t¨ng</a:t>
            </a:r>
            <a:r>
              <a:rPr lang="en-US" sz="2400" dirty="0">
                <a:solidFill>
                  <a:schemeClr val="bg1"/>
                </a:solidFill>
                <a:latin typeface=".VnTime" pitchFamily="34" charset="0"/>
              </a:rPr>
              <a:t> (</a:t>
            </a:r>
            <a:r>
              <a:rPr lang="en-US" sz="2400" dirty="0" err="1">
                <a:solidFill>
                  <a:schemeClr val="bg1"/>
                </a:solidFill>
                <a:latin typeface=".VnTime" pitchFamily="34" charset="0"/>
              </a:rPr>
              <a:t>hoÆc</a:t>
            </a:r>
            <a:r>
              <a:rPr lang="en-US" sz="2400" dirty="0">
                <a:solidFill>
                  <a:schemeClr val="bg1"/>
                </a:solidFill>
                <a:latin typeface=".VnTime" pitchFamily="34" charset="0"/>
              </a:rPr>
              <a:t> </a:t>
            </a:r>
            <a:r>
              <a:rPr lang="en-US" sz="2400" dirty="0" err="1">
                <a:solidFill>
                  <a:schemeClr val="bg1"/>
                </a:solidFill>
                <a:latin typeface=".VnTime" pitchFamily="34" charset="0"/>
              </a:rPr>
              <a:t>gi¶m</a:t>
            </a:r>
            <a:r>
              <a:rPr lang="en-US" sz="2400" dirty="0">
                <a:solidFill>
                  <a:schemeClr val="bg1"/>
                </a:solidFill>
                <a:latin typeface=".VnTime" pitchFamily="34" charset="0"/>
              </a:rPr>
              <a:t>) </a:t>
            </a:r>
            <a:r>
              <a:rPr lang="en-US" sz="2400" dirty="0" err="1">
                <a:solidFill>
                  <a:schemeClr val="bg1"/>
                </a:solidFill>
                <a:latin typeface=".VnTime" pitchFamily="34" charset="0"/>
              </a:rPr>
              <a:t>hiÖu</a:t>
            </a:r>
            <a:r>
              <a:rPr lang="en-US" sz="2400" dirty="0">
                <a:solidFill>
                  <a:schemeClr val="bg1"/>
                </a:solidFill>
                <a:latin typeface=".VnTime" pitchFamily="34" charset="0"/>
              </a:rPr>
              <a:t> ®</a:t>
            </a:r>
            <a:r>
              <a:rPr lang="en-US" sz="2400" dirty="0" err="1">
                <a:solidFill>
                  <a:schemeClr val="bg1"/>
                </a:solidFill>
                <a:latin typeface=".VnTime" pitchFamily="34" charset="0"/>
              </a:rPr>
              <a:t>iÖn</a:t>
            </a:r>
            <a:r>
              <a:rPr lang="en-US" sz="2400" dirty="0">
                <a:solidFill>
                  <a:schemeClr val="bg1"/>
                </a:solidFill>
                <a:latin typeface=".VnTime" pitchFamily="34" charset="0"/>
              </a:rPr>
              <a:t> </a:t>
            </a:r>
            <a:r>
              <a:rPr lang="en-US" sz="2400" dirty="0" err="1">
                <a:solidFill>
                  <a:schemeClr val="bg1"/>
                </a:solidFill>
                <a:latin typeface=".VnTime" pitchFamily="34" charset="0"/>
              </a:rPr>
              <a:t>thÕ</a:t>
            </a:r>
            <a:r>
              <a:rPr lang="en-US" sz="2400" dirty="0">
                <a:solidFill>
                  <a:schemeClr val="bg1"/>
                </a:solidFill>
                <a:latin typeface=".VnTime" pitchFamily="34" charset="0"/>
              </a:rPr>
              <a:t> </a:t>
            </a:r>
            <a:r>
              <a:rPr lang="en-US" sz="2400" dirty="0" err="1">
                <a:solidFill>
                  <a:schemeClr val="bg1"/>
                </a:solidFill>
                <a:latin typeface=".VnTime" pitchFamily="34" charset="0"/>
              </a:rPr>
              <a:t>gi÷a</a:t>
            </a:r>
            <a:r>
              <a:rPr lang="en-US" sz="2400" dirty="0">
                <a:solidFill>
                  <a:schemeClr val="bg1"/>
                </a:solidFill>
                <a:latin typeface=".VnTime" pitchFamily="34" charset="0"/>
              </a:rPr>
              <a:t> </a:t>
            </a:r>
            <a:r>
              <a:rPr lang="en-US" sz="2400" dirty="0" err="1">
                <a:solidFill>
                  <a:schemeClr val="bg1"/>
                </a:solidFill>
                <a:latin typeface=".VnTime" pitchFamily="34" charset="0"/>
              </a:rPr>
              <a:t>hai</a:t>
            </a:r>
            <a:r>
              <a:rPr lang="en-US" sz="2400" dirty="0">
                <a:solidFill>
                  <a:schemeClr val="bg1"/>
                </a:solidFill>
                <a:latin typeface=".VnTime" pitchFamily="34" charset="0"/>
              </a:rPr>
              <a:t> ®</a:t>
            </a:r>
            <a:r>
              <a:rPr lang="en-US" sz="2400" dirty="0" err="1">
                <a:solidFill>
                  <a:schemeClr val="bg1"/>
                </a:solidFill>
                <a:latin typeface=".VnTime" pitchFamily="34" charset="0"/>
              </a:rPr>
              <a:t>Çu</a:t>
            </a:r>
            <a:r>
              <a:rPr lang="en-US" sz="2400" dirty="0">
                <a:solidFill>
                  <a:schemeClr val="bg1"/>
                </a:solidFill>
                <a:latin typeface=".VnTime" pitchFamily="34" charset="0"/>
              </a:rPr>
              <a:t> </a:t>
            </a:r>
            <a:r>
              <a:rPr lang="en-US" sz="2400" dirty="0" err="1">
                <a:solidFill>
                  <a:schemeClr val="bg1"/>
                </a:solidFill>
                <a:latin typeface=".VnTime" pitchFamily="34" charset="0"/>
              </a:rPr>
              <a:t>d©y</a:t>
            </a:r>
            <a:r>
              <a:rPr lang="en-US" sz="2400" dirty="0">
                <a:solidFill>
                  <a:schemeClr val="bg1"/>
                </a:solidFill>
                <a:latin typeface=".VnTime" pitchFamily="34" charset="0"/>
              </a:rPr>
              <a:t> </a:t>
            </a:r>
            <a:r>
              <a:rPr lang="en-US" sz="2400" dirty="0" err="1">
                <a:solidFill>
                  <a:schemeClr val="bg1"/>
                </a:solidFill>
                <a:latin typeface=".VnTime" pitchFamily="34" charset="0"/>
              </a:rPr>
              <a:t>dÉn</a:t>
            </a:r>
            <a:r>
              <a:rPr lang="en-US" sz="2400" dirty="0">
                <a:solidFill>
                  <a:schemeClr val="bg1"/>
                </a:solidFill>
                <a:latin typeface=".VnTime" pitchFamily="34" charset="0"/>
              </a:rPr>
              <a:t> bao </a:t>
            </a:r>
            <a:r>
              <a:rPr lang="en-US" sz="2400" dirty="0" err="1">
                <a:solidFill>
                  <a:schemeClr val="bg1"/>
                </a:solidFill>
                <a:latin typeface=".VnTime" pitchFamily="34" charset="0"/>
              </a:rPr>
              <a:t>nhiªu</a:t>
            </a:r>
            <a:r>
              <a:rPr lang="en-US" sz="2400" dirty="0">
                <a:solidFill>
                  <a:schemeClr val="bg1"/>
                </a:solidFill>
                <a:latin typeface=".VnTime" pitchFamily="34" charset="0"/>
              </a:rPr>
              <a:t> </a:t>
            </a:r>
            <a:r>
              <a:rPr lang="en-US" sz="2400" dirty="0" err="1">
                <a:solidFill>
                  <a:schemeClr val="bg1"/>
                </a:solidFill>
                <a:latin typeface=".VnTime" pitchFamily="34" charset="0"/>
              </a:rPr>
              <a:t>lÇn</a:t>
            </a:r>
            <a:r>
              <a:rPr lang="en-US" sz="2400" dirty="0">
                <a:solidFill>
                  <a:schemeClr val="bg1"/>
                </a:solidFill>
                <a:latin typeface=".VnTime" pitchFamily="34" charset="0"/>
              </a:rPr>
              <a:t> </a:t>
            </a:r>
            <a:r>
              <a:rPr lang="en-US" sz="2400" dirty="0" err="1">
                <a:solidFill>
                  <a:schemeClr val="bg1"/>
                </a:solidFill>
                <a:latin typeface=".VnTime" pitchFamily="34" charset="0"/>
              </a:rPr>
              <a:t>th</a:t>
            </a:r>
            <a:r>
              <a:rPr lang="en-US" sz="2400" dirty="0">
                <a:solidFill>
                  <a:schemeClr val="bg1"/>
                </a:solidFill>
                <a:latin typeface=".VnTime" pitchFamily="34" charset="0"/>
              </a:rPr>
              <a:t>× </a:t>
            </a:r>
            <a:r>
              <a:rPr lang="en-US" sz="2400" dirty="0" err="1">
                <a:solidFill>
                  <a:schemeClr val="bg1"/>
                </a:solidFill>
                <a:latin typeface=".VnTime" pitchFamily="34" charset="0"/>
              </a:rPr>
              <a:t>cư­êng</a:t>
            </a:r>
            <a:r>
              <a:rPr lang="en-US" sz="2400" dirty="0">
                <a:solidFill>
                  <a:schemeClr val="bg1"/>
                </a:solidFill>
                <a:latin typeface=".VnTime" pitchFamily="34" charset="0"/>
              </a:rPr>
              <a:t> ®é </a:t>
            </a:r>
            <a:r>
              <a:rPr lang="en-US" sz="2400" dirty="0" err="1">
                <a:solidFill>
                  <a:schemeClr val="bg1"/>
                </a:solidFill>
                <a:latin typeface=".VnTime" pitchFamily="34" charset="0"/>
              </a:rPr>
              <a:t>dßng</a:t>
            </a:r>
            <a:r>
              <a:rPr lang="en-US" sz="2400" dirty="0">
                <a:solidFill>
                  <a:schemeClr val="bg1"/>
                </a:solidFill>
                <a:latin typeface=".VnTime" pitchFamily="34" charset="0"/>
              </a:rPr>
              <a:t> ®</a:t>
            </a:r>
            <a:r>
              <a:rPr lang="en-US" sz="2400" dirty="0" err="1">
                <a:solidFill>
                  <a:schemeClr val="bg1"/>
                </a:solidFill>
                <a:latin typeface=".VnTime" pitchFamily="34" charset="0"/>
              </a:rPr>
              <a:t>iÖn</a:t>
            </a:r>
            <a:r>
              <a:rPr lang="en-US" sz="2400" dirty="0">
                <a:solidFill>
                  <a:schemeClr val="bg1"/>
                </a:solidFill>
                <a:latin typeface=".VnTime" pitchFamily="34" charset="0"/>
              </a:rPr>
              <a:t> ch¹y qua </a:t>
            </a:r>
            <a:r>
              <a:rPr lang="en-US" sz="2400" dirty="0" err="1">
                <a:solidFill>
                  <a:schemeClr val="bg1"/>
                </a:solidFill>
                <a:latin typeface=".VnTime" pitchFamily="34" charset="0"/>
              </a:rPr>
              <a:t>d©y</a:t>
            </a:r>
            <a:r>
              <a:rPr lang="en-US" sz="2400" dirty="0">
                <a:solidFill>
                  <a:schemeClr val="bg1"/>
                </a:solidFill>
                <a:latin typeface=".VnTime" pitchFamily="34" charset="0"/>
              </a:rPr>
              <a:t> </a:t>
            </a:r>
            <a:r>
              <a:rPr lang="en-US" sz="2400" dirty="0" err="1">
                <a:solidFill>
                  <a:schemeClr val="bg1"/>
                </a:solidFill>
                <a:latin typeface=".VnTime" pitchFamily="34" charset="0"/>
              </a:rPr>
              <a:t>dÉn</a:t>
            </a:r>
            <a:r>
              <a:rPr lang="en-US" sz="2400" dirty="0">
                <a:solidFill>
                  <a:schemeClr val="bg1"/>
                </a:solidFill>
                <a:latin typeface=".VnTime" pitchFamily="34" charset="0"/>
              </a:rPr>
              <a:t> ®ã </a:t>
            </a:r>
            <a:r>
              <a:rPr lang="en-US" sz="2400" dirty="0" err="1">
                <a:solidFill>
                  <a:schemeClr val="bg1"/>
                </a:solidFill>
                <a:latin typeface=".VnTime" pitchFamily="34" charset="0"/>
              </a:rPr>
              <a:t>còng</a:t>
            </a:r>
            <a:r>
              <a:rPr lang="en-US" sz="2400" dirty="0">
                <a:solidFill>
                  <a:schemeClr val="bg1"/>
                </a:solidFill>
                <a:latin typeface=".VnTime" pitchFamily="34" charset="0"/>
              </a:rPr>
              <a:t> </a:t>
            </a:r>
            <a:r>
              <a:rPr lang="en-US" sz="2400" dirty="0" err="1">
                <a:solidFill>
                  <a:schemeClr val="bg1"/>
                </a:solidFill>
                <a:latin typeface=".VnTime" pitchFamily="34" charset="0"/>
              </a:rPr>
              <a:t>t¨ng</a:t>
            </a:r>
            <a:r>
              <a:rPr lang="en-US" sz="2400" dirty="0">
                <a:solidFill>
                  <a:schemeClr val="bg1"/>
                </a:solidFill>
                <a:latin typeface=".VnTime" pitchFamily="34" charset="0"/>
              </a:rPr>
              <a:t> (</a:t>
            </a:r>
            <a:r>
              <a:rPr lang="en-US" sz="2400" dirty="0" err="1">
                <a:solidFill>
                  <a:schemeClr val="bg1"/>
                </a:solidFill>
                <a:latin typeface=".VnTime" pitchFamily="34" charset="0"/>
              </a:rPr>
              <a:t>hoÆc</a:t>
            </a:r>
            <a:r>
              <a:rPr lang="en-US" sz="2400" dirty="0">
                <a:solidFill>
                  <a:schemeClr val="bg1"/>
                </a:solidFill>
                <a:latin typeface=".VnTime" pitchFamily="34" charset="0"/>
              </a:rPr>
              <a:t> </a:t>
            </a:r>
            <a:r>
              <a:rPr lang="en-US" sz="2400" dirty="0" err="1">
                <a:solidFill>
                  <a:schemeClr val="bg1"/>
                </a:solidFill>
                <a:latin typeface=".VnTime" pitchFamily="34" charset="0"/>
              </a:rPr>
              <a:t>gi¶m</a:t>
            </a:r>
            <a:r>
              <a:rPr lang="en-US" sz="2400" dirty="0">
                <a:solidFill>
                  <a:schemeClr val="bg1"/>
                </a:solidFill>
                <a:latin typeface=".VnTime" pitchFamily="34" charset="0"/>
              </a:rPr>
              <a:t>) </a:t>
            </a:r>
            <a:r>
              <a:rPr lang="en-US" sz="2400" dirty="0" err="1">
                <a:solidFill>
                  <a:schemeClr val="bg1"/>
                </a:solidFill>
                <a:latin typeface=".VnTime" pitchFamily="34" charset="0"/>
              </a:rPr>
              <a:t>bÊy</a:t>
            </a:r>
            <a:r>
              <a:rPr lang="en-US" sz="2400" dirty="0">
                <a:solidFill>
                  <a:schemeClr val="bg1"/>
                </a:solidFill>
                <a:latin typeface=".VnTime" pitchFamily="34" charset="0"/>
              </a:rPr>
              <a:t> </a:t>
            </a:r>
            <a:r>
              <a:rPr lang="en-US" sz="2400" dirty="0" err="1">
                <a:solidFill>
                  <a:schemeClr val="bg1"/>
                </a:solidFill>
                <a:latin typeface=".VnTime" pitchFamily="34" charset="0"/>
              </a:rPr>
              <a:t>nhiªu</a:t>
            </a:r>
            <a:r>
              <a:rPr lang="en-US" sz="2400" dirty="0">
                <a:solidFill>
                  <a:schemeClr val="bg1"/>
                </a:solidFill>
                <a:latin typeface=".VnTime" pitchFamily="34" charset="0"/>
              </a:rPr>
              <a:t> </a:t>
            </a:r>
            <a:r>
              <a:rPr lang="en-US" sz="2400" dirty="0" err="1">
                <a:solidFill>
                  <a:schemeClr val="bg1"/>
                </a:solidFill>
                <a:latin typeface=".VnTime" pitchFamily="34" charset="0"/>
              </a:rPr>
              <a:t>lÇn</a:t>
            </a:r>
            <a:r>
              <a:rPr lang="en-US" sz="2400" dirty="0">
                <a:solidFill>
                  <a:schemeClr val="bg1"/>
                </a:solidFill>
                <a:latin typeface=".VnTime"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452"/>
                                        </p:tgtEl>
                                        <p:attrNameLst>
                                          <p:attrName>style.visibility</p:attrName>
                                        </p:attrNameLst>
                                      </p:cBhvr>
                                      <p:to>
                                        <p:strVal val="visible"/>
                                      </p:to>
                                    </p:set>
                                    <p:animEffect transition="in" filter="fade">
                                      <p:cBhvr>
                                        <p:cTn id="7" dur="2000"/>
                                        <p:tgtEl>
                                          <p:spTgt spid="94452"/>
                                        </p:tgtEl>
                                      </p:cBhvr>
                                    </p:animEffect>
                                  </p:childTnLst>
                                </p:cTn>
                              </p:par>
                            </p:childTnLst>
                          </p:cTn>
                        </p:par>
                        <p:par>
                          <p:cTn id="8" fill="hold">
                            <p:stCondLst>
                              <p:cond delay="2000"/>
                            </p:stCondLst>
                            <p:childTnLst>
                              <p:par>
                                <p:cTn id="9" presetID="2" presetClass="entr" presetSubtype="3" fill="hold" grpId="0" nodeType="afterEffect">
                                  <p:stCondLst>
                                    <p:cond delay="0"/>
                                  </p:stCondLst>
                                  <p:childTnLst>
                                    <p:set>
                                      <p:cBhvr>
                                        <p:cTn id="10" dur="1" fill="hold">
                                          <p:stCondLst>
                                            <p:cond delay="0"/>
                                          </p:stCondLst>
                                        </p:cTn>
                                        <p:tgtEl>
                                          <p:spTgt spid="94439"/>
                                        </p:tgtEl>
                                        <p:attrNameLst>
                                          <p:attrName>style.visibility</p:attrName>
                                        </p:attrNameLst>
                                      </p:cBhvr>
                                      <p:to>
                                        <p:strVal val="visible"/>
                                      </p:to>
                                    </p:set>
                                    <p:anim calcmode="lin" valueType="num">
                                      <p:cBhvr additive="base">
                                        <p:cTn id="11" dur="500" fill="hold"/>
                                        <p:tgtEl>
                                          <p:spTgt spid="94439"/>
                                        </p:tgtEl>
                                        <p:attrNameLst>
                                          <p:attrName>ppt_x</p:attrName>
                                        </p:attrNameLst>
                                      </p:cBhvr>
                                      <p:tavLst>
                                        <p:tav tm="0">
                                          <p:val>
                                            <p:strVal val="1+#ppt_w/2"/>
                                          </p:val>
                                        </p:tav>
                                        <p:tav tm="100000">
                                          <p:val>
                                            <p:strVal val="#ppt_x"/>
                                          </p:val>
                                        </p:tav>
                                      </p:tavLst>
                                    </p:anim>
                                    <p:anim calcmode="lin" valueType="num">
                                      <p:cBhvr additive="base">
                                        <p:cTn id="12" dur="500" fill="hold"/>
                                        <p:tgtEl>
                                          <p:spTgt spid="94439"/>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94443"/>
                                        </p:tgtEl>
                                        <p:attrNameLst>
                                          <p:attrName>style.visibility</p:attrName>
                                        </p:attrNameLst>
                                      </p:cBhvr>
                                      <p:to>
                                        <p:strVal val="visible"/>
                                      </p:to>
                                    </p:set>
                                    <p:anim calcmode="lin" valueType="num">
                                      <p:cBhvr additive="base">
                                        <p:cTn id="15" dur="500" fill="hold"/>
                                        <p:tgtEl>
                                          <p:spTgt spid="94443"/>
                                        </p:tgtEl>
                                        <p:attrNameLst>
                                          <p:attrName>ppt_x</p:attrName>
                                        </p:attrNameLst>
                                      </p:cBhvr>
                                      <p:tavLst>
                                        <p:tav tm="0">
                                          <p:val>
                                            <p:strVal val="1+#ppt_w/2"/>
                                          </p:val>
                                        </p:tav>
                                        <p:tav tm="100000">
                                          <p:val>
                                            <p:strVal val="#ppt_x"/>
                                          </p:val>
                                        </p:tav>
                                      </p:tavLst>
                                    </p:anim>
                                    <p:anim calcmode="lin" valueType="num">
                                      <p:cBhvr additive="base">
                                        <p:cTn id="16" dur="500" fill="hold"/>
                                        <p:tgtEl>
                                          <p:spTgt spid="94443"/>
                                        </p:tgtEl>
                                        <p:attrNameLst>
                                          <p:attrName>ppt_y</p:attrName>
                                        </p:attrNameLst>
                                      </p:cBhvr>
                                      <p:tavLst>
                                        <p:tav tm="0">
                                          <p:val>
                                            <p:strVal val="0-#ppt_h/2"/>
                                          </p:val>
                                        </p:tav>
                                        <p:tav tm="100000">
                                          <p:val>
                                            <p:strVal val="#ppt_y"/>
                                          </p:val>
                                        </p:tav>
                                      </p:tavLst>
                                    </p:anim>
                                  </p:childTnLst>
                                </p:cTn>
                              </p:par>
                            </p:childTnLst>
                          </p:cTn>
                        </p:par>
                        <p:par>
                          <p:cTn id="17" fill="hold">
                            <p:stCondLst>
                              <p:cond delay="2500"/>
                            </p:stCondLst>
                            <p:childTnLst>
                              <p:par>
                                <p:cTn id="18" presetID="2" presetClass="entr" presetSubtype="9" fill="hold" grpId="0" nodeType="afterEffect">
                                  <p:stCondLst>
                                    <p:cond delay="0"/>
                                  </p:stCondLst>
                                  <p:childTnLst>
                                    <p:set>
                                      <p:cBhvr>
                                        <p:cTn id="19" dur="1" fill="hold">
                                          <p:stCondLst>
                                            <p:cond delay="0"/>
                                          </p:stCondLst>
                                        </p:cTn>
                                        <p:tgtEl>
                                          <p:spTgt spid="94445"/>
                                        </p:tgtEl>
                                        <p:attrNameLst>
                                          <p:attrName>style.visibility</p:attrName>
                                        </p:attrNameLst>
                                      </p:cBhvr>
                                      <p:to>
                                        <p:strVal val="visible"/>
                                      </p:to>
                                    </p:set>
                                    <p:anim calcmode="lin" valueType="num">
                                      <p:cBhvr additive="base">
                                        <p:cTn id="20" dur="500" fill="hold"/>
                                        <p:tgtEl>
                                          <p:spTgt spid="94445"/>
                                        </p:tgtEl>
                                        <p:attrNameLst>
                                          <p:attrName>ppt_x</p:attrName>
                                        </p:attrNameLst>
                                      </p:cBhvr>
                                      <p:tavLst>
                                        <p:tav tm="0">
                                          <p:val>
                                            <p:strVal val="0-#ppt_w/2"/>
                                          </p:val>
                                        </p:tav>
                                        <p:tav tm="100000">
                                          <p:val>
                                            <p:strVal val="#ppt_x"/>
                                          </p:val>
                                        </p:tav>
                                      </p:tavLst>
                                    </p:anim>
                                    <p:anim calcmode="lin" valueType="num">
                                      <p:cBhvr additive="base">
                                        <p:cTn id="21" dur="500" fill="hold"/>
                                        <p:tgtEl>
                                          <p:spTgt spid="94445"/>
                                        </p:tgtEl>
                                        <p:attrNameLst>
                                          <p:attrName>ppt_y</p:attrName>
                                        </p:attrNameLst>
                                      </p:cBhvr>
                                      <p:tavLst>
                                        <p:tav tm="0">
                                          <p:val>
                                            <p:strVal val="0-#ppt_h/2"/>
                                          </p:val>
                                        </p:tav>
                                        <p:tav tm="100000">
                                          <p:val>
                                            <p:strVal val="#ppt_y"/>
                                          </p:val>
                                        </p:tav>
                                      </p:tavLst>
                                    </p:anim>
                                  </p:childTnLst>
                                </p:cTn>
                              </p:par>
                              <p:par>
                                <p:cTn id="22" presetID="2" presetClass="entr" presetSubtype="9" fill="hold" grpId="0" nodeType="withEffect">
                                  <p:stCondLst>
                                    <p:cond delay="0"/>
                                  </p:stCondLst>
                                  <p:childTnLst>
                                    <p:set>
                                      <p:cBhvr>
                                        <p:cTn id="23" dur="1" fill="hold">
                                          <p:stCondLst>
                                            <p:cond delay="0"/>
                                          </p:stCondLst>
                                        </p:cTn>
                                        <p:tgtEl>
                                          <p:spTgt spid="94446"/>
                                        </p:tgtEl>
                                        <p:attrNameLst>
                                          <p:attrName>style.visibility</p:attrName>
                                        </p:attrNameLst>
                                      </p:cBhvr>
                                      <p:to>
                                        <p:strVal val="visible"/>
                                      </p:to>
                                    </p:set>
                                    <p:anim calcmode="lin" valueType="num">
                                      <p:cBhvr additive="base">
                                        <p:cTn id="24" dur="500" fill="hold"/>
                                        <p:tgtEl>
                                          <p:spTgt spid="94446"/>
                                        </p:tgtEl>
                                        <p:attrNameLst>
                                          <p:attrName>ppt_x</p:attrName>
                                        </p:attrNameLst>
                                      </p:cBhvr>
                                      <p:tavLst>
                                        <p:tav tm="0">
                                          <p:val>
                                            <p:strVal val="0-#ppt_w/2"/>
                                          </p:val>
                                        </p:tav>
                                        <p:tav tm="100000">
                                          <p:val>
                                            <p:strVal val="#ppt_x"/>
                                          </p:val>
                                        </p:tav>
                                      </p:tavLst>
                                    </p:anim>
                                    <p:anim calcmode="lin" valueType="num">
                                      <p:cBhvr additive="base">
                                        <p:cTn id="25" dur="500" fill="hold"/>
                                        <p:tgtEl>
                                          <p:spTgt spid="94446"/>
                                        </p:tgtEl>
                                        <p:attrNameLst>
                                          <p:attrName>ppt_y</p:attrName>
                                        </p:attrNameLst>
                                      </p:cBhvr>
                                      <p:tavLst>
                                        <p:tav tm="0">
                                          <p:val>
                                            <p:strVal val="0-#ppt_h/2"/>
                                          </p:val>
                                        </p:tav>
                                        <p:tav tm="100000">
                                          <p:val>
                                            <p:strVal val="#ppt_y"/>
                                          </p:val>
                                        </p:tav>
                                      </p:tavLst>
                                    </p:anim>
                                  </p:childTnLst>
                                </p:cTn>
                              </p:par>
                            </p:childTnLst>
                          </p:cTn>
                        </p:par>
                        <p:par>
                          <p:cTn id="26" fill="hold">
                            <p:stCondLst>
                              <p:cond delay="3000"/>
                            </p:stCondLst>
                            <p:childTnLst>
                              <p:par>
                                <p:cTn id="27" presetID="2" presetClass="entr" presetSubtype="1" fill="hold" grpId="0" nodeType="afterEffect">
                                  <p:stCondLst>
                                    <p:cond delay="0"/>
                                  </p:stCondLst>
                                  <p:childTnLst>
                                    <p:set>
                                      <p:cBhvr>
                                        <p:cTn id="28" dur="1" fill="hold">
                                          <p:stCondLst>
                                            <p:cond delay="0"/>
                                          </p:stCondLst>
                                        </p:cTn>
                                        <p:tgtEl>
                                          <p:spTgt spid="94440"/>
                                        </p:tgtEl>
                                        <p:attrNameLst>
                                          <p:attrName>style.visibility</p:attrName>
                                        </p:attrNameLst>
                                      </p:cBhvr>
                                      <p:to>
                                        <p:strVal val="visible"/>
                                      </p:to>
                                    </p:set>
                                    <p:anim calcmode="lin" valueType="num">
                                      <p:cBhvr additive="base">
                                        <p:cTn id="29" dur="500" fill="hold"/>
                                        <p:tgtEl>
                                          <p:spTgt spid="94440"/>
                                        </p:tgtEl>
                                        <p:attrNameLst>
                                          <p:attrName>ppt_x</p:attrName>
                                        </p:attrNameLst>
                                      </p:cBhvr>
                                      <p:tavLst>
                                        <p:tav tm="0">
                                          <p:val>
                                            <p:strVal val="#ppt_x"/>
                                          </p:val>
                                        </p:tav>
                                        <p:tav tm="100000">
                                          <p:val>
                                            <p:strVal val="#ppt_x"/>
                                          </p:val>
                                        </p:tav>
                                      </p:tavLst>
                                    </p:anim>
                                    <p:anim calcmode="lin" valueType="num">
                                      <p:cBhvr additive="base">
                                        <p:cTn id="30" dur="500" fill="hold"/>
                                        <p:tgtEl>
                                          <p:spTgt spid="94440"/>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0"/>
                                  </p:stCondLst>
                                  <p:childTnLst>
                                    <p:set>
                                      <p:cBhvr>
                                        <p:cTn id="32" dur="1" fill="hold">
                                          <p:stCondLst>
                                            <p:cond delay="0"/>
                                          </p:stCondLst>
                                        </p:cTn>
                                        <p:tgtEl>
                                          <p:spTgt spid="94444"/>
                                        </p:tgtEl>
                                        <p:attrNameLst>
                                          <p:attrName>style.visibility</p:attrName>
                                        </p:attrNameLst>
                                      </p:cBhvr>
                                      <p:to>
                                        <p:strVal val="visible"/>
                                      </p:to>
                                    </p:set>
                                    <p:anim calcmode="lin" valueType="num">
                                      <p:cBhvr additive="base">
                                        <p:cTn id="33" dur="500" fill="hold"/>
                                        <p:tgtEl>
                                          <p:spTgt spid="94444"/>
                                        </p:tgtEl>
                                        <p:attrNameLst>
                                          <p:attrName>ppt_x</p:attrName>
                                        </p:attrNameLst>
                                      </p:cBhvr>
                                      <p:tavLst>
                                        <p:tav tm="0">
                                          <p:val>
                                            <p:strVal val="#ppt_x"/>
                                          </p:val>
                                        </p:tav>
                                        <p:tav tm="100000">
                                          <p:val>
                                            <p:strVal val="#ppt_x"/>
                                          </p:val>
                                        </p:tav>
                                      </p:tavLst>
                                    </p:anim>
                                    <p:anim calcmode="lin" valueType="num">
                                      <p:cBhvr additive="base">
                                        <p:cTn id="34" dur="500" fill="hold"/>
                                        <p:tgtEl>
                                          <p:spTgt spid="94444"/>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94441"/>
                                        </p:tgtEl>
                                        <p:attrNameLst>
                                          <p:attrName>style.visibility</p:attrName>
                                        </p:attrNameLst>
                                      </p:cBhvr>
                                      <p:to>
                                        <p:strVal val="visible"/>
                                      </p:to>
                                    </p:set>
                                    <p:anim calcmode="lin" valueType="num">
                                      <p:cBhvr additive="base">
                                        <p:cTn id="38" dur="500" fill="hold"/>
                                        <p:tgtEl>
                                          <p:spTgt spid="94441"/>
                                        </p:tgtEl>
                                        <p:attrNameLst>
                                          <p:attrName>ppt_x</p:attrName>
                                        </p:attrNameLst>
                                      </p:cBhvr>
                                      <p:tavLst>
                                        <p:tav tm="0">
                                          <p:val>
                                            <p:strVal val="#ppt_x"/>
                                          </p:val>
                                        </p:tav>
                                        <p:tav tm="100000">
                                          <p:val>
                                            <p:strVal val="#ppt_x"/>
                                          </p:val>
                                        </p:tav>
                                      </p:tavLst>
                                    </p:anim>
                                    <p:anim calcmode="lin" valueType="num">
                                      <p:cBhvr additive="base">
                                        <p:cTn id="39" dur="500" fill="hold"/>
                                        <p:tgtEl>
                                          <p:spTgt spid="94441"/>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94447"/>
                                        </p:tgtEl>
                                        <p:attrNameLst>
                                          <p:attrName>style.visibility</p:attrName>
                                        </p:attrNameLst>
                                      </p:cBhvr>
                                      <p:to>
                                        <p:strVal val="visible"/>
                                      </p:to>
                                    </p:set>
                                    <p:anim calcmode="lin" valueType="num">
                                      <p:cBhvr additive="base">
                                        <p:cTn id="42" dur="500" fill="hold"/>
                                        <p:tgtEl>
                                          <p:spTgt spid="94447"/>
                                        </p:tgtEl>
                                        <p:attrNameLst>
                                          <p:attrName>ppt_x</p:attrName>
                                        </p:attrNameLst>
                                      </p:cBhvr>
                                      <p:tavLst>
                                        <p:tav tm="0">
                                          <p:val>
                                            <p:strVal val="#ppt_x"/>
                                          </p:val>
                                        </p:tav>
                                        <p:tav tm="100000">
                                          <p:val>
                                            <p:strVal val="#ppt_x"/>
                                          </p:val>
                                        </p:tav>
                                      </p:tavLst>
                                    </p:anim>
                                    <p:anim calcmode="lin" valueType="num">
                                      <p:cBhvr additive="base">
                                        <p:cTn id="43" dur="500" fill="hold"/>
                                        <p:tgtEl>
                                          <p:spTgt spid="9444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94453"/>
                                        </p:tgtEl>
                                        <p:attrNameLst>
                                          <p:attrName>style.visibility</p:attrName>
                                        </p:attrNameLst>
                                      </p:cBhvr>
                                      <p:to>
                                        <p:strVal val="visible"/>
                                      </p:to>
                                    </p:set>
                                    <p:animEffect transition="in" filter="fade">
                                      <p:cBhvr>
                                        <p:cTn id="48" dur="2000"/>
                                        <p:tgtEl>
                                          <p:spTgt spid="9445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94454"/>
                                        </p:tgtEl>
                                        <p:attrNameLst>
                                          <p:attrName>style.visibility</p:attrName>
                                        </p:attrNameLst>
                                      </p:cBhvr>
                                      <p:to>
                                        <p:strVal val="visible"/>
                                      </p:to>
                                    </p:set>
                                    <p:animEffect transition="in" filter="wipe(up)">
                                      <p:cBhvr>
                                        <p:cTn id="53" dur="500"/>
                                        <p:tgtEl>
                                          <p:spTgt spid="94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439" grpId="0" animBg="1"/>
      <p:bldP spid="94440" grpId="0" animBg="1"/>
      <p:bldP spid="94441" grpId="0" animBg="1"/>
      <p:bldP spid="94443" grpId="0" animBg="1"/>
      <p:bldP spid="94444" grpId="0" animBg="1"/>
      <p:bldP spid="94445" grpId="0" animBg="1"/>
      <p:bldP spid="94446" grpId="0" animBg="1"/>
      <p:bldP spid="94447" grpId="0" animBg="1"/>
      <p:bldP spid="94452" grpId="0" animBg="1"/>
      <p:bldP spid="94453" grpId="0" animBg="1"/>
      <p:bldP spid="9445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2&quot;/&gt;&lt;property id=&quot;20307&quot; value=&quot;284&quot;/&gt;&lt;/object&gt;&lt;object type=&quot;3&quot; unique_id=&quot;10004&quot;&gt;&lt;property id=&quot;20148&quot; value=&quot;5&quot;/&gt;&lt;property id=&quot;20300&quot; value=&quot;Slide 3&quot;/&gt;&lt;property id=&quot;20307&quot; value=&quot;285&quot;/&gt;&lt;/object&gt;&lt;object type=&quot;3&quot; unique_id=&quot;10005&quot;&gt;&lt;property id=&quot;20148&quot; value=&quot;5&quot;/&gt;&lt;property id=&quot;20300&quot; value=&quot;Slide 4&quot;/&gt;&lt;property id=&quot;20307&quot; value=&quot;265&quot;/&gt;&lt;/object&gt;&lt;object type=&quot;3&quot; unique_id=&quot;10006&quot;&gt;&lt;property id=&quot;20148&quot; value=&quot;5&quot;/&gt;&lt;property id=&quot;20300&quot; value=&quot;Slide 5&quot;/&gt;&lt;property id=&quot;20307&quot; value=&quot;305&quot;/&gt;&lt;/object&gt;&lt;object type=&quot;3&quot; unique_id=&quot;10007&quot;&gt;&lt;property id=&quot;20148&quot; value=&quot;5&quot;/&gt;&lt;property id=&quot;20300&quot; value=&quot;Slide 6&quot;/&gt;&lt;property id=&quot;20307&quot; value=&quot;307&quot;/&gt;&lt;/object&gt;&lt;object type=&quot;3&quot; unique_id=&quot;10008&quot;&gt;&lt;property id=&quot;20148&quot; value=&quot;5&quot;/&gt;&lt;property id=&quot;20300&quot; value=&quot;Slide 7&quot;/&gt;&lt;property id=&quot;20307&quot; value=&quot;308&quot;/&gt;&lt;/object&gt;&lt;object type=&quot;3&quot; unique_id=&quot;10009&quot;&gt;&lt;property id=&quot;20148&quot; value=&quot;5&quot;/&gt;&lt;property id=&quot;20300&quot; value=&quot;Slide 8&quot;/&gt;&lt;property id=&quot;20307&quot; value=&quot;309&quot;/&gt;&lt;/object&gt;&lt;object type=&quot;3&quot; unique_id=&quot;10010&quot;&gt;&lt;property id=&quot;20148&quot; value=&quot;5&quot;/&gt;&lt;property id=&quot;20300&quot; value=&quot;Slide 9&quot;/&gt;&lt;property id=&quot;20307&quot; value=&quot;310&quot;/&gt;&lt;/object&gt;&lt;object type=&quot;3&quot; unique_id=&quot;10011&quot;&gt;&lt;property id=&quot;20148&quot; value=&quot;5&quot;/&gt;&lt;property id=&quot;20300&quot; value=&quot;Slide 10&quot;/&gt;&lt;property id=&quot;20307&quot; value=&quot;303&quot;/&gt;&lt;/object&gt;&lt;object type=&quot;3&quot; unique_id=&quot;10012&quot;&gt;&lt;property id=&quot;20148&quot; value=&quot;5&quot;/&gt;&lt;property id=&quot;20300&quot; value=&quot;Slide 11&quot;/&gt;&lt;property id=&quot;20307&quot; value=&quot;311&quot;/&gt;&lt;/object&gt;&lt;object type=&quot;3&quot; unique_id=&quot;10013&quot;&gt;&lt;property id=&quot;20148&quot; value=&quot;5&quot;/&gt;&lt;property id=&quot;20300&quot; value=&quot;Slide 12&quot;/&gt;&lt;property id=&quot;20307&quot; value=&quot;325&quot;/&gt;&lt;/object&gt;&lt;object type=&quot;3&quot; unique_id=&quot;10014&quot;&gt;&lt;property id=&quot;20148&quot; value=&quot;5&quot;/&gt;&lt;property id=&quot;20300&quot; value=&quot;Slide 13&quot;/&gt;&lt;property id=&quot;20307&quot; value=&quot;312&quot;/&gt;&lt;/object&gt;&lt;object type=&quot;3&quot; unique_id=&quot;10015&quot;&gt;&lt;property id=&quot;20148&quot; value=&quot;5&quot;/&gt;&lt;property id=&quot;20300&quot; value=&quot;Slide 14&quot;/&gt;&lt;property id=&quot;20307&quot; value=&quot;314&quot;/&gt;&lt;/object&gt;&lt;object type=&quot;3&quot; unique_id=&quot;10016&quot;&gt;&lt;property id=&quot;20148&quot; value=&quot;5&quot;/&gt;&lt;property id=&quot;20300&quot; value=&quot;Slide 15&quot;/&gt;&lt;property id=&quot;20307&quot; value=&quot;315&quot;/&gt;&lt;/object&gt;&lt;object type=&quot;3&quot; unique_id=&quot;10017&quot;&gt;&lt;property id=&quot;20148&quot; value=&quot;5&quot;/&gt;&lt;property id=&quot;20300&quot; value=&quot;Slide 16&quot;/&gt;&lt;property id=&quot;20307&quot; value=&quot;316&quot;/&gt;&lt;/object&gt;&lt;object type=&quot;3&quot; unique_id=&quot;10018&quot;&gt;&lt;property id=&quot;20148&quot; value=&quot;5&quot;/&gt;&lt;property id=&quot;20300&quot; value=&quot;Slide 17&quot;/&gt;&lt;property id=&quot;20307&quot; value=&quot;317&quot;/&gt;&lt;/object&gt;&lt;object type=&quot;3&quot; unique_id=&quot;10019&quot;&gt;&lt;property id=&quot;20148&quot; value=&quot;5&quot;/&gt;&lt;property id=&quot;20300&quot; value=&quot;Slide 18&quot;/&gt;&lt;property id=&quot;20307&quot; value=&quot;320&quot;/&gt;&lt;/object&gt;&lt;object type=&quot;3&quot; unique_id=&quot;10020&quot;&gt;&lt;property id=&quot;20148&quot; value=&quot;5&quot;/&gt;&lt;property id=&quot;20300&quot; value=&quot;Slide 19&quot;/&gt;&lt;property id=&quot;20307&quot; value=&quot;321&quot;/&gt;&lt;/object&gt;&lt;object type=&quot;3&quot; unique_id=&quot;10021&quot;&gt;&lt;property id=&quot;20148&quot; value=&quot;5&quot;/&gt;&lt;property id=&quot;20300&quot; value=&quot;Slide 20&quot;/&gt;&lt;property id=&quot;20307&quot; value=&quot;322&quot;/&gt;&lt;/object&gt;&lt;object type=&quot;3&quot; unique_id=&quot;10022&quot;&gt;&lt;property id=&quot;20148&quot; value=&quot;5&quot;/&gt;&lt;property id=&quot;20300&quot; value=&quot;Slide 21&quot;/&gt;&lt;property id=&quot;20307&quot; value=&quot;323&quot;/&gt;&lt;/object&gt;&lt;object type=&quot;3&quot; unique_id=&quot;10023&quot;&gt;&lt;property id=&quot;20148&quot; value=&quot;5&quot;/&gt;&lt;property id=&quot;20300&quot; value=&quot;Slide 23 - &amp;quot;GHI NHí&amp;quot;&quot;/&gt;&lt;property id=&quot;20307&quot; value=&quot;295&quot;/&gt;&lt;/object&gt;&lt;object type=&quot;3&quot; unique_id=&quot;10024&quot;&gt;&lt;property id=&quot;20148&quot; value=&quot;5&quot;/&gt;&lt;property id=&quot;20300&quot; value=&quot;Slide 24 - &amp;quot;DÆn dß&amp;quot;&quot;/&gt;&lt;property id=&quot;20307&quot; value=&quot;296&quot;/&gt;&lt;/object&gt;&lt;object type=&quot;3&quot; unique_id=&quot;10025&quot;&gt;&lt;property id=&quot;20148&quot; value=&quot;5&quot;/&gt;&lt;property id=&quot;20300&quot; value=&quot;Slide 25&quot;/&gt;&lt;property id=&quot;20307&quot; value=&quot;297&quot;/&gt;&lt;/object&gt;&lt;object type=&quot;3&quot; unique_id=&quot;10026&quot;&gt;&lt;property id=&quot;20148&quot; value=&quot;5&quot;/&gt;&lt;property id=&quot;20300&quot; value=&quot;Slide 26&quot;/&gt;&lt;property id=&quot;20307&quot; value=&quot;299&quot;/&gt;&lt;/object&gt;&lt;object type=&quot;3&quot; unique_id=&quot;10079&quot;&gt;&lt;property id=&quot;20148&quot; value=&quot;5&quot;/&gt;&lt;property id=&quot;20300&quot; value=&quot;Slide 22&quot;/&gt;&lt;property id=&quot;20307&quot; value=&quot;326&quot;/&gt;&lt;/object&gt;&lt;object type=&quot;3&quot; unique_id=&quot;10188&quot;&gt;&lt;property id=&quot;20148&quot; value=&quot;5&quot;/&gt;&lt;property id=&quot;20300&quot; value=&quot;Slide 1&quot;/&gt;&lt;property id=&quot;20307&quot; value=&quot;327&quot;/&gt;&lt;/object&gt;&lt;/object&gt;&lt;object type=&quot;8&quot; unique_id=&quot;10052&quo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2167</TotalTime>
  <Words>2729</Words>
  <Application>Microsoft Office PowerPoint</Application>
  <PresentationFormat>Trình chiếu Trên màn hình (4:3)</PresentationFormat>
  <Paragraphs>401</Paragraphs>
  <Slides>26</Slides>
  <Notes>0</Notes>
  <HiddenSlides>0</HiddenSlides>
  <MMClips>0</MMClips>
  <ScaleCrop>false</ScaleCrop>
  <HeadingPairs>
    <vt:vector size="8" baseType="variant">
      <vt:variant>
        <vt:lpstr>Phông được Dùng</vt:lpstr>
      </vt:variant>
      <vt:variant>
        <vt:i4>9</vt:i4>
      </vt:variant>
      <vt:variant>
        <vt:lpstr>Chủ đề</vt:lpstr>
      </vt:variant>
      <vt:variant>
        <vt:i4>1</vt:i4>
      </vt:variant>
      <vt:variant>
        <vt:lpstr>Máy chủ nhúng OLE</vt:lpstr>
      </vt:variant>
      <vt:variant>
        <vt:i4>1</vt:i4>
      </vt:variant>
      <vt:variant>
        <vt:lpstr>Tiêu đề Bản chiếu</vt:lpstr>
      </vt:variant>
      <vt:variant>
        <vt:i4>26</vt:i4>
      </vt:variant>
    </vt:vector>
  </HeadingPairs>
  <TitlesOfParts>
    <vt:vector size="37" baseType="lpstr">
      <vt:lpstr>.VnArabiaH</vt:lpstr>
      <vt:lpstr>.VnAristote</vt:lpstr>
      <vt:lpstr>.VnTime</vt:lpstr>
      <vt:lpstr>.VnTimeH</vt:lpstr>
      <vt:lpstr>Arial</vt:lpstr>
      <vt:lpstr>Cambria Math</vt:lpstr>
      <vt:lpstr>Times New Roman</vt:lpstr>
      <vt:lpstr>VNI-Times</vt:lpstr>
      <vt:lpstr>VNtimes new roman</vt:lpstr>
      <vt:lpstr>Default Design</vt:lpstr>
      <vt:lpstr>Equation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GHI NHí</vt:lpstr>
      <vt:lpstr>DÆn dß</vt:lpstr>
      <vt:lpstr>Bản trình bày PowerPoint</vt:lpstr>
      <vt:lpstr>Bản trình bày PowerPoint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 Cuong</dc:creator>
  <cp:lastModifiedBy>nhung nguyễn</cp:lastModifiedBy>
  <cp:revision>115</cp:revision>
  <dcterms:created xsi:type="dcterms:W3CDTF">2008-10-25T17:50:55Z</dcterms:created>
  <dcterms:modified xsi:type="dcterms:W3CDTF">2021-09-07T04:43:31Z</dcterms:modified>
</cp:coreProperties>
</file>