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72" d="100"/>
          <a:sy n="72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jp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jp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viên: Nguyễn Thị Huyên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734</TotalTime>
  <Words>1363</Words>
  <Application>Microsoft Office PowerPoint</Application>
  <PresentationFormat>Widescreen</PresentationFormat>
  <Paragraphs>144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Lucida Handwriting</vt:lpstr>
      <vt:lpstr>Roboto</vt:lpstr>
      <vt:lpstr>Rockwell</vt:lpstr>
      <vt:lpstr>Script MT Bold</vt:lpstr>
      <vt:lpstr>Tahoma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Nguyen Thi Huyen</cp:lastModifiedBy>
  <cp:revision>21</cp:revision>
  <dcterms:created xsi:type="dcterms:W3CDTF">2021-06-07T13:44:30Z</dcterms:created>
  <dcterms:modified xsi:type="dcterms:W3CDTF">2023-07-18T09:04:20Z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