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9" r:id="rId5"/>
    <p:sldId id="268" r:id="rId6"/>
    <p:sldId id="276" r:id="rId7"/>
    <p:sldId id="274" r:id="rId8"/>
    <p:sldId id="271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C52"/>
    <a:srgbClr val="7E1A36"/>
    <a:srgbClr val="80C8A9"/>
    <a:srgbClr val="F6DCBF"/>
    <a:srgbClr val="E1711B"/>
    <a:srgbClr val="AAAAAA"/>
    <a:srgbClr val="F7A441"/>
    <a:srgbClr val="E63F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76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9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3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44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5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9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6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DE2B-2A90-4537-8D03-5DE72301B08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A1EE-7D88-4BE5-9EF9-68F5BABE8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DE2B-2A90-4537-8D03-5DE72301B0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A1EE-7D88-4BE5-9EF9-68F5BABE8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uy&#7879;n%20gam%20-%20&#273;&#7885;c%20nh&#7841;c%20s&#7889;%201%20l&#7899;p%206.mp4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0" y="90152"/>
            <a:ext cx="3961997" cy="671847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299" y="965915"/>
            <a:ext cx="11288869" cy="4634785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1: TUỔI HỌC TRÒ</a:t>
            </a:r>
          </a:p>
          <a:p>
            <a:r>
              <a:rPr lang="en-US" sz="3900" b="1" dirty="0" err="1" smtClean="0">
                <a:solidFill>
                  <a:srgbClr val="B42C5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900" b="1" dirty="0" smtClean="0">
                <a:solidFill>
                  <a:srgbClr val="B42C52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 âm nhạc: 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 tính cơ bản của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tính nhạc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nhạc: Bài đọc nhạc số 1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7E1A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" y="3695700"/>
            <a:ext cx="241300" cy="25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9000" y="3949700"/>
            <a:ext cx="4445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81150" y="4406900"/>
            <a:ext cx="698500" cy="7048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171943"/>
            <a:ext cx="10515600" cy="79397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1: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Ảnh 18" descr="D:\sgk cánh diều\CHU DE 1\CAO 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1" y="1078353"/>
            <a:ext cx="3191231" cy="23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̉nh 17" descr="D:\sgk cánh diều\CHU DE 1\CUONG 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1078353"/>
            <a:ext cx="3928057" cy="239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̉nh 16" descr="D:\sgk cánh diều\CHU DE 1\TRUONG 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1" y="3825024"/>
            <a:ext cx="3191231" cy="24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Ảnh 15" descr="D:\sgk cánh diều\CHU DE 1\AM S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3825024"/>
            <a:ext cx="3928057" cy="24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940158"/>
            <a:ext cx="9890974" cy="48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519707" y="1184856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08467" y="4247881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306355" y="3513784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8287555" y="2137892"/>
            <a:ext cx="927279" cy="656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75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171943"/>
            <a:ext cx="10515600" cy="79397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2: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9" y="1249251"/>
            <a:ext cx="10303098" cy="45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dn so 1 lớp 6 - chuẩ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467" y="5893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̉nh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58899" r="49583" b="25119"/>
          <a:stretch>
            <a:fillRect/>
          </a:stretch>
        </p:blipFill>
        <p:spPr bwMode="auto">
          <a:xfrm>
            <a:off x="1590541" y="1107583"/>
            <a:ext cx="8976575" cy="26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106894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LUYỆN GAM 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>
            <a:hlinkClick r:id="rId2" action="ppaction://hlinkfile"/>
          </p:cNvPr>
          <p:cNvSpPr/>
          <p:nvPr/>
        </p:nvSpPr>
        <p:spPr>
          <a:xfrm>
            <a:off x="2086377" y="772733"/>
            <a:ext cx="7237927" cy="448184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9" y="631065"/>
            <a:ext cx="9272789" cy="518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8" y="721218"/>
            <a:ext cx="9272789" cy="297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Ảnh 6" descr="C:\Users\ADMIN\Desktop\SGK ÂM NHẠC 6 MỚI\GIÁO ÁN KẾT NỐI TRI THỨC\ket hop danh nhi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4144984"/>
            <a:ext cx="5383369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dn so 1 lớp 6 - chuẩ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9148" y="5612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02" y="1688122"/>
            <a:ext cx="61335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: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thuộc</a:t>
            </a:r>
            <a:r>
              <a:rPr lang="en-US" sz="3200" dirty="0" smtClean="0"/>
              <a:t> TĐN </a:t>
            </a:r>
            <a:r>
              <a:rPr lang="en-US" sz="3200" dirty="0" err="1" smtClean="0"/>
              <a:t>số</a:t>
            </a:r>
            <a:r>
              <a:rPr lang="en-US" sz="3200" dirty="0" smtClean="0"/>
              <a:t> 1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thêm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thuộc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 </a:t>
            </a:r>
            <a:r>
              <a:rPr lang="en-US" sz="3200" dirty="0" err="1" smtClean="0"/>
              <a:t>thanh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624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97</Words>
  <Application>Microsoft Office PowerPoint</Application>
  <PresentationFormat>Custom</PresentationFormat>
  <Paragraphs>18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Môn Âm Nhạc Lớp 6</vt:lpstr>
      <vt:lpstr>Nội dung 1: Các thuộc tính của âm thanh có tính nhạc</vt:lpstr>
      <vt:lpstr>PowerPoint Presentation</vt:lpstr>
      <vt:lpstr>Nội dung 2: Bài đọc nhạc số 1</vt:lpstr>
      <vt:lpstr>LUYỆN GAM C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Âm Nhạc Lớp 6</dc:title>
  <dc:creator>Admin</dc:creator>
  <cp:lastModifiedBy>Admin</cp:lastModifiedBy>
  <cp:revision>65</cp:revision>
  <dcterms:created xsi:type="dcterms:W3CDTF">2021-08-24T14:41:56Z</dcterms:created>
  <dcterms:modified xsi:type="dcterms:W3CDTF">2021-09-23T07:45:39Z</dcterms:modified>
</cp:coreProperties>
</file>