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330" r:id="rId2"/>
    <p:sldId id="331" r:id="rId3"/>
    <p:sldId id="332" r:id="rId4"/>
    <p:sldId id="271" r:id="rId5"/>
    <p:sldId id="268" r:id="rId6"/>
    <p:sldId id="262" r:id="rId7"/>
    <p:sldId id="261" r:id="rId8"/>
    <p:sldId id="322" r:id="rId9"/>
    <p:sldId id="288" r:id="rId10"/>
    <p:sldId id="286" r:id="rId11"/>
    <p:sldId id="287" r:id="rId12"/>
    <p:sldId id="296" r:id="rId13"/>
    <p:sldId id="297" r:id="rId14"/>
    <p:sldId id="307" r:id="rId15"/>
    <p:sldId id="333" r:id="rId16"/>
    <p:sldId id="310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60"/>
  </p:normalViewPr>
  <p:slideViewPr>
    <p:cSldViewPr>
      <p:cViewPr varScale="1">
        <p:scale>
          <a:sx n="68" d="100"/>
          <a:sy n="68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11" y="4492190"/>
            <a:ext cx="9144111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578996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0" y="914401"/>
            <a:ext cx="2896624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 userDrawn="1"/>
        </p:nvGrpSpPr>
        <p:grpSpPr>
          <a:xfrm rot="20746501">
            <a:off x="320289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38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 userDrawn="1"/>
        </p:nvGrpSpPr>
        <p:grpSpPr>
          <a:xfrm rot="21099034">
            <a:off x="344851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 userDrawn="1"/>
        </p:nvGrpSpPr>
        <p:grpSpPr>
          <a:xfrm rot="20746501">
            <a:off x="1221502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1"/>
          <p:cNvGrpSpPr/>
          <p:nvPr userDrawn="1"/>
        </p:nvGrpSpPr>
        <p:grpSpPr>
          <a:xfrm rot="20746501">
            <a:off x="122068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4"/>
          <p:cNvGrpSpPr/>
          <p:nvPr userDrawn="1"/>
        </p:nvGrpSpPr>
        <p:grpSpPr>
          <a:xfrm rot="20746501">
            <a:off x="884074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7"/>
          <p:cNvGrpSpPr/>
          <p:nvPr userDrawn="1"/>
        </p:nvGrpSpPr>
        <p:grpSpPr>
          <a:xfrm rot="20746501">
            <a:off x="1028352" y="563553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0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9"/>
          <p:cNvGrpSpPr/>
          <p:nvPr userDrawn="1"/>
        </p:nvGrpSpPr>
        <p:grpSpPr>
          <a:xfrm rot="20746501">
            <a:off x="206154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5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0" y="640843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8510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9A16-7F80-44F2-930F-5CA97705CD8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8EF0-A0C3-49E3-B478-81A27A983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830" y="477673"/>
            <a:ext cx="9021170" cy="3662249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16 - BÀI 9 (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7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 QUỐC TỪ THỜI CỔ ĐẠI ĐẾN THẾ KỈ VII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5029200"/>
            <a:ext cx="8495842" cy="142351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GIÁOVIÊN  NGUYỄN THỊ HƯỜNG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TRƯỜNG THCS PHẠM SƯ MẠNH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 GIẢNG: 20/11/2021</a:t>
            </a:r>
          </a:p>
        </p:txBody>
      </p:sp>
    </p:spTree>
    <p:extLst>
      <p:ext uri="{BB962C8B-B14F-4D97-AF65-F5344CB8AC3E}">
        <p14:creationId xmlns:p14="http://schemas.microsoft.com/office/powerpoint/2010/main" val="1983343075"/>
      </p:ext>
    </p:extLst>
  </p:cSld>
  <p:clrMapOvr>
    <a:masterClrMapping/>
  </p:clrMapOvr>
  <p:transition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443033" cy="4953000"/>
          </a:xfrm>
        </p:spPr>
      </p:pic>
      <p:sp>
        <p:nvSpPr>
          <p:cNvPr id="5" name="Rounded Rectangle 4"/>
          <p:cNvSpPr/>
          <p:nvPr/>
        </p:nvSpPr>
        <p:spPr>
          <a:xfrm>
            <a:off x="152400" y="2286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KHOA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KỸ</a:t>
            </a:r>
            <a:r>
              <a:rPr lang="en-US" sz="3600" b="1" dirty="0"/>
              <a:t> </a:t>
            </a:r>
            <a:r>
              <a:rPr lang="en-US" sz="3600" b="1" dirty="0" err="1"/>
              <a:t>THUẬT</a:t>
            </a:r>
            <a:r>
              <a:rPr lang="en-US" sz="3600" b="1" dirty="0"/>
              <a:t> – </a:t>
            </a:r>
            <a:r>
              <a:rPr lang="en-US" sz="3600" b="1" dirty="0" err="1"/>
              <a:t>Tứ</a:t>
            </a:r>
            <a:r>
              <a:rPr lang="en-US" sz="3600" b="1" dirty="0"/>
              <a:t> </a:t>
            </a:r>
            <a:r>
              <a:rPr lang="en-US" sz="3600" b="1" dirty="0" err="1"/>
              <a:t>đại</a:t>
            </a:r>
            <a:r>
              <a:rPr lang="en-US" sz="3600" b="1" dirty="0"/>
              <a:t> </a:t>
            </a:r>
            <a:r>
              <a:rPr lang="en-US" sz="3600" b="1" dirty="0" err="1"/>
              <a:t>phát</a:t>
            </a:r>
            <a:r>
              <a:rPr lang="en-US" sz="3600" b="1" dirty="0"/>
              <a:t> minh</a:t>
            </a:r>
          </a:p>
        </p:txBody>
      </p:sp>
      <p:pic>
        <p:nvPicPr>
          <p:cNvPr id="4" name="Content Placeholder 3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22" y="1447800"/>
            <a:ext cx="8444903" cy="3733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                                    DANH Y HOA ĐÀ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86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7. 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114800" cy="4038600"/>
          </a:xfr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43000"/>
            <a:ext cx="4495800" cy="487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58674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phẫu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gây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mê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LĂNG LY SƠN – LĂNG TẦN THUỶ HOÀNG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0523"/>
            <a:ext cx="4191000" cy="4349277"/>
          </a:xfrm>
        </p:spPr>
      </p:pic>
      <p:sp>
        <p:nvSpPr>
          <p:cNvPr id="6" name="Rounded Rectangle 5"/>
          <p:cNvSpPr/>
          <p:nvPr/>
        </p:nvSpPr>
        <p:spPr>
          <a:xfrm>
            <a:off x="0" y="152400"/>
            <a:ext cx="2438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Content Placeholder 3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1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50" y="1600200"/>
            <a:ext cx="8630826" cy="4876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61314"/>
              </p:ext>
            </p:extLst>
          </p:nvPr>
        </p:nvGraphicFramePr>
        <p:xfrm>
          <a:off x="381001" y="76201"/>
          <a:ext cx="8610599" cy="662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Lĩnh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tựu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3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Chữ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giáp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cốt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chữ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khắc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rùa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thú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Khổng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Khuất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6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Nho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Khổng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Đạo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Lão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3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Mã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Thiên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Hán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Ban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91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Phát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âm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lịch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348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/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Trương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Hoành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trọng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giấy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thuốc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la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kĩ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thuật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in).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427">
                <a:tc>
                  <a:txBody>
                    <a:bodyPr/>
                    <a:lstStyle/>
                    <a:p>
                      <a:pPr algn="just"/>
                      <a:r>
                        <a:rPr lang="en-US" sz="2000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2000" spc="-2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</a:t>
                      </a:r>
                      <a:r>
                        <a:rPr lang="en-US" sz="2400" i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lang="vi-VN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Hoàng đế nội kinh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r>
                        <a:rPr lang="vi-VN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của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417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trúc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sộ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Vạn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lí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...)</a:t>
                      </a:r>
                      <a:endParaRPr lang="en-US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ơ đồ tư du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8153400" cy="5257800"/>
          </a:xfrm>
        </p:spPr>
      </p:pic>
      <p:sp>
        <p:nvSpPr>
          <p:cNvPr id="5" name="Rectangle 4"/>
          <p:cNvSpPr/>
          <p:nvPr/>
        </p:nvSpPr>
        <p:spPr>
          <a:xfrm>
            <a:off x="838200" y="6324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VII</a:t>
            </a:r>
            <a:endParaRPr lang="en-US" sz="2000" dirty="0"/>
          </a:p>
        </p:txBody>
      </p:sp>
      <p:sp>
        <p:nvSpPr>
          <p:cNvPr id="6" name="Text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LUYỆN TẬP- VẬN DỤNG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228600"/>
            <a:ext cx="7491269" cy="724247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200" y="1219200"/>
            <a:ext cx="8077200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hưởng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Tuỳ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rục thời gi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534400" cy="4495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Tùy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( 206TCN –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kỉ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VII)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oigingiuvedep.vn/wp-content/uploads/2021/07/hinh-anh-van-ly-truong-thanh-dep-chat-luong-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279" y="1095270"/>
            <a:ext cx="8109020" cy="551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152400"/>
            <a:ext cx="6343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6172200"/>
            <a:ext cx="310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https://youtu.be/hXAvQX1-ptA</a:t>
            </a: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624" y="168570"/>
            <a:ext cx="8764675" cy="724247"/>
          </a:xfrm>
        </p:spPr>
        <p:txBody>
          <a:bodyPr>
            <a:normAutofit fontScale="77500" lnSpcReduction="20000"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Một số thành tựu nổi bật của văn minh Trung Quốc từ thời cổ đại đến thê kỉ VII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8554" y="844063"/>
          <a:ext cx="7973367" cy="4444142"/>
        </p:xfrm>
        <a:graphic>
          <a:graphicData uri="http://schemas.openxmlformats.org/drawingml/2006/table">
            <a:tbl>
              <a:tblPr/>
              <a:tblGrid>
                <a:gridCol w="223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Lĩnh</a:t>
                      </a:r>
                      <a:r>
                        <a:rPr lang="en-US" sz="18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vực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tựu</a:t>
                      </a:r>
                      <a:endParaRPr lang="en-US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2000" b="1" spc="-2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9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CHỮ GIÁP CỐT VĂN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199"/>
            <a:ext cx="4267200" cy="40386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1524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tải xuống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676400"/>
            <a:ext cx="4038600" cy="40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5943600"/>
            <a:ext cx="347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(VIẾT TRÊN MAI RÙA – GIÁP)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60198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(VIẾT TRÊN XƯƠNG – CỐT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6858000" cy="1143000"/>
          </a:xfrm>
        </p:spPr>
        <p:txBody>
          <a:bodyPr/>
          <a:lstStyle/>
          <a:p>
            <a:r>
              <a:rPr lang="en-US" b="1" dirty="0"/>
              <a:t>KINH THI – KHỔNG TỬ</a:t>
            </a: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4648200" cy="4800600"/>
          </a:xfr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62200"/>
            <a:ext cx="3344333" cy="3810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1524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ho giáo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399"/>
            <a:ext cx="8029575" cy="4815825"/>
          </a:xfrm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hổng t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3657600" cy="4876800"/>
          </a:xfrm>
        </p:spPr>
      </p:pic>
      <p:pic>
        <p:nvPicPr>
          <p:cNvPr id="5" name="Content Placeholder 3" descr="khổng tử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032592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KÝ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/>
              <a:t> </a:t>
            </a:r>
            <a:r>
              <a:rPr lang="en-US" b="1" dirty="0" err="1"/>
              <a:t>MÃ</a:t>
            </a:r>
            <a:r>
              <a:rPr lang="en-US" b="1" dirty="0"/>
              <a:t> </a:t>
            </a:r>
            <a:r>
              <a:rPr lang="en-US" b="1" dirty="0" err="1"/>
              <a:t>THIÊN</a:t>
            </a:r>
            <a:endParaRPr lang="en-US" dirty="0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165630" cy="4876800"/>
          </a:xfrm>
        </p:spPr>
      </p:pic>
      <p:sp>
        <p:nvSpPr>
          <p:cNvPr id="5" name="Rounded Rectangle 4"/>
          <p:cNvSpPr/>
          <p:nvPr/>
        </p:nvSpPr>
        <p:spPr>
          <a:xfrm>
            <a:off x="152400" y="2286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324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LỊCH ÂM DƯƠNG – BÁT QUÁI</a:t>
            </a:r>
          </a:p>
        </p:txBody>
      </p:sp>
      <p:pic>
        <p:nvPicPr>
          <p:cNvPr id="4" name="Content Placeholder 3" descr="nông lich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087763"/>
            <a:ext cx="6705599" cy="5770237"/>
          </a:xfrm>
        </p:spPr>
      </p:pic>
      <p:sp>
        <p:nvSpPr>
          <p:cNvPr id="5" name="Rounded Rectangle 4"/>
          <p:cNvSpPr/>
          <p:nvPr/>
        </p:nvSpPr>
        <p:spPr>
          <a:xfrm>
            <a:off x="152400" y="2286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421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CHỮ GIÁP CỐT VĂN  </vt:lpstr>
      <vt:lpstr>KINH THI – KHỔNG TỬ</vt:lpstr>
      <vt:lpstr>            Nho giáo- Khổng Tử</vt:lpstr>
      <vt:lpstr>Nho giáo – Khổng Tử</vt:lpstr>
      <vt:lpstr>SỬ KÝ TƯ MÃ THIÊN</vt:lpstr>
      <vt:lpstr>LỊCH ÂM DƯƠNG – BÁT QUÁI</vt:lpstr>
      <vt:lpstr>                       Địa động nghi</vt:lpstr>
      <vt:lpstr>KHOA HỌC KỸ THUẬT – Tứ đại phát minh</vt:lpstr>
      <vt:lpstr>                                    DANH Y HOA ĐÀ</vt:lpstr>
      <vt:lpstr>LĂNG LY SƠN – LĂNG TẦN THUỶ HOÀNG</vt:lpstr>
      <vt:lpstr>VẠN LÝ TRƯỜNG THÀNH</vt:lpstr>
      <vt:lpstr>PowerPoint Presentation</vt:lpstr>
      <vt:lpstr>LUYỆN TẬP- VẬN DỤNG</vt:lpstr>
      <vt:lpstr>PowerPoint Presentation</vt:lpstr>
      <vt:lpstr>Trục thời gian từ nhà Hán đến nhà Tuỳ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6 sách kết nối tri thức Tiết 20 bài 9 TRUNG QUỐC TỪ THỜI CỔ ĐẠI ĐẾN THẾ KỶ 7   PHẦN 3, 4</dc:title>
  <dc:creator>Admin</dc:creator>
  <cp:lastModifiedBy>Vũ Ngọc Trung</cp:lastModifiedBy>
  <cp:revision>36</cp:revision>
  <dcterms:created xsi:type="dcterms:W3CDTF">2021-10-31T11:53:03Z</dcterms:created>
  <dcterms:modified xsi:type="dcterms:W3CDTF">2021-11-22T03:22:51Z</dcterms:modified>
</cp:coreProperties>
</file>