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Fraunces" pitchFamily="2" charset="77"/>
      <p:regular r:id="rId16"/>
    </p:embeddedFont>
    <p:embeddedFont>
      <p:font typeface="Roboto Condensed" panose="020F0502020204030204" pitchFamily="34" charset="0"/>
      <p:regular r:id="rId17"/>
      <p:bold r:id="rId18"/>
      <p:italic r:id="rId19"/>
      <p:boldItalic r:id="rId20"/>
    </p:embeddedFont>
    <p:embeddedFont>
      <p:font typeface="Roboto Condensed Bold" panose="02000000000000000000" pitchFamily="2" charset="0"/>
      <p:regular r:id="rId21"/>
      <p:bold r:id="rId22"/>
      <p:italic r:id="rId23"/>
      <p:boldItalic r:id="rId24"/>
    </p:embeddedFont>
    <p:embeddedFont>
      <p:font typeface="Roboto Condensed Italics" panose="02000000000000000000" pitchFamily="2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3F5C64-8602-4574-B72D-F37292CFDAD9}" v="35" dt="2022-08-08T15:36:28.0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9" autoAdjust="0"/>
    <p:restoredTop sz="94761" autoAdjust="0"/>
  </p:normalViewPr>
  <p:slideViewPr>
    <p:cSldViewPr>
      <p:cViewPr varScale="1">
        <p:scale>
          <a:sx n="70" d="100"/>
          <a:sy n="70" d="100"/>
        </p:scale>
        <p:origin x="840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TRI KHANG" userId="2b69f38f-e97b-4795-a559-774dc1ef1bed" providerId="ADAL" clId="{0E3F5C64-8602-4574-B72D-F37292CFDAD9}"/>
    <pc:docChg chg="undo custSel modSld">
      <pc:chgData name="TRAN TRI KHANG" userId="2b69f38f-e97b-4795-a559-774dc1ef1bed" providerId="ADAL" clId="{0E3F5C64-8602-4574-B72D-F37292CFDAD9}" dt="2022-08-08T15:36:28.032" v="67" actId="20577"/>
      <pc:docMkLst>
        <pc:docMk/>
      </pc:docMkLst>
      <pc:sldChg chg="modSp mod">
        <pc:chgData name="TRAN TRI KHANG" userId="2b69f38f-e97b-4795-a559-774dc1ef1bed" providerId="ADAL" clId="{0E3F5C64-8602-4574-B72D-F37292CFDAD9}" dt="2022-08-08T15:33:02.880" v="5" actId="14100"/>
        <pc:sldMkLst>
          <pc:docMk/>
          <pc:sldMk cId="0" sldId="256"/>
        </pc:sldMkLst>
        <pc:spChg chg="mod">
          <ac:chgData name="TRAN TRI KHANG" userId="2b69f38f-e97b-4795-a559-774dc1ef1bed" providerId="ADAL" clId="{0E3F5C64-8602-4574-B72D-F37292CFDAD9}" dt="2022-08-08T15:32:40.064" v="0" actId="113"/>
          <ac:spMkLst>
            <pc:docMk/>
            <pc:sldMk cId="0" sldId="256"/>
            <ac:spMk id="10" creationId="{00000000-0000-0000-0000-000000000000}"/>
          </ac:spMkLst>
        </pc:spChg>
        <pc:spChg chg="mod">
          <ac:chgData name="TRAN TRI KHANG" userId="2b69f38f-e97b-4795-a559-774dc1ef1bed" providerId="ADAL" clId="{0E3F5C64-8602-4574-B72D-F37292CFDAD9}" dt="2022-08-08T15:33:02.880" v="5" actId="14100"/>
          <ac:spMkLst>
            <pc:docMk/>
            <pc:sldMk cId="0" sldId="256"/>
            <ac:spMk id="11" creationId="{00000000-0000-0000-0000-000000000000}"/>
          </ac:spMkLst>
        </pc:spChg>
      </pc:sldChg>
      <pc:sldChg chg="modSp mod">
        <pc:chgData name="TRAN TRI KHANG" userId="2b69f38f-e97b-4795-a559-774dc1ef1bed" providerId="ADAL" clId="{0E3F5C64-8602-4574-B72D-F37292CFDAD9}" dt="2022-08-08T15:33:16.425" v="11" actId="113"/>
        <pc:sldMkLst>
          <pc:docMk/>
          <pc:sldMk cId="0" sldId="257"/>
        </pc:sldMkLst>
        <pc:spChg chg="mod">
          <ac:chgData name="TRAN TRI KHANG" userId="2b69f38f-e97b-4795-a559-774dc1ef1bed" providerId="ADAL" clId="{0E3F5C64-8602-4574-B72D-F37292CFDAD9}" dt="2022-08-08T15:33:14.162" v="10" actId="1076"/>
          <ac:spMkLst>
            <pc:docMk/>
            <pc:sldMk cId="0" sldId="257"/>
            <ac:spMk id="10" creationId="{00000000-0000-0000-0000-000000000000}"/>
          </ac:spMkLst>
        </pc:spChg>
        <pc:spChg chg="mod">
          <ac:chgData name="TRAN TRI KHANG" userId="2b69f38f-e97b-4795-a559-774dc1ef1bed" providerId="ADAL" clId="{0E3F5C64-8602-4574-B72D-F37292CFDAD9}" dt="2022-08-08T15:33:11.944" v="9" actId="14100"/>
          <ac:spMkLst>
            <pc:docMk/>
            <pc:sldMk cId="0" sldId="257"/>
            <ac:spMk id="11" creationId="{00000000-0000-0000-0000-000000000000}"/>
          </ac:spMkLst>
        </pc:spChg>
        <pc:spChg chg="mod">
          <ac:chgData name="TRAN TRI KHANG" userId="2b69f38f-e97b-4795-a559-774dc1ef1bed" providerId="ADAL" clId="{0E3F5C64-8602-4574-B72D-F37292CFDAD9}" dt="2022-08-08T15:33:16.425" v="11" actId="113"/>
          <ac:spMkLst>
            <pc:docMk/>
            <pc:sldMk cId="0" sldId="257"/>
            <ac:spMk id="12" creationId="{00000000-0000-0000-0000-000000000000}"/>
          </ac:spMkLst>
        </pc:spChg>
      </pc:sldChg>
      <pc:sldChg chg="modSp mod">
        <pc:chgData name="TRAN TRI KHANG" userId="2b69f38f-e97b-4795-a559-774dc1ef1bed" providerId="ADAL" clId="{0E3F5C64-8602-4574-B72D-F37292CFDAD9}" dt="2022-08-08T15:33:50.819" v="32" actId="20577"/>
        <pc:sldMkLst>
          <pc:docMk/>
          <pc:sldMk cId="0" sldId="258"/>
        </pc:sldMkLst>
        <pc:spChg chg="mod">
          <ac:chgData name="TRAN TRI KHANG" userId="2b69f38f-e97b-4795-a559-774dc1ef1bed" providerId="ADAL" clId="{0E3F5C64-8602-4574-B72D-F37292CFDAD9}" dt="2022-08-08T15:33:50.819" v="32" actId="20577"/>
          <ac:spMkLst>
            <pc:docMk/>
            <pc:sldMk cId="0" sldId="258"/>
            <ac:spMk id="22" creationId="{00000000-0000-0000-0000-000000000000}"/>
          </ac:spMkLst>
        </pc:spChg>
        <pc:spChg chg="mod">
          <ac:chgData name="TRAN TRI KHANG" userId="2b69f38f-e97b-4795-a559-774dc1ef1bed" providerId="ADAL" clId="{0E3F5C64-8602-4574-B72D-F37292CFDAD9}" dt="2022-08-08T15:33:45.838" v="30" actId="20577"/>
          <ac:spMkLst>
            <pc:docMk/>
            <pc:sldMk cId="0" sldId="258"/>
            <ac:spMk id="25" creationId="{00000000-0000-0000-0000-000000000000}"/>
          </ac:spMkLst>
        </pc:spChg>
        <pc:spChg chg="mod">
          <ac:chgData name="TRAN TRI KHANG" userId="2b69f38f-e97b-4795-a559-774dc1ef1bed" providerId="ADAL" clId="{0E3F5C64-8602-4574-B72D-F37292CFDAD9}" dt="2022-08-08T15:33:34.433" v="18" actId="113"/>
          <ac:spMkLst>
            <pc:docMk/>
            <pc:sldMk cId="0" sldId="258"/>
            <ac:spMk id="28" creationId="{00000000-0000-0000-0000-000000000000}"/>
          </ac:spMkLst>
        </pc:spChg>
        <pc:spChg chg="mod">
          <ac:chgData name="TRAN TRI KHANG" userId="2b69f38f-e97b-4795-a559-774dc1ef1bed" providerId="ADAL" clId="{0E3F5C64-8602-4574-B72D-F37292CFDAD9}" dt="2022-08-08T15:33:25.301" v="13" actId="113"/>
          <ac:spMkLst>
            <pc:docMk/>
            <pc:sldMk cId="0" sldId="258"/>
            <ac:spMk id="30" creationId="{00000000-0000-0000-0000-000000000000}"/>
          </ac:spMkLst>
        </pc:spChg>
        <pc:spChg chg="mod">
          <ac:chgData name="TRAN TRI KHANG" userId="2b69f38f-e97b-4795-a559-774dc1ef1bed" providerId="ADAL" clId="{0E3F5C64-8602-4574-B72D-F37292CFDAD9}" dt="2022-08-08T15:33:22.243" v="12" actId="113"/>
          <ac:spMkLst>
            <pc:docMk/>
            <pc:sldMk cId="0" sldId="258"/>
            <ac:spMk id="31" creationId="{00000000-0000-0000-0000-000000000000}"/>
          </ac:spMkLst>
        </pc:spChg>
      </pc:sldChg>
      <pc:sldChg chg="modSp">
        <pc:chgData name="TRAN TRI KHANG" userId="2b69f38f-e97b-4795-a559-774dc1ef1bed" providerId="ADAL" clId="{0E3F5C64-8602-4574-B72D-F37292CFDAD9}" dt="2022-08-08T15:34:19.990" v="41" actId="113"/>
        <pc:sldMkLst>
          <pc:docMk/>
          <pc:sldMk cId="0" sldId="259"/>
        </pc:sldMkLst>
        <pc:spChg chg="mod">
          <ac:chgData name="TRAN TRI KHANG" userId="2b69f38f-e97b-4795-a559-774dc1ef1bed" providerId="ADAL" clId="{0E3F5C64-8602-4574-B72D-F37292CFDAD9}" dt="2022-08-08T15:33:59.550" v="35" actId="113"/>
          <ac:spMkLst>
            <pc:docMk/>
            <pc:sldMk cId="0" sldId="259"/>
            <ac:spMk id="6" creationId="{00000000-0000-0000-0000-000000000000}"/>
          </ac:spMkLst>
        </pc:spChg>
        <pc:spChg chg="mod">
          <ac:chgData name="TRAN TRI KHANG" userId="2b69f38f-e97b-4795-a559-774dc1ef1bed" providerId="ADAL" clId="{0E3F5C64-8602-4574-B72D-F37292CFDAD9}" dt="2022-08-08T15:33:54.797" v="33" actId="113"/>
          <ac:spMkLst>
            <pc:docMk/>
            <pc:sldMk cId="0" sldId="259"/>
            <ac:spMk id="7" creationId="{00000000-0000-0000-0000-000000000000}"/>
          </ac:spMkLst>
        </pc:spChg>
        <pc:graphicFrameChg chg="mod">
          <ac:chgData name="TRAN TRI KHANG" userId="2b69f38f-e97b-4795-a559-774dc1ef1bed" providerId="ADAL" clId="{0E3F5C64-8602-4574-B72D-F37292CFDAD9}" dt="2022-08-08T15:34:19.990" v="41" actId="113"/>
          <ac:graphicFrameMkLst>
            <pc:docMk/>
            <pc:sldMk cId="0" sldId="259"/>
            <ac:graphicFrameMk id="10" creationId="{D9B5F53C-81CD-90F8-BCD0-C9E0747E7443}"/>
          </ac:graphicFrameMkLst>
        </pc:graphicFrameChg>
      </pc:sldChg>
      <pc:sldChg chg="modSp mod">
        <pc:chgData name="TRAN TRI KHANG" userId="2b69f38f-e97b-4795-a559-774dc1ef1bed" providerId="ADAL" clId="{0E3F5C64-8602-4574-B72D-F37292CFDAD9}" dt="2022-08-08T15:34:32.992" v="43" actId="242"/>
        <pc:sldMkLst>
          <pc:docMk/>
          <pc:sldMk cId="0" sldId="260"/>
        </pc:sldMkLst>
        <pc:graphicFrameChg chg="modGraphic">
          <ac:chgData name="TRAN TRI KHANG" userId="2b69f38f-e97b-4795-a559-774dc1ef1bed" providerId="ADAL" clId="{0E3F5C64-8602-4574-B72D-F37292CFDAD9}" dt="2022-08-08T15:34:32.992" v="43" actId="242"/>
          <ac:graphicFrameMkLst>
            <pc:docMk/>
            <pc:sldMk cId="0" sldId="260"/>
            <ac:graphicFrameMk id="7" creationId="{00000000-0000-0000-0000-000000000000}"/>
          </ac:graphicFrameMkLst>
        </pc:graphicFrameChg>
      </pc:sldChg>
      <pc:sldChg chg="modSp mod">
        <pc:chgData name="TRAN TRI KHANG" userId="2b69f38f-e97b-4795-a559-774dc1ef1bed" providerId="ADAL" clId="{0E3F5C64-8602-4574-B72D-F37292CFDAD9}" dt="2022-08-08T15:34:49.711" v="47" actId="14100"/>
        <pc:sldMkLst>
          <pc:docMk/>
          <pc:sldMk cId="0" sldId="261"/>
        </pc:sldMkLst>
        <pc:spChg chg="mod">
          <ac:chgData name="TRAN TRI KHANG" userId="2b69f38f-e97b-4795-a559-774dc1ef1bed" providerId="ADAL" clId="{0E3F5C64-8602-4574-B72D-F37292CFDAD9}" dt="2022-08-08T15:34:42.659" v="44" actId="113"/>
          <ac:spMkLst>
            <pc:docMk/>
            <pc:sldMk cId="0" sldId="261"/>
            <ac:spMk id="12" creationId="{00000000-0000-0000-0000-000000000000}"/>
          </ac:spMkLst>
        </pc:spChg>
        <pc:spChg chg="mod">
          <ac:chgData name="TRAN TRI KHANG" userId="2b69f38f-e97b-4795-a559-774dc1ef1bed" providerId="ADAL" clId="{0E3F5C64-8602-4574-B72D-F37292CFDAD9}" dt="2022-08-08T15:34:49.711" v="47" actId="14100"/>
          <ac:spMkLst>
            <pc:docMk/>
            <pc:sldMk cId="0" sldId="261"/>
            <ac:spMk id="13" creationId="{00000000-0000-0000-0000-000000000000}"/>
          </ac:spMkLst>
        </pc:spChg>
      </pc:sldChg>
      <pc:sldChg chg="modSp mod">
        <pc:chgData name="TRAN TRI KHANG" userId="2b69f38f-e97b-4795-a559-774dc1ef1bed" providerId="ADAL" clId="{0E3F5C64-8602-4574-B72D-F37292CFDAD9}" dt="2022-08-08T15:35:10.836" v="50" actId="123"/>
        <pc:sldMkLst>
          <pc:docMk/>
          <pc:sldMk cId="0" sldId="262"/>
        </pc:sldMkLst>
        <pc:spChg chg="mod">
          <ac:chgData name="TRAN TRI KHANG" userId="2b69f38f-e97b-4795-a559-774dc1ef1bed" providerId="ADAL" clId="{0E3F5C64-8602-4574-B72D-F37292CFDAD9}" dt="2022-08-08T15:35:00.482" v="48" actId="113"/>
          <ac:spMkLst>
            <pc:docMk/>
            <pc:sldMk cId="0" sldId="262"/>
            <ac:spMk id="10" creationId="{00000000-0000-0000-0000-000000000000}"/>
          </ac:spMkLst>
        </pc:spChg>
        <pc:graphicFrameChg chg="modGraphic">
          <ac:chgData name="TRAN TRI KHANG" userId="2b69f38f-e97b-4795-a559-774dc1ef1bed" providerId="ADAL" clId="{0E3F5C64-8602-4574-B72D-F37292CFDAD9}" dt="2022-08-08T15:35:10.836" v="50" actId="123"/>
          <ac:graphicFrameMkLst>
            <pc:docMk/>
            <pc:sldMk cId="0" sldId="262"/>
            <ac:graphicFrameMk id="9" creationId="{00000000-0000-0000-0000-000000000000}"/>
          </ac:graphicFrameMkLst>
        </pc:graphicFrameChg>
      </pc:sldChg>
      <pc:sldChg chg="modSp">
        <pc:chgData name="TRAN TRI KHANG" userId="2b69f38f-e97b-4795-a559-774dc1ef1bed" providerId="ADAL" clId="{0E3F5C64-8602-4574-B72D-F37292CFDAD9}" dt="2022-08-08T15:35:19.967" v="51" actId="113"/>
        <pc:sldMkLst>
          <pc:docMk/>
          <pc:sldMk cId="0" sldId="263"/>
        </pc:sldMkLst>
        <pc:spChg chg="mod">
          <ac:chgData name="TRAN TRI KHANG" userId="2b69f38f-e97b-4795-a559-774dc1ef1bed" providerId="ADAL" clId="{0E3F5C64-8602-4574-B72D-F37292CFDAD9}" dt="2022-08-08T15:35:19.967" v="51" actId="113"/>
          <ac:spMkLst>
            <pc:docMk/>
            <pc:sldMk cId="0" sldId="263"/>
            <ac:spMk id="11" creationId="{00000000-0000-0000-0000-000000000000}"/>
          </ac:spMkLst>
        </pc:spChg>
      </pc:sldChg>
      <pc:sldChg chg="modSp mod">
        <pc:chgData name="TRAN TRI KHANG" userId="2b69f38f-e97b-4795-a559-774dc1ef1bed" providerId="ADAL" clId="{0E3F5C64-8602-4574-B72D-F37292CFDAD9}" dt="2022-08-08T15:35:29.863" v="53" actId="1076"/>
        <pc:sldMkLst>
          <pc:docMk/>
          <pc:sldMk cId="0" sldId="264"/>
        </pc:sldMkLst>
        <pc:spChg chg="mod">
          <ac:chgData name="TRAN TRI KHANG" userId="2b69f38f-e97b-4795-a559-774dc1ef1bed" providerId="ADAL" clId="{0E3F5C64-8602-4574-B72D-F37292CFDAD9}" dt="2022-08-08T15:35:24.220" v="52" actId="113"/>
          <ac:spMkLst>
            <pc:docMk/>
            <pc:sldMk cId="0" sldId="264"/>
            <ac:spMk id="11" creationId="{00000000-0000-0000-0000-000000000000}"/>
          </ac:spMkLst>
        </pc:spChg>
        <pc:picChg chg="mod">
          <ac:chgData name="TRAN TRI KHANG" userId="2b69f38f-e97b-4795-a559-774dc1ef1bed" providerId="ADAL" clId="{0E3F5C64-8602-4574-B72D-F37292CFDAD9}" dt="2022-08-08T15:35:29.863" v="53" actId="1076"/>
          <ac:picMkLst>
            <pc:docMk/>
            <pc:sldMk cId="0" sldId="264"/>
            <ac:picMk id="13" creationId="{00000000-0000-0000-0000-000000000000}"/>
          </ac:picMkLst>
        </pc:picChg>
      </pc:sldChg>
      <pc:sldChg chg="modSp mod">
        <pc:chgData name="TRAN TRI KHANG" userId="2b69f38f-e97b-4795-a559-774dc1ef1bed" providerId="ADAL" clId="{0E3F5C64-8602-4574-B72D-F37292CFDAD9}" dt="2022-08-08T15:36:28.032" v="67" actId="20577"/>
        <pc:sldMkLst>
          <pc:docMk/>
          <pc:sldMk cId="0" sldId="265"/>
        </pc:sldMkLst>
        <pc:spChg chg="mod">
          <ac:chgData name="TRAN TRI KHANG" userId="2b69f38f-e97b-4795-a559-774dc1ef1bed" providerId="ADAL" clId="{0E3F5C64-8602-4574-B72D-F37292CFDAD9}" dt="2022-08-08T15:35:34.250" v="54" actId="113"/>
          <ac:spMkLst>
            <pc:docMk/>
            <pc:sldMk cId="0" sldId="265"/>
            <ac:spMk id="11" creationId="{00000000-0000-0000-0000-000000000000}"/>
          </ac:spMkLst>
        </pc:spChg>
        <pc:spChg chg="mod">
          <ac:chgData name="TRAN TRI KHANG" userId="2b69f38f-e97b-4795-a559-774dc1ef1bed" providerId="ADAL" clId="{0E3F5C64-8602-4574-B72D-F37292CFDAD9}" dt="2022-08-08T15:35:44.460" v="57" actId="14100"/>
          <ac:spMkLst>
            <pc:docMk/>
            <pc:sldMk cId="0" sldId="265"/>
            <ac:spMk id="12" creationId="{00000000-0000-0000-0000-000000000000}"/>
          </ac:spMkLst>
        </pc:spChg>
        <pc:graphicFrameChg chg="mod">
          <ac:chgData name="TRAN TRI KHANG" userId="2b69f38f-e97b-4795-a559-774dc1ef1bed" providerId="ADAL" clId="{0E3F5C64-8602-4574-B72D-F37292CFDAD9}" dt="2022-08-08T15:36:28.032" v="67" actId="20577"/>
          <ac:graphicFrameMkLst>
            <pc:docMk/>
            <pc:sldMk cId="0" sldId="265"/>
            <ac:graphicFrameMk id="13" creationId="{987290A5-15B3-C4F8-143B-F1BAA7D3FFFB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4C4FCD-1E03-AF4D-9EC8-036AC9C065C8}" type="doc">
      <dgm:prSet loTypeId="urn:microsoft.com/office/officeart/2005/8/layout/venn3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CC01F00-165A-D749-BBF9-62B7C25FBAD1}">
      <dgm:prSet phldrT="[Text]"/>
      <dgm:spPr/>
      <dgm:t>
        <a:bodyPr/>
        <a:lstStyle/>
        <a:p>
          <a:r>
            <a:rPr lang="en-US" b="1" spc="0" dirty="0" err="1">
              <a:latin typeface="Roboto Condensed"/>
            </a:rPr>
            <a:t>Bước</a:t>
          </a:r>
          <a:r>
            <a:rPr lang="en-US" b="1" spc="0" dirty="0">
              <a:latin typeface="Roboto Condensed"/>
            </a:rPr>
            <a:t> 1: </a:t>
          </a:r>
          <a:r>
            <a:rPr lang="en-US" spc="0" dirty="0" err="1">
              <a:latin typeface="Roboto Condensed"/>
            </a:rPr>
            <a:t>Chuẩn</a:t>
          </a:r>
          <a:r>
            <a:rPr lang="en-US" spc="0" dirty="0">
              <a:latin typeface="Roboto Condensed"/>
            </a:rPr>
            <a:t> </a:t>
          </a:r>
          <a:r>
            <a:rPr lang="en-US" spc="0" dirty="0" err="1">
              <a:latin typeface="Roboto Condensed"/>
            </a:rPr>
            <a:t>bị</a:t>
          </a:r>
          <a:r>
            <a:rPr lang="en-US" spc="0" dirty="0">
              <a:latin typeface="Roboto Condensed"/>
            </a:rPr>
            <a:t> </a:t>
          </a:r>
          <a:r>
            <a:rPr lang="en-US" spc="0" dirty="0" err="1">
              <a:latin typeface="Roboto Condensed"/>
            </a:rPr>
            <a:t>trước</a:t>
          </a:r>
          <a:r>
            <a:rPr lang="en-US" spc="0" dirty="0">
              <a:latin typeface="Roboto Condensed"/>
            </a:rPr>
            <a:t> </a:t>
          </a:r>
          <a:r>
            <a:rPr lang="en-US" spc="0" dirty="0" err="1">
              <a:latin typeface="Roboto Condensed"/>
            </a:rPr>
            <a:t>khi</a:t>
          </a:r>
          <a:r>
            <a:rPr lang="en-US" spc="0" dirty="0">
              <a:latin typeface="Roboto Condensed"/>
            </a:rPr>
            <a:t> </a:t>
          </a:r>
          <a:r>
            <a:rPr lang="en-US" spc="0" dirty="0" err="1">
              <a:latin typeface="Roboto Condensed"/>
            </a:rPr>
            <a:t>nói</a:t>
          </a:r>
          <a:r>
            <a:rPr lang="en-US" spc="0" dirty="0">
              <a:latin typeface="Roboto Condensed"/>
            </a:rPr>
            <a:t> (</a:t>
          </a:r>
          <a:r>
            <a:rPr lang="en-US" spc="0" dirty="0" err="1">
              <a:latin typeface="Roboto Condensed"/>
            </a:rPr>
            <a:t>xác</a:t>
          </a:r>
          <a:r>
            <a:rPr lang="en-US" spc="0" dirty="0">
              <a:latin typeface="Roboto Condensed"/>
            </a:rPr>
            <a:t> </a:t>
          </a:r>
          <a:r>
            <a:rPr lang="en-US" spc="0" dirty="0" err="1">
              <a:latin typeface="Roboto Condensed"/>
            </a:rPr>
            <a:t>định</a:t>
          </a:r>
          <a:r>
            <a:rPr lang="en-US" spc="0" dirty="0">
              <a:latin typeface="Roboto Condensed"/>
            </a:rPr>
            <a:t> </a:t>
          </a:r>
          <a:r>
            <a:rPr lang="en-US" spc="0" dirty="0" err="1">
              <a:latin typeface="Roboto Condensed"/>
            </a:rPr>
            <a:t>đề</a:t>
          </a:r>
          <a:r>
            <a:rPr lang="en-US" spc="0" dirty="0">
              <a:latin typeface="Roboto Condensed"/>
            </a:rPr>
            <a:t> </a:t>
          </a:r>
          <a:r>
            <a:rPr lang="en-US" spc="0" dirty="0" err="1">
              <a:latin typeface="Roboto Condensed"/>
            </a:rPr>
            <a:t>tài</a:t>
          </a:r>
          <a:r>
            <a:rPr lang="en-US" spc="0" dirty="0">
              <a:latin typeface="Roboto Condensed"/>
            </a:rPr>
            <a:t>, </a:t>
          </a:r>
          <a:r>
            <a:rPr lang="en-US" spc="0" dirty="0" err="1">
              <a:latin typeface="Roboto Condensed"/>
            </a:rPr>
            <a:t>không</a:t>
          </a:r>
          <a:r>
            <a:rPr lang="en-US" spc="0" dirty="0">
              <a:latin typeface="Roboto Condensed"/>
            </a:rPr>
            <a:t> </a:t>
          </a:r>
          <a:r>
            <a:rPr lang="en-US" spc="0" dirty="0" err="1">
              <a:latin typeface="Roboto Condensed"/>
            </a:rPr>
            <a:t>gian</a:t>
          </a:r>
          <a:r>
            <a:rPr lang="en-US" spc="0" dirty="0">
              <a:latin typeface="Roboto Condensed"/>
            </a:rPr>
            <a:t>, </a:t>
          </a:r>
          <a:r>
            <a:rPr lang="en-US" spc="0" dirty="0" err="1">
              <a:latin typeface="Roboto Condensed"/>
            </a:rPr>
            <a:t>thời</a:t>
          </a:r>
          <a:r>
            <a:rPr lang="en-US" spc="0" dirty="0">
              <a:latin typeface="Roboto Condensed"/>
            </a:rPr>
            <a:t> </a:t>
          </a:r>
          <a:r>
            <a:rPr lang="en-US" spc="0" dirty="0" err="1">
              <a:latin typeface="Roboto Condensed"/>
            </a:rPr>
            <a:t>gian</a:t>
          </a:r>
          <a:r>
            <a:rPr lang="en-US" spc="0" dirty="0">
              <a:latin typeface="Roboto Condensed"/>
            </a:rPr>
            <a:t>, </a:t>
          </a:r>
          <a:r>
            <a:rPr lang="en-US" spc="0" dirty="0" err="1">
              <a:latin typeface="Roboto Condensed"/>
            </a:rPr>
            <a:t>mục</a:t>
          </a:r>
          <a:r>
            <a:rPr lang="en-US" spc="0" dirty="0">
              <a:latin typeface="Roboto Condensed"/>
            </a:rPr>
            <a:t> </a:t>
          </a:r>
          <a:r>
            <a:rPr lang="en-US" spc="0" dirty="0" err="1">
              <a:latin typeface="Roboto Condensed"/>
            </a:rPr>
            <a:t>đích</a:t>
          </a:r>
          <a:r>
            <a:rPr lang="en-US" spc="0" dirty="0">
              <a:latin typeface="Roboto Condensed"/>
            </a:rPr>
            <a:t> </a:t>
          </a:r>
          <a:r>
            <a:rPr lang="en-US" spc="0" dirty="0" err="1">
              <a:latin typeface="Roboto Condensed"/>
            </a:rPr>
            <a:t>nói</a:t>
          </a:r>
          <a:r>
            <a:rPr lang="en-US" spc="0" dirty="0">
              <a:latin typeface="Roboto Condensed"/>
            </a:rPr>
            <a:t>, </a:t>
          </a:r>
          <a:r>
            <a:rPr lang="en-US" spc="0" dirty="0" err="1">
              <a:latin typeface="Roboto Condensed"/>
            </a:rPr>
            <a:t>người</a:t>
          </a:r>
          <a:r>
            <a:rPr lang="en-US" spc="0" dirty="0">
              <a:latin typeface="Roboto Condensed"/>
            </a:rPr>
            <a:t> </a:t>
          </a:r>
          <a:r>
            <a:rPr lang="en-US" spc="0" dirty="0" err="1">
              <a:latin typeface="Roboto Condensed"/>
            </a:rPr>
            <a:t>nghe</a:t>
          </a:r>
          <a:r>
            <a:rPr lang="en-US" spc="0" dirty="0">
              <a:latin typeface="Roboto Condensed"/>
            </a:rPr>
            <a:t> -&gt; </a:t>
          </a:r>
          <a:r>
            <a:rPr lang="en-US" spc="0" dirty="0" err="1">
              <a:latin typeface="Roboto Condensed"/>
            </a:rPr>
            <a:t>tìm</a:t>
          </a:r>
          <a:r>
            <a:rPr lang="en-US" spc="0" dirty="0">
              <a:latin typeface="Roboto Condensed"/>
            </a:rPr>
            <a:t> ý, </a:t>
          </a:r>
          <a:r>
            <a:rPr lang="en-US" spc="0" dirty="0" err="1">
              <a:latin typeface="Roboto Condensed"/>
            </a:rPr>
            <a:t>lập</a:t>
          </a:r>
          <a:r>
            <a:rPr lang="en-US" spc="0" dirty="0">
              <a:latin typeface="Roboto Condensed"/>
            </a:rPr>
            <a:t> </a:t>
          </a:r>
          <a:r>
            <a:rPr lang="en-US" spc="0" dirty="0" err="1">
              <a:latin typeface="Roboto Condensed"/>
            </a:rPr>
            <a:t>dàn</a:t>
          </a:r>
          <a:r>
            <a:rPr lang="en-US" spc="0" dirty="0">
              <a:latin typeface="Roboto Condensed"/>
            </a:rPr>
            <a:t> ý)</a:t>
          </a:r>
          <a:endParaRPr lang="en-US" spc="0" dirty="0"/>
        </a:p>
      </dgm:t>
    </dgm:pt>
    <dgm:pt modelId="{91B7D57A-1339-354C-98E2-332C3CBA4C62}" type="parTrans" cxnId="{67811EF8-99A5-6349-AE26-C3D22BAAA65B}">
      <dgm:prSet/>
      <dgm:spPr/>
      <dgm:t>
        <a:bodyPr/>
        <a:lstStyle/>
        <a:p>
          <a:endParaRPr lang="en-US"/>
        </a:p>
      </dgm:t>
    </dgm:pt>
    <dgm:pt modelId="{5C741BF1-4970-3D40-B4E7-000441BAA60A}" type="sibTrans" cxnId="{67811EF8-99A5-6349-AE26-C3D22BAAA65B}">
      <dgm:prSet/>
      <dgm:spPr/>
      <dgm:t>
        <a:bodyPr/>
        <a:lstStyle/>
        <a:p>
          <a:endParaRPr lang="en-US"/>
        </a:p>
      </dgm:t>
    </dgm:pt>
    <dgm:pt modelId="{E3DD0A47-14C4-4C43-B0E0-DF4BA5ADC8FF}">
      <dgm:prSet/>
      <dgm:spPr/>
      <dgm:t>
        <a:bodyPr/>
        <a:lstStyle/>
        <a:p>
          <a:r>
            <a:rPr lang="en-US" b="1" spc="0" dirty="0" err="1">
              <a:latin typeface="Roboto Condensed"/>
            </a:rPr>
            <a:t>Bước</a:t>
          </a:r>
          <a:r>
            <a:rPr lang="en-US" b="1" spc="0" dirty="0">
              <a:latin typeface="Roboto Condensed"/>
            </a:rPr>
            <a:t> 2: </a:t>
          </a:r>
          <a:r>
            <a:rPr lang="en-US" spc="0" dirty="0" err="1">
              <a:latin typeface="Roboto Condensed"/>
            </a:rPr>
            <a:t>Trình</a:t>
          </a:r>
          <a:r>
            <a:rPr lang="en-US" spc="0" dirty="0">
              <a:latin typeface="Roboto Condensed"/>
            </a:rPr>
            <a:t> </a:t>
          </a:r>
          <a:r>
            <a:rPr lang="en-US" spc="0" dirty="0" err="1">
              <a:latin typeface="Roboto Condensed"/>
            </a:rPr>
            <a:t>bày</a:t>
          </a:r>
          <a:r>
            <a:rPr lang="en-US" spc="0" dirty="0">
              <a:latin typeface="Roboto Condensed"/>
            </a:rPr>
            <a:t> </a:t>
          </a:r>
          <a:r>
            <a:rPr lang="en-US" spc="0" dirty="0" err="1">
              <a:latin typeface="Roboto Condensed"/>
            </a:rPr>
            <a:t>bài</a:t>
          </a:r>
          <a:r>
            <a:rPr lang="en-US" spc="0" dirty="0">
              <a:latin typeface="Roboto Condensed"/>
            </a:rPr>
            <a:t> </a:t>
          </a:r>
          <a:r>
            <a:rPr lang="en-US" spc="0" dirty="0" err="1">
              <a:latin typeface="Roboto Condensed"/>
            </a:rPr>
            <a:t>nói</a:t>
          </a:r>
          <a:r>
            <a:rPr lang="en-US" spc="0" dirty="0">
              <a:latin typeface="Roboto Condensed"/>
            </a:rPr>
            <a:t> (</a:t>
          </a:r>
          <a:r>
            <a:rPr lang="en-US" spc="0" dirty="0" err="1">
              <a:latin typeface="Roboto Condensed"/>
            </a:rPr>
            <a:t>Luyện</a:t>
          </a:r>
          <a:r>
            <a:rPr lang="en-US" spc="0" dirty="0">
              <a:latin typeface="Roboto Condensed"/>
            </a:rPr>
            <a:t> </a:t>
          </a:r>
          <a:r>
            <a:rPr lang="en-US" spc="0" dirty="0" err="1">
              <a:latin typeface="Roboto Condensed"/>
            </a:rPr>
            <a:t>tập</a:t>
          </a:r>
          <a:r>
            <a:rPr lang="en-US" spc="0" dirty="0">
              <a:latin typeface="Roboto Condensed"/>
            </a:rPr>
            <a:t> </a:t>
          </a:r>
          <a:r>
            <a:rPr lang="en-US" spc="0" dirty="0" err="1">
              <a:latin typeface="Roboto Condensed"/>
            </a:rPr>
            <a:t>và</a:t>
          </a:r>
          <a:r>
            <a:rPr lang="en-US" spc="0" dirty="0">
              <a:latin typeface="Roboto Condensed"/>
            </a:rPr>
            <a:t> </a:t>
          </a:r>
          <a:r>
            <a:rPr lang="en-US" spc="0" dirty="0" err="1">
              <a:latin typeface="Roboto Condensed"/>
            </a:rPr>
            <a:t>trình</a:t>
          </a:r>
          <a:r>
            <a:rPr lang="en-US" spc="0" dirty="0">
              <a:latin typeface="Roboto Condensed"/>
            </a:rPr>
            <a:t> </a:t>
          </a:r>
          <a:r>
            <a:rPr lang="en-US" spc="0" dirty="0" err="1">
              <a:latin typeface="Roboto Condensed"/>
            </a:rPr>
            <a:t>bày</a:t>
          </a:r>
          <a:r>
            <a:rPr lang="en-US" spc="0" dirty="0">
              <a:latin typeface="Roboto Condensed"/>
            </a:rPr>
            <a:t> </a:t>
          </a:r>
          <a:r>
            <a:rPr lang="en-US" spc="0" dirty="0" err="1">
              <a:latin typeface="Roboto Condensed"/>
            </a:rPr>
            <a:t>bài</a:t>
          </a:r>
          <a:r>
            <a:rPr lang="en-US" spc="0" dirty="0">
              <a:latin typeface="Roboto Condensed"/>
            </a:rPr>
            <a:t> </a:t>
          </a:r>
          <a:r>
            <a:rPr lang="en-US" spc="0" dirty="0" err="1">
              <a:latin typeface="Roboto Condensed"/>
            </a:rPr>
            <a:t>nói</a:t>
          </a:r>
          <a:r>
            <a:rPr lang="en-US" spc="0" dirty="0">
              <a:latin typeface="Roboto Condensed"/>
            </a:rPr>
            <a:t>)</a:t>
          </a:r>
        </a:p>
      </dgm:t>
    </dgm:pt>
    <dgm:pt modelId="{3A126F08-35F7-9A44-8489-C127EE2B8DB5}" type="parTrans" cxnId="{BC8BC0E6-18B1-774D-BD3C-CD5A927EB7C5}">
      <dgm:prSet/>
      <dgm:spPr/>
      <dgm:t>
        <a:bodyPr/>
        <a:lstStyle/>
        <a:p>
          <a:endParaRPr lang="en-US"/>
        </a:p>
      </dgm:t>
    </dgm:pt>
    <dgm:pt modelId="{C6CDB0EB-2E48-DE4C-B922-0FBF1EEF4A62}" type="sibTrans" cxnId="{BC8BC0E6-18B1-774D-BD3C-CD5A927EB7C5}">
      <dgm:prSet/>
      <dgm:spPr/>
      <dgm:t>
        <a:bodyPr/>
        <a:lstStyle/>
        <a:p>
          <a:endParaRPr lang="en-US"/>
        </a:p>
      </dgm:t>
    </dgm:pt>
    <dgm:pt modelId="{E0064984-8910-3542-BB5C-27C6A9912BED}">
      <dgm:prSet/>
      <dgm:spPr/>
      <dgm:t>
        <a:bodyPr/>
        <a:lstStyle/>
        <a:p>
          <a:r>
            <a:rPr lang="en-US" b="1" spc="0" dirty="0" err="1">
              <a:latin typeface="Roboto Condensed"/>
            </a:rPr>
            <a:t>Bước</a:t>
          </a:r>
          <a:r>
            <a:rPr lang="en-US" b="1" spc="0" dirty="0">
              <a:latin typeface="Roboto Condensed"/>
            </a:rPr>
            <a:t> 3: </a:t>
          </a:r>
          <a:r>
            <a:rPr lang="en-US" spc="0" dirty="0" err="1">
              <a:latin typeface="Roboto Condensed"/>
            </a:rPr>
            <a:t>Trao</a:t>
          </a:r>
          <a:r>
            <a:rPr lang="en-US" spc="0" dirty="0">
              <a:latin typeface="Roboto Condensed"/>
            </a:rPr>
            <a:t> </a:t>
          </a:r>
          <a:r>
            <a:rPr lang="en-US" spc="0" dirty="0" err="1">
              <a:latin typeface="Roboto Condensed"/>
            </a:rPr>
            <a:t>đổi</a:t>
          </a:r>
          <a:r>
            <a:rPr lang="en-US" spc="0" dirty="0">
              <a:latin typeface="Roboto Condensed"/>
            </a:rPr>
            <a:t>, </a:t>
          </a:r>
          <a:r>
            <a:rPr lang="en-US" spc="0" dirty="0" err="1">
              <a:latin typeface="Roboto Condensed"/>
            </a:rPr>
            <a:t>đánh</a:t>
          </a:r>
          <a:r>
            <a:rPr lang="en-US" spc="0" dirty="0">
              <a:latin typeface="Roboto Condensed"/>
            </a:rPr>
            <a:t> </a:t>
          </a:r>
          <a:r>
            <a:rPr lang="en-US" spc="0" dirty="0" err="1">
              <a:latin typeface="Roboto Condensed"/>
            </a:rPr>
            <a:t>giá</a:t>
          </a:r>
          <a:r>
            <a:rPr lang="en-US" spc="0" dirty="0">
              <a:latin typeface="Roboto Condensed"/>
            </a:rPr>
            <a:t>, </a:t>
          </a:r>
          <a:r>
            <a:rPr lang="en-US" spc="0" dirty="0" err="1">
              <a:latin typeface="Roboto Condensed"/>
            </a:rPr>
            <a:t>rút</a:t>
          </a:r>
          <a:r>
            <a:rPr lang="en-US" spc="0" dirty="0">
              <a:latin typeface="Roboto Condensed"/>
            </a:rPr>
            <a:t> </a:t>
          </a:r>
          <a:r>
            <a:rPr lang="en-US" spc="0" dirty="0" err="1">
              <a:latin typeface="Roboto Condensed"/>
            </a:rPr>
            <a:t>kinh</a:t>
          </a:r>
          <a:r>
            <a:rPr lang="en-US" spc="0" dirty="0">
              <a:latin typeface="Roboto Condensed"/>
            </a:rPr>
            <a:t> </a:t>
          </a:r>
          <a:r>
            <a:rPr lang="en-US" spc="0" dirty="0" err="1">
              <a:latin typeface="Roboto Condensed"/>
            </a:rPr>
            <a:t>nghiệm</a:t>
          </a:r>
          <a:r>
            <a:rPr lang="en-US" spc="0" dirty="0">
              <a:latin typeface="Roboto Condensed"/>
            </a:rPr>
            <a:t> </a:t>
          </a:r>
          <a:r>
            <a:rPr lang="en-US" spc="0" dirty="0" err="1">
              <a:latin typeface="Roboto Condensed"/>
            </a:rPr>
            <a:t>sau</a:t>
          </a:r>
          <a:r>
            <a:rPr lang="en-US" spc="0" dirty="0">
              <a:latin typeface="Roboto Condensed"/>
            </a:rPr>
            <a:t> </a:t>
          </a:r>
          <a:r>
            <a:rPr lang="en-US" spc="0" dirty="0" err="1">
              <a:latin typeface="Roboto Condensed"/>
            </a:rPr>
            <a:t>khi</a:t>
          </a:r>
          <a:r>
            <a:rPr lang="en-US" spc="0" dirty="0">
              <a:latin typeface="Roboto Condensed"/>
            </a:rPr>
            <a:t> </a:t>
          </a:r>
          <a:r>
            <a:rPr lang="en-US" spc="0" dirty="0" err="1">
              <a:latin typeface="Roboto Condensed"/>
            </a:rPr>
            <a:t>nói</a:t>
          </a:r>
          <a:r>
            <a:rPr lang="en-US" spc="0" dirty="0">
              <a:latin typeface="Roboto Condensed"/>
            </a:rPr>
            <a:t> (</a:t>
          </a:r>
          <a:r>
            <a:rPr lang="en-US" spc="0" dirty="0" err="1">
              <a:latin typeface="Roboto Condensed"/>
            </a:rPr>
            <a:t>sử</a:t>
          </a:r>
          <a:r>
            <a:rPr lang="en-US" spc="0" dirty="0">
              <a:latin typeface="Roboto Condensed"/>
            </a:rPr>
            <a:t> </a:t>
          </a:r>
          <a:r>
            <a:rPr lang="en-US" spc="0" dirty="0" err="1">
              <a:latin typeface="Roboto Condensed"/>
            </a:rPr>
            <a:t>dụng</a:t>
          </a:r>
          <a:r>
            <a:rPr lang="en-US" spc="0" dirty="0">
              <a:latin typeface="Roboto Condensed"/>
            </a:rPr>
            <a:t> </a:t>
          </a:r>
          <a:r>
            <a:rPr lang="en-US" spc="0" dirty="0" err="1">
              <a:latin typeface="Roboto Condensed"/>
            </a:rPr>
            <a:t>bảng</a:t>
          </a:r>
          <a:r>
            <a:rPr lang="en-US" spc="0" dirty="0">
              <a:latin typeface="Roboto Condensed"/>
            </a:rPr>
            <a:t> </a:t>
          </a:r>
          <a:r>
            <a:rPr lang="en-US" spc="0" dirty="0" err="1">
              <a:latin typeface="Roboto Condensed"/>
            </a:rPr>
            <a:t>kiểm</a:t>
          </a:r>
          <a:r>
            <a:rPr lang="en-US" spc="0" dirty="0">
              <a:latin typeface="Roboto Condensed"/>
            </a:rPr>
            <a:t> </a:t>
          </a:r>
          <a:r>
            <a:rPr lang="en-US" spc="0" dirty="0" err="1">
              <a:latin typeface="Roboto Condensed"/>
            </a:rPr>
            <a:t>để</a:t>
          </a:r>
          <a:r>
            <a:rPr lang="en-US" spc="0" dirty="0">
              <a:latin typeface="Roboto Condensed"/>
            </a:rPr>
            <a:t> </a:t>
          </a:r>
          <a:r>
            <a:rPr lang="en-US" spc="0" dirty="0" err="1">
              <a:latin typeface="Roboto Condensed"/>
            </a:rPr>
            <a:t>tự</a:t>
          </a:r>
          <a:r>
            <a:rPr lang="en-US" spc="0" dirty="0">
              <a:latin typeface="Roboto Condensed"/>
            </a:rPr>
            <a:t> </a:t>
          </a:r>
          <a:r>
            <a:rPr lang="en-US" spc="0" dirty="0" err="1">
              <a:latin typeface="Roboto Condensed"/>
            </a:rPr>
            <a:t>nhận</a:t>
          </a:r>
          <a:r>
            <a:rPr lang="en-US" spc="0" dirty="0">
              <a:latin typeface="Roboto Condensed"/>
            </a:rPr>
            <a:t> </a:t>
          </a:r>
          <a:r>
            <a:rPr lang="en-US" spc="0" dirty="0" err="1">
              <a:latin typeface="Roboto Condensed"/>
            </a:rPr>
            <a:t>xét</a:t>
          </a:r>
          <a:r>
            <a:rPr lang="en-US" spc="0" dirty="0">
              <a:latin typeface="Roboto Condensed"/>
            </a:rPr>
            <a:t> </a:t>
          </a:r>
          <a:r>
            <a:rPr lang="en-US" spc="0" dirty="0" err="1">
              <a:latin typeface="Roboto Condensed"/>
            </a:rPr>
            <a:t>và</a:t>
          </a:r>
          <a:r>
            <a:rPr lang="en-US" spc="0" dirty="0">
              <a:latin typeface="Roboto Condensed"/>
            </a:rPr>
            <a:t> </a:t>
          </a:r>
          <a:r>
            <a:rPr lang="en-US" spc="0" dirty="0" err="1">
              <a:latin typeface="Roboto Condensed"/>
            </a:rPr>
            <a:t>nhận</a:t>
          </a:r>
          <a:r>
            <a:rPr lang="en-US" spc="0" dirty="0">
              <a:latin typeface="Roboto Condensed"/>
            </a:rPr>
            <a:t> </a:t>
          </a:r>
          <a:r>
            <a:rPr lang="en-US" spc="0" dirty="0" err="1">
              <a:latin typeface="Roboto Condensed"/>
            </a:rPr>
            <a:t>xét</a:t>
          </a:r>
          <a:r>
            <a:rPr lang="en-US" spc="0" dirty="0">
              <a:latin typeface="Roboto Condensed"/>
            </a:rPr>
            <a:t> </a:t>
          </a:r>
          <a:r>
            <a:rPr lang="en-US" spc="0" dirty="0" err="1">
              <a:latin typeface="Roboto Condensed"/>
            </a:rPr>
            <a:t>sản</a:t>
          </a:r>
          <a:r>
            <a:rPr lang="en-US" spc="0" dirty="0">
              <a:latin typeface="Roboto Condensed"/>
            </a:rPr>
            <a:t> </a:t>
          </a:r>
          <a:r>
            <a:rPr lang="en-US" spc="0" dirty="0" err="1">
              <a:latin typeface="Roboto Condensed"/>
            </a:rPr>
            <a:t>phẩm</a:t>
          </a:r>
          <a:r>
            <a:rPr lang="en-US" spc="0" dirty="0">
              <a:latin typeface="Roboto Condensed"/>
            </a:rPr>
            <a:t> </a:t>
          </a:r>
          <a:r>
            <a:rPr lang="en-US" spc="0" dirty="0" err="1">
              <a:latin typeface="Roboto Condensed"/>
            </a:rPr>
            <a:t>của</a:t>
          </a:r>
          <a:r>
            <a:rPr lang="en-US" spc="0" dirty="0">
              <a:latin typeface="Roboto Condensed"/>
            </a:rPr>
            <a:t> </a:t>
          </a:r>
          <a:r>
            <a:rPr lang="en-US" spc="0" dirty="0" err="1">
              <a:latin typeface="Roboto Condensed"/>
            </a:rPr>
            <a:t>bạn</a:t>
          </a:r>
          <a:r>
            <a:rPr lang="en-US" spc="0" dirty="0">
              <a:latin typeface="Roboto Condensed"/>
            </a:rPr>
            <a:t>)</a:t>
          </a:r>
        </a:p>
      </dgm:t>
    </dgm:pt>
    <dgm:pt modelId="{B56BDA41-A365-9C40-9DCA-2A93DD378D7B}" type="parTrans" cxnId="{D77F388D-2B8C-DB47-9DD3-17096E8A3433}">
      <dgm:prSet/>
      <dgm:spPr/>
      <dgm:t>
        <a:bodyPr/>
        <a:lstStyle/>
        <a:p>
          <a:endParaRPr lang="en-US"/>
        </a:p>
      </dgm:t>
    </dgm:pt>
    <dgm:pt modelId="{D4248F0F-5771-B54C-94F8-085560ED802E}" type="sibTrans" cxnId="{D77F388D-2B8C-DB47-9DD3-17096E8A3433}">
      <dgm:prSet/>
      <dgm:spPr/>
      <dgm:t>
        <a:bodyPr/>
        <a:lstStyle/>
        <a:p>
          <a:endParaRPr lang="en-US"/>
        </a:p>
      </dgm:t>
    </dgm:pt>
    <dgm:pt modelId="{BE360F09-45DE-2D4C-B687-C2766E6C1734}" type="pres">
      <dgm:prSet presAssocID="{B54C4FCD-1E03-AF4D-9EC8-036AC9C065C8}" presName="Name0" presStyleCnt="0">
        <dgm:presLayoutVars>
          <dgm:dir/>
          <dgm:resizeHandles val="exact"/>
        </dgm:presLayoutVars>
      </dgm:prSet>
      <dgm:spPr/>
    </dgm:pt>
    <dgm:pt modelId="{8568ECAD-0D30-DD4A-AC96-F1B16C76261C}" type="pres">
      <dgm:prSet presAssocID="{3CC01F00-165A-D749-BBF9-62B7C25FBAD1}" presName="Name5" presStyleLbl="vennNode1" presStyleIdx="0" presStyleCnt="3">
        <dgm:presLayoutVars>
          <dgm:bulletEnabled val="1"/>
        </dgm:presLayoutVars>
      </dgm:prSet>
      <dgm:spPr/>
    </dgm:pt>
    <dgm:pt modelId="{2BA69BC7-A788-9945-AD96-E34DC05EC323}" type="pres">
      <dgm:prSet presAssocID="{5C741BF1-4970-3D40-B4E7-000441BAA60A}" presName="space" presStyleCnt="0"/>
      <dgm:spPr/>
    </dgm:pt>
    <dgm:pt modelId="{564E6664-50E2-B44D-B70F-70C5B72E9C0A}" type="pres">
      <dgm:prSet presAssocID="{E3DD0A47-14C4-4C43-B0E0-DF4BA5ADC8FF}" presName="Name5" presStyleLbl="vennNode1" presStyleIdx="1" presStyleCnt="3">
        <dgm:presLayoutVars>
          <dgm:bulletEnabled val="1"/>
        </dgm:presLayoutVars>
      </dgm:prSet>
      <dgm:spPr/>
    </dgm:pt>
    <dgm:pt modelId="{E0F62AB9-3EA8-B343-90B6-E9B87925B618}" type="pres">
      <dgm:prSet presAssocID="{C6CDB0EB-2E48-DE4C-B922-0FBF1EEF4A62}" presName="space" presStyleCnt="0"/>
      <dgm:spPr/>
    </dgm:pt>
    <dgm:pt modelId="{2CA70424-D5D6-FB47-8B5B-57CD21148C08}" type="pres">
      <dgm:prSet presAssocID="{E0064984-8910-3542-BB5C-27C6A9912BED}" presName="Name5" presStyleLbl="vennNode1" presStyleIdx="2" presStyleCnt="3">
        <dgm:presLayoutVars>
          <dgm:bulletEnabled val="1"/>
        </dgm:presLayoutVars>
      </dgm:prSet>
      <dgm:spPr/>
    </dgm:pt>
  </dgm:ptLst>
  <dgm:cxnLst>
    <dgm:cxn modelId="{F85AA230-E4F4-134A-9CF8-B4BC423D0839}" type="presOf" srcId="{B54C4FCD-1E03-AF4D-9EC8-036AC9C065C8}" destId="{BE360F09-45DE-2D4C-B687-C2766E6C1734}" srcOrd="0" destOrd="0" presId="urn:microsoft.com/office/officeart/2005/8/layout/venn3"/>
    <dgm:cxn modelId="{560D5670-0FB0-6049-A06B-9BDF6EDC64A7}" type="presOf" srcId="{E3DD0A47-14C4-4C43-B0E0-DF4BA5ADC8FF}" destId="{564E6664-50E2-B44D-B70F-70C5B72E9C0A}" srcOrd="0" destOrd="0" presId="urn:microsoft.com/office/officeart/2005/8/layout/venn3"/>
    <dgm:cxn modelId="{D77F388D-2B8C-DB47-9DD3-17096E8A3433}" srcId="{B54C4FCD-1E03-AF4D-9EC8-036AC9C065C8}" destId="{E0064984-8910-3542-BB5C-27C6A9912BED}" srcOrd="2" destOrd="0" parTransId="{B56BDA41-A365-9C40-9DCA-2A93DD378D7B}" sibTransId="{D4248F0F-5771-B54C-94F8-085560ED802E}"/>
    <dgm:cxn modelId="{3C3938D3-637D-0F4D-9206-EB42B5BF8582}" type="presOf" srcId="{E0064984-8910-3542-BB5C-27C6A9912BED}" destId="{2CA70424-D5D6-FB47-8B5B-57CD21148C08}" srcOrd="0" destOrd="0" presId="urn:microsoft.com/office/officeart/2005/8/layout/venn3"/>
    <dgm:cxn modelId="{BC8BC0E6-18B1-774D-BD3C-CD5A927EB7C5}" srcId="{B54C4FCD-1E03-AF4D-9EC8-036AC9C065C8}" destId="{E3DD0A47-14C4-4C43-B0E0-DF4BA5ADC8FF}" srcOrd="1" destOrd="0" parTransId="{3A126F08-35F7-9A44-8489-C127EE2B8DB5}" sibTransId="{C6CDB0EB-2E48-DE4C-B922-0FBF1EEF4A62}"/>
    <dgm:cxn modelId="{F570A8ED-3564-7B4D-A24C-A554B1B136F4}" type="presOf" srcId="{3CC01F00-165A-D749-BBF9-62B7C25FBAD1}" destId="{8568ECAD-0D30-DD4A-AC96-F1B16C76261C}" srcOrd="0" destOrd="0" presId="urn:microsoft.com/office/officeart/2005/8/layout/venn3"/>
    <dgm:cxn modelId="{67811EF8-99A5-6349-AE26-C3D22BAAA65B}" srcId="{B54C4FCD-1E03-AF4D-9EC8-036AC9C065C8}" destId="{3CC01F00-165A-D749-BBF9-62B7C25FBAD1}" srcOrd="0" destOrd="0" parTransId="{91B7D57A-1339-354C-98E2-332C3CBA4C62}" sibTransId="{5C741BF1-4970-3D40-B4E7-000441BAA60A}"/>
    <dgm:cxn modelId="{DAFC4FBE-800E-D74B-9427-6A7497B544AE}" type="presParOf" srcId="{BE360F09-45DE-2D4C-B687-C2766E6C1734}" destId="{8568ECAD-0D30-DD4A-AC96-F1B16C76261C}" srcOrd="0" destOrd="0" presId="urn:microsoft.com/office/officeart/2005/8/layout/venn3"/>
    <dgm:cxn modelId="{B0E16CA8-1223-6549-8492-7D33457F1BA3}" type="presParOf" srcId="{BE360F09-45DE-2D4C-B687-C2766E6C1734}" destId="{2BA69BC7-A788-9945-AD96-E34DC05EC323}" srcOrd="1" destOrd="0" presId="urn:microsoft.com/office/officeart/2005/8/layout/venn3"/>
    <dgm:cxn modelId="{508B1D94-5999-FF46-B3E7-F54B3674B099}" type="presParOf" srcId="{BE360F09-45DE-2D4C-B687-C2766E6C1734}" destId="{564E6664-50E2-B44D-B70F-70C5B72E9C0A}" srcOrd="2" destOrd="0" presId="urn:microsoft.com/office/officeart/2005/8/layout/venn3"/>
    <dgm:cxn modelId="{4A92DD63-338E-5148-AED4-6F441D3D1887}" type="presParOf" srcId="{BE360F09-45DE-2D4C-B687-C2766E6C1734}" destId="{E0F62AB9-3EA8-B343-90B6-E9B87925B618}" srcOrd="3" destOrd="0" presId="urn:microsoft.com/office/officeart/2005/8/layout/venn3"/>
    <dgm:cxn modelId="{88BDE289-D670-AF44-A561-C2F27C1FB1EA}" type="presParOf" srcId="{BE360F09-45DE-2D4C-B687-C2766E6C1734}" destId="{2CA70424-D5D6-FB47-8B5B-57CD21148C08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C25901-8658-314B-9798-31494DFFCA55}" type="doc">
      <dgm:prSet loTypeId="urn:microsoft.com/office/officeart/2005/8/layout/vList2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E577796-5D2B-B142-838F-9A74808B9F19}">
      <dgm:prSet phldrT="[Text]"/>
      <dgm:spPr/>
      <dgm:t>
        <a:bodyPr/>
        <a:lstStyle/>
        <a:p>
          <a:r>
            <a:rPr lang="en-US">
              <a:latin typeface="Roboto Condensed"/>
            </a:rPr>
            <a:t>- HS thực hiện trình bày bài nói theo nhóm</a:t>
          </a:r>
          <a:endParaRPr lang="en-US" dirty="0"/>
        </a:p>
      </dgm:t>
    </dgm:pt>
    <dgm:pt modelId="{B704F2A5-4A88-D74D-8141-5EF94BA825E6}" type="parTrans" cxnId="{40ACB4A6-2447-9E41-965D-B84E8A9A988E}">
      <dgm:prSet/>
      <dgm:spPr/>
      <dgm:t>
        <a:bodyPr/>
        <a:lstStyle/>
        <a:p>
          <a:endParaRPr lang="en-US"/>
        </a:p>
      </dgm:t>
    </dgm:pt>
    <dgm:pt modelId="{E91CA89B-EFBC-D446-B7B1-595F02C388D3}" type="sibTrans" cxnId="{40ACB4A6-2447-9E41-965D-B84E8A9A988E}">
      <dgm:prSet/>
      <dgm:spPr/>
      <dgm:t>
        <a:bodyPr/>
        <a:lstStyle/>
        <a:p>
          <a:endParaRPr lang="en-US"/>
        </a:p>
      </dgm:t>
    </dgm:pt>
    <dgm:pt modelId="{7293ECA4-862B-D143-B094-14612D77F8FE}">
      <dgm:prSet/>
      <dgm:spPr/>
      <dgm:t>
        <a:bodyPr/>
        <a:lstStyle/>
        <a:p>
          <a:r>
            <a:rPr lang="en-US">
              <a:latin typeface="Roboto Condensed"/>
            </a:rPr>
            <a:t>- Các nhóm có 10 phút để luyện tập nói trong nhóm</a:t>
          </a:r>
          <a:endParaRPr lang="en-US" dirty="0">
            <a:latin typeface="Roboto Condensed"/>
          </a:endParaRPr>
        </a:p>
      </dgm:t>
    </dgm:pt>
    <dgm:pt modelId="{613AB44A-49B6-3F4C-A80D-39583ED401C4}" type="parTrans" cxnId="{5D92C40C-A1AD-784F-A7B6-DF441DC6608F}">
      <dgm:prSet/>
      <dgm:spPr/>
      <dgm:t>
        <a:bodyPr/>
        <a:lstStyle/>
        <a:p>
          <a:endParaRPr lang="en-US"/>
        </a:p>
      </dgm:t>
    </dgm:pt>
    <dgm:pt modelId="{7AD40168-EC3A-E24C-9658-0DFBD0D0CCA5}" type="sibTrans" cxnId="{5D92C40C-A1AD-784F-A7B6-DF441DC6608F}">
      <dgm:prSet/>
      <dgm:spPr/>
      <dgm:t>
        <a:bodyPr/>
        <a:lstStyle/>
        <a:p>
          <a:endParaRPr lang="en-US"/>
        </a:p>
      </dgm:t>
    </dgm:pt>
    <dgm:pt modelId="{A6D341FA-5A99-2D49-93A3-57425D6FE4BE}">
      <dgm:prSet/>
      <dgm:spPr/>
      <dgm:t>
        <a:bodyPr/>
        <a:lstStyle/>
        <a:p>
          <a:r>
            <a:rPr lang="en-US">
              <a:latin typeface="Roboto Condensed"/>
            </a:rPr>
            <a:t>- Mỗi nhóm có tối đa 5 phút trình bày bài nói và 5 phút để lắng nghe nhận xét cũng như phản hồi nhận xét của các nhóm</a:t>
          </a:r>
          <a:endParaRPr lang="en-US" dirty="0">
            <a:latin typeface="Roboto Condensed"/>
          </a:endParaRPr>
        </a:p>
      </dgm:t>
    </dgm:pt>
    <dgm:pt modelId="{BB8E95F1-F4AE-D84C-AC35-47D0F6E54D02}" type="parTrans" cxnId="{9E1C8447-5B72-5F4E-B6FD-64EB77CFA617}">
      <dgm:prSet/>
      <dgm:spPr/>
      <dgm:t>
        <a:bodyPr/>
        <a:lstStyle/>
        <a:p>
          <a:endParaRPr lang="en-US"/>
        </a:p>
      </dgm:t>
    </dgm:pt>
    <dgm:pt modelId="{9CB56B52-BDF3-6D40-B034-D5CC5C66C676}" type="sibTrans" cxnId="{9E1C8447-5B72-5F4E-B6FD-64EB77CFA617}">
      <dgm:prSet/>
      <dgm:spPr/>
      <dgm:t>
        <a:bodyPr/>
        <a:lstStyle/>
        <a:p>
          <a:endParaRPr lang="en-US"/>
        </a:p>
      </dgm:t>
    </dgm:pt>
    <dgm:pt modelId="{E608C646-B51B-9945-B581-2FA46EBBD77B}" type="pres">
      <dgm:prSet presAssocID="{6AC25901-8658-314B-9798-31494DFFCA55}" presName="linear" presStyleCnt="0">
        <dgm:presLayoutVars>
          <dgm:animLvl val="lvl"/>
          <dgm:resizeHandles val="exact"/>
        </dgm:presLayoutVars>
      </dgm:prSet>
      <dgm:spPr/>
    </dgm:pt>
    <dgm:pt modelId="{2D70E681-D472-4A47-B9A6-B62BB71D1B9D}" type="pres">
      <dgm:prSet presAssocID="{BE577796-5D2B-B142-838F-9A74808B9F1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C8FCD73-D3EC-FD49-BD1F-38E793AFA61B}" type="pres">
      <dgm:prSet presAssocID="{E91CA89B-EFBC-D446-B7B1-595F02C388D3}" presName="spacer" presStyleCnt="0"/>
      <dgm:spPr/>
    </dgm:pt>
    <dgm:pt modelId="{03CBAFC4-B93A-E64A-8AC3-E68583ABA6AD}" type="pres">
      <dgm:prSet presAssocID="{7293ECA4-862B-D143-B094-14612D77F8F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47A274A-C9C6-C54D-AF42-52AFA0FFD237}" type="pres">
      <dgm:prSet presAssocID="{7AD40168-EC3A-E24C-9658-0DFBD0D0CCA5}" presName="spacer" presStyleCnt="0"/>
      <dgm:spPr/>
    </dgm:pt>
    <dgm:pt modelId="{B901EE1E-AEC3-D94F-8FAE-4EB558F193DD}" type="pres">
      <dgm:prSet presAssocID="{A6D341FA-5A99-2D49-93A3-57425D6FE4B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9A9D004-2DEF-7C44-BA46-C2648CA7B1D2}" type="presOf" srcId="{7293ECA4-862B-D143-B094-14612D77F8FE}" destId="{03CBAFC4-B93A-E64A-8AC3-E68583ABA6AD}" srcOrd="0" destOrd="0" presId="urn:microsoft.com/office/officeart/2005/8/layout/vList2"/>
    <dgm:cxn modelId="{4A8F5A0A-8BF8-CC4F-9E1D-C3F690DCC18D}" type="presOf" srcId="{6AC25901-8658-314B-9798-31494DFFCA55}" destId="{E608C646-B51B-9945-B581-2FA46EBBD77B}" srcOrd="0" destOrd="0" presId="urn:microsoft.com/office/officeart/2005/8/layout/vList2"/>
    <dgm:cxn modelId="{5D92C40C-A1AD-784F-A7B6-DF441DC6608F}" srcId="{6AC25901-8658-314B-9798-31494DFFCA55}" destId="{7293ECA4-862B-D143-B094-14612D77F8FE}" srcOrd="1" destOrd="0" parTransId="{613AB44A-49B6-3F4C-A80D-39583ED401C4}" sibTransId="{7AD40168-EC3A-E24C-9658-0DFBD0D0CCA5}"/>
    <dgm:cxn modelId="{9E1C8447-5B72-5F4E-B6FD-64EB77CFA617}" srcId="{6AC25901-8658-314B-9798-31494DFFCA55}" destId="{A6D341FA-5A99-2D49-93A3-57425D6FE4BE}" srcOrd="2" destOrd="0" parTransId="{BB8E95F1-F4AE-D84C-AC35-47D0F6E54D02}" sibTransId="{9CB56B52-BDF3-6D40-B034-D5CC5C66C676}"/>
    <dgm:cxn modelId="{EB905569-281B-3B47-B3C0-6E31A7FA00EF}" type="presOf" srcId="{BE577796-5D2B-B142-838F-9A74808B9F19}" destId="{2D70E681-D472-4A47-B9A6-B62BB71D1B9D}" srcOrd="0" destOrd="0" presId="urn:microsoft.com/office/officeart/2005/8/layout/vList2"/>
    <dgm:cxn modelId="{C5C2F0A1-8122-7C41-91F0-24E65BA3C3E3}" type="presOf" srcId="{A6D341FA-5A99-2D49-93A3-57425D6FE4BE}" destId="{B901EE1E-AEC3-D94F-8FAE-4EB558F193DD}" srcOrd="0" destOrd="0" presId="urn:microsoft.com/office/officeart/2005/8/layout/vList2"/>
    <dgm:cxn modelId="{40ACB4A6-2447-9E41-965D-B84E8A9A988E}" srcId="{6AC25901-8658-314B-9798-31494DFFCA55}" destId="{BE577796-5D2B-B142-838F-9A74808B9F19}" srcOrd="0" destOrd="0" parTransId="{B704F2A5-4A88-D74D-8141-5EF94BA825E6}" sibTransId="{E91CA89B-EFBC-D446-B7B1-595F02C388D3}"/>
    <dgm:cxn modelId="{085739E7-79BE-3A40-9286-365D4498682F}" type="presParOf" srcId="{E608C646-B51B-9945-B581-2FA46EBBD77B}" destId="{2D70E681-D472-4A47-B9A6-B62BB71D1B9D}" srcOrd="0" destOrd="0" presId="urn:microsoft.com/office/officeart/2005/8/layout/vList2"/>
    <dgm:cxn modelId="{ADC5FA91-85C7-0E4E-B18E-C2543AF370AA}" type="presParOf" srcId="{E608C646-B51B-9945-B581-2FA46EBBD77B}" destId="{2C8FCD73-D3EC-FD49-BD1F-38E793AFA61B}" srcOrd="1" destOrd="0" presId="urn:microsoft.com/office/officeart/2005/8/layout/vList2"/>
    <dgm:cxn modelId="{AB2285A7-7722-514C-BD97-13AEEEC9CB17}" type="presParOf" srcId="{E608C646-B51B-9945-B581-2FA46EBBD77B}" destId="{03CBAFC4-B93A-E64A-8AC3-E68583ABA6AD}" srcOrd="2" destOrd="0" presId="urn:microsoft.com/office/officeart/2005/8/layout/vList2"/>
    <dgm:cxn modelId="{678F3914-6F93-644B-9501-AB92F1125A91}" type="presParOf" srcId="{E608C646-B51B-9945-B581-2FA46EBBD77B}" destId="{147A274A-C9C6-C54D-AF42-52AFA0FFD237}" srcOrd="3" destOrd="0" presId="urn:microsoft.com/office/officeart/2005/8/layout/vList2"/>
    <dgm:cxn modelId="{ADFB29C3-B3C2-C447-89F3-BE0FC47A1C90}" type="presParOf" srcId="{E608C646-B51B-9945-B581-2FA46EBBD77B}" destId="{B901EE1E-AEC3-D94F-8FAE-4EB558F193D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5BEC2BD-4876-E547-959C-D31611B72DF2}" type="doc">
      <dgm:prSet loTypeId="urn:microsoft.com/office/officeart/2005/8/layout/venn3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F511556-E196-5F44-B06E-C440BF6D08E2}">
      <dgm:prSet phldrT="[Text]" custT="1"/>
      <dgm:spPr/>
      <dgm:t>
        <a:bodyPr/>
        <a:lstStyle/>
        <a:p>
          <a:pPr>
            <a:lnSpc>
              <a:spcPct val="120000"/>
            </a:lnSpc>
          </a:pPr>
          <a:r>
            <a:rPr lang="en-US" sz="2800" dirty="0">
              <a:latin typeface="Roboto Condensed"/>
            </a:rPr>
            <a:t>HS </a:t>
          </a:r>
          <a:r>
            <a:rPr lang="en-US" sz="2800" dirty="0" err="1">
              <a:latin typeface="Roboto Condensed"/>
            </a:rPr>
            <a:t>vận</a:t>
          </a:r>
          <a:r>
            <a:rPr lang="en-US" sz="2800" dirty="0">
              <a:latin typeface="Roboto Condensed"/>
            </a:rPr>
            <a:t> </a:t>
          </a:r>
          <a:r>
            <a:rPr lang="en-US" sz="2800" dirty="0" err="1">
              <a:latin typeface="Roboto Condensed"/>
            </a:rPr>
            <a:t>dụng</a:t>
          </a:r>
          <a:r>
            <a:rPr lang="en-US" sz="2800" dirty="0">
              <a:latin typeface="Roboto Condensed"/>
            </a:rPr>
            <a:t> </a:t>
          </a:r>
          <a:r>
            <a:rPr lang="en-US" sz="2800" dirty="0" err="1">
              <a:latin typeface="Roboto Condensed"/>
            </a:rPr>
            <a:t>kĩ</a:t>
          </a:r>
          <a:r>
            <a:rPr lang="en-US" sz="2800" dirty="0">
              <a:latin typeface="Roboto Condensed"/>
            </a:rPr>
            <a:t> </a:t>
          </a:r>
          <a:r>
            <a:rPr lang="en-US" sz="2800" dirty="0" err="1">
              <a:latin typeface="Roboto Condensed"/>
            </a:rPr>
            <a:t>năng</a:t>
          </a:r>
          <a:r>
            <a:rPr lang="en-US" sz="2800" dirty="0">
              <a:latin typeface="Roboto Condensed"/>
            </a:rPr>
            <a:t> </a:t>
          </a:r>
          <a:r>
            <a:rPr lang="en-US" sz="2800" dirty="0" err="1">
              <a:latin typeface="Roboto Condensed"/>
            </a:rPr>
            <a:t>nói</a:t>
          </a:r>
          <a:r>
            <a:rPr lang="en-US" sz="2800" dirty="0">
              <a:latin typeface="Roboto Condensed"/>
            </a:rPr>
            <a:t> - </a:t>
          </a:r>
          <a:r>
            <a:rPr lang="en-US" sz="2800" dirty="0" err="1">
              <a:latin typeface="Roboto Condensed"/>
            </a:rPr>
            <a:t>nghe</a:t>
          </a:r>
          <a:r>
            <a:rPr lang="en-US" sz="2800" dirty="0">
              <a:latin typeface="Roboto Condensed"/>
            </a:rPr>
            <a:t> </a:t>
          </a:r>
          <a:r>
            <a:rPr lang="en-US" sz="2800" dirty="0" err="1">
              <a:latin typeface="Roboto Condensed"/>
            </a:rPr>
            <a:t>để</a:t>
          </a:r>
          <a:r>
            <a:rPr lang="en-US" sz="2800" dirty="0">
              <a:latin typeface="Roboto Condensed"/>
            </a:rPr>
            <a:t> </a:t>
          </a:r>
          <a:r>
            <a:rPr lang="en-US" sz="2800" dirty="0" err="1">
              <a:latin typeface="Roboto Condensed"/>
            </a:rPr>
            <a:t>kể</a:t>
          </a:r>
          <a:r>
            <a:rPr lang="en-US" sz="2800" dirty="0">
              <a:latin typeface="Roboto Condensed"/>
            </a:rPr>
            <a:t> </a:t>
          </a:r>
          <a:r>
            <a:rPr lang="en-US" sz="2800" dirty="0" err="1">
              <a:latin typeface="Roboto Condensed"/>
            </a:rPr>
            <a:t>lại</a:t>
          </a:r>
          <a:r>
            <a:rPr lang="en-US" sz="2800" dirty="0">
              <a:latin typeface="Roboto Condensed"/>
            </a:rPr>
            <a:t> 01 </a:t>
          </a:r>
          <a:r>
            <a:rPr lang="en-US" sz="2800" dirty="0" err="1">
              <a:latin typeface="Roboto Condensed"/>
            </a:rPr>
            <a:t>trải</a:t>
          </a:r>
          <a:r>
            <a:rPr lang="en-US" sz="2800" dirty="0">
              <a:latin typeface="Roboto Condensed"/>
            </a:rPr>
            <a:t> </a:t>
          </a:r>
          <a:r>
            <a:rPr lang="en-US" sz="2800" dirty="0" err="1">
              <a:latin typeface="Roboto Condensed"/>
            </a:rPr>
            <a:t>nghiệm</a:t>
          </a:r>
          <a:r>
            <a:rPr lang="en-US" sz="2800" dirty="0">
              <a:latin typeface="Roboto Condensed"/>
            </a:rPr>
            <a:t> </a:t>
          </a:r>
          <a:r>
            <a:rPr lang="en-US" sz="2800" dirty="0" err="1">
              <a:latin typeface="Roboto Condensed"/>
            </a:rPr>
            <a:t>của</a:t>
          </a:r>
          <a:r>
            <a:rPr lang="en-US" sz="2800" dirty="0">
              <a:latin typeface="Roboto Condensed"/>
            </a:rPr>
            <a:t> </a:t>
          </a:r>
          <a:r>
            <a:rPr lang="en-US" sz="2800" dirty="0" err="1">
              <a:latin typeface="Roboto Condensed"/>
            </a:rPr>
            <a:t>bản</a:t>
          </a:r>
          <a:r>
            <a:rPr lang="en-US" sz="2800" dirty="0">
              <a:latin typeface="Roboto Condensed"/>
            </a:rPr>
            <a:t> </a:t>
          </a:r>
          <a:r>
            <a:rPr lang="en-US" sz="2800" dirty="0" err="1">
              <a:latin typeface="Roboto Condensed"/>
            </a:rPr>
            <a:t>thân</a:t>
          </a:r>
          <a:r>
            <a:rPr lang="en-US" sz="2800" dirty="0">
              <a:latin typeface="Roboto Condensed"/>
            </a:rPr>
            <a:t>, </a:t>
          </a:r>
          <a:r>
            <a:rPr lang="en-US" sz="2800" dirty="0" err="1">
              <a:latin typeface="Roboto Condensed"/>
            </a:rPr>
            <a:t>không</a:t>
          </a:r>
          <a:r>
            <a:rPr lang="en-US" sz="2800" dirty="0">
              <a:latin typeface="Roboto Condensed"/>
            </a:rPr>
            <a:t> </a:t>
          </a:r>
          <a:r>
            <a:rPr lang="en-US" sz="2800" dirty="0" err="1">
              <a:latin typeface="Roboto Condensed"/>
            </a:rPr>
            <a:t>đọc</a:t>
          </a:r>
          <a:r>
            <a:rPr lang="en-US" sz="2800" dirty="0">
              <a:latin typeface="Roboto Condensed"/>
            </a:rPr>
            <a:t>,…</a:t>
          </a:r>
          <a:endParaRPr lang="en-US" sz="2800" dirty="0"/>
        </a:p>
      </dgm:t>
    </dgm:pt>
    <dgm:pt modelId="{A8176E85-3951-434F-93D4-7314FAAD42A0}" type="parTrans" cxnId="{A52E6F92-EA86-694F-B7C9-7297F412AA16}">
      <dgm:prSet/>
      <dgm:spPr/>
      <dgm:t>
        <a:bodyPr/>
        <a:lstStyle/>
        <a:p>
          <a:endParaRPr lang="en-US" sz="2400"/>
        </a:p>
      </dgm:t>
    </dgm:pt>
    <dgm:pt modelId="{08352BAB-19EA-D34F-B473-68A66584637D}" type="sibTrans" cxnId="{A52E6F92-EA86-694F-B7C9-7297F412AA16}">
      <dgm:prSet/>
      <dgm:spPr/>
      <dgm:t>
        <a:bodyPr/>
        <a:lstStyle/>
        <a:p>
          <a:endParaRPr lang="en-US" sz="2400"/>
        </a:p>
      </dgm:t>
    </dgm:pt>
    <dgm:pt modelId="{015AE5AB-4886-7348-9084-515C3B099AF9}">
      <dgm:prSet custT="1"/>
      <dgm:spPr/>
      <dgm:t>
        <a:bodyPr/>
        <a:lstStyle/>
        <a:p>
          <a:pPr>
            <a:lnSpc>
              <a:spcPct val="120000"/>
            </a:lnSpc>
          </a:pPr>
          <a:r>
            <a:rPr lang="en-US" sz="2800" dirty="0">
              <a:latin typeface="Roboto Condensed"/>
            </a:rPr>
            <a:t>Video quay </a:t>
          </a:r>
          <a:r>
            <a:rPr lang="en-US" sz="2800" dirty="0" err="1">
              <a:latin typeface="Roboto Condensed"/>
            </a:rPr>
            <a:t>rõ</a:t>
          </a:r>
          <a:r>
            <a:rPr lang="en-US" sz="2800" dirty="0">
              <a:latin typeface="Roboto Condensed"/>
            </a:rPr>
            <a:t> </a:t>
          </a:r>
          <a:r>
            <a:rPr lang="en-US" sz="2800" dirty="0" err="1">
              <a:latin typeface="Roboto Condensed"/>
            </a:rPr>
            <a:t>tối</a:t>
          </a:r>
          <a:r>
            <a:rPr lang="en-US" sz="2800" dirty="0">
              <a:latin typeface="Roboto Condensed"/>
            </a:rPr>
            <a:t> </a:t>
          </a:r>
          <a:r>
            <a:rPr lang="en-US" sz="2800" dirty="0" err="1">
              <a:latin typeface="Roboto Condensed"/>
            </a:rPr>
            <a:t>thiểu</a:t>
          </a:r>
          <a:r>
            <a:rPr lang="en-US" sz="2800" dirty="0">
              <a:latin typeface="Roboto Condensed"/>
            </a:rPr>
            <a:t> </a:t>
          </a:r>
          <a:r>
            <a:rPr lang="en-US" sz="2800" dirty="0" err="1">
              <a:latin typeface="Roboto Condensed"/>
            </a:rPr>
            <a:t>là</a:t>
          </a:r>
          <a:r>
            <a:rPr lang="en-US" sz="2800" dirty="0">
              <a:latin typeface="Roboto Condensed"/>
            </a:rPr>
            <a:t> </a:t>
          </a:r>
          <a:r>
            <a:rPr lang="en-US" sz="2800" dirty="0" err="1">
              <a:latin typeface="Roboto Condensed"/>
            </a:rPr>
            <a:t>chân</a:t>
          </a:r>
          <a:r>
            <a:rPr lang="en-US" sz="2800" dirty="0">
              <a:latin typeface="Roboto Condensed"/>
            </a:rPr>
            <a:t> dung </a:t>
          </a:r>
          <a:r>
            <a:rPr lang="en-US" sz="2800" dirty="0" err="1">
              <a:latin typeface="Roboto Condensed"/>
            </a:rPr>
            <a:t>học</a:t>
          </a:r>
          <a:r>
            <a:rPr lang="en-US" sz="2800" dirty="0">
              <a:latin typeface="Roboto Condensed"/>
            </a:rPr>
            <a:t> </a:t>
          </a:r>
          <a:r>
            <a:rPr lang="en-US" sz="2800" dirty="0" err="1">
              <a:latin typeface="Roboto Condensed"/>
            </a:rPr>
            <a:t>sinh</a:t>
          </a:r>
          <a:r>
            <a:rPr lang="en-US" sz="2800" dirty="0">
              <a:latin typeface="Roboto Condensed"/>
            </a:rPr>
            <a:t>, quay </a:t>
          </a:r>
          <a:r>
            <a:rPr lang="en-US" sz="2800" dirty="0" err="1">
              <a:latin typeface="Roboto Condensed"/>
            </a:rPr>
            <a:t>ngang</a:t>
          </a:r>
          <a:r>
            <a:rPr lang="en-US" sz="2800" dirty="0">
              <a:latin typeface="Roboto Condensed"/>
            </a:rPr>
            <a:t> </a:t>
          </a:r>
          <a:r>
            <a:rPr lang="en-US" sz="2800" dirty="0" err="1">
              <a:latin typeface="Roboto Condensed"/>
            </a:rPr>
            <a:t>điện</a:t>
          </a:r>
          <a:r>
            <a:rPr lang="en-US" sz="2800" dirty="0">
              <a:latin typeface="Roboto Condensed"/>
            </a:rPr>
            <a:t> </a:t>
          </a:r>
          <a:r>
            <a:rPr lang="en-US" sz="2800" dirty="0" err="1">
              <a:latin typeface="Roboto Condensed"/>
            </a:rPr>
            <a:t>thoại</a:t>
          </a:r>
          <a:endParaRPr lang="en-US" sz="2800" dirty="0">
            <a:latin typeface="Roboto Condensed"/>
          </a:endParaRPr>
        </a:p>
      </dgm:t>
    </dgm:pt>
    <dgm:pt modelId="{9F2BDA6E-F691-0944-BB9E-E37B3CC57B96}" type="parTrans" cxnId="{E09B5137-0438-A645-A802-9AA45587C67A}">
      <dgm:prSet/>
      <dgm:spPr/>
      <dgm:t>
        <a:bodyPr/>
        <a:lstStyle/>
        <a:p>
          <a:endParaRPr lang="en-US" sz="2400"/>
        </a:p>
      </dgm:t>
    </dgm:pt>
    <dgm:pt modelId="{12A30CE0-02F9-0740-AA4B-AD66DD94E4BB}" type="sibTrans" cxnId="{E09B5137-0438-A645-A802-9AA45587C67A}">
      <dgm:prSet/>
      <dgm:spPr/>
      <dgm:t>
        <a:bodyPr/>
        <a:lstStyle/>
        <a:p>
          <a:endParaRPr lang="en-US" sz="2400"/>
        </a:p>
      </dgm:t>
    </dgm:pt>
    <dgm:pt modelId="{5117DEED-86BC-3644-94F2-B53C7F2146F8}">
      <dgm:prSet custT="1"/>
      <dgm:spPr/>
      <dgm:t>
        <a:bodyPr/>
        <a:lstStyle/>
        <a:p>
          <a:pPr>
            <a:lnSpc>
              <a:spcPct val="120000"/>
            </a:lnSpc>
            <a:spcAft>
              <a:spcPts val="0"/>
            </a:spcAft>
          </a:pPr>
          <a:r>
            <a:rPr lang="en-US" sz="2800" dirty="0" err="1">
              <a:latin typeface="Roboto Condensed"/>
            </a:rPr>
            <a:t>Âm</a:t>
          </a:r>
          <a:r>
            <a:rPr lang="en-US" sz="2800" dirty="0">
              <a:latin typeface="Roboto Condensed"/>
            </a:rPr>
            <a:t> </a:t>
          </a:r>
          <a:r>
            <a:rPr lang="en-US" sz="2800" dirty="0" err="1">
              <a:latin typeface="Roboto Condensed"/>
            </a:rPr>
            <a:t>thanh</a:t>
          </a:r>
          <a:r>
            <a:rPr lang="en-US" sz="2800" dirty="0">
              <a:latin typeface="Roboto Condensed"/>
            </a:rPr>
            <a:t> </a:t>
          </a:r>
          <a:r>
            <a:rPr lang="en-US" sz="2800" dirty="0" err="1">
              <a:latin typeface="Roboto Condensed"/>
            </a:rPr>
            <a:t>rõ</a:t>
          </a:r>
          <a:r>
            <a:rPr lang="en-US" sz="2800" dirty="0">
              <a:latin typeface="Roboto Condensed"/>
            </a:rPr>
            <a:t>, </a:t>
          </a:r>
          <a:r>
            <a:rPr lang="en-US" sz="2800" dirty="0" err="1">
              <a:latin typeface="Roboto Condensed"/>
            </a:rPr>
            <a:t>không</a:t>
          </a:r>
          <a:r>
            <a:rPr lang="en-US" sz="2800" dirty="0">
              <a:latin typeface="Roboto Condensed"/>
            </a:rPr>
            <a:t> </a:t>
          </a:r>
          <a:r>
            <a:rPr lang="en-US" sz="2800" dirty="0" err="1">
              <a:latin typeface="Roboto Condensed"/>
            </a:rPr>
            <a:t>lẫn</a:t>
          </a:r>
          <a:r>
            <a:rPr lang="en-US" sz="2800" dirty="0">
              <a:latin typeface="Roboto Condensed"/>
            </a:rPr>
            <a:t> </a:t>
          </a:r>
        </a:p>
        <a:p>
          <a:pPr>
            <a:lnSpc>
              <a:spcPct val="120000"/>
            </a:lnSpc>
            <a:spcAft>
              <a:spcPts val="0"/>
            </a:spcAft>
          </a:pPr>
          <a:r>
            <a:rPr lang="en-US" sz="2800" dirty="0" err="1">
              <a:latin typeface="Roboto Condensed"/>
            </a:rPr>
            <a:t>tạp</a:t>
          </a:r>
          <a:r>
            <a:rPr lang="en-US" sz="2800" dirty="0">
              <a:latin typeface="Roboto Condensed"/>
            </a:rPr>
            <a:t> </a:t>
          </a:r>
          <a:r>
            <a:rPr lang="en-US" sz="2800" dirty="0" err="1">
              <a:latin typeface="Roboto Condensed"/>
            </a:rPr>
            <a:t>âm</a:t>
          </a:r>
          <a:endParaRPr lang="en-US" sz="2800" dirty="0">
            <a:latin typeface="Roboto Condensed"/>
          </a:endParaRPr>
        </a:p>
      </dgm:t>
    </dgm:pt>
    <dgm:pt modelId="{7766B117-846D-634B-9CD1-2421A58C879A}" type="parTrans" cxnId="{A662B62A-F614-4744-A369-45EFC8953259}">
      <dgm:prSet/>
      <dgm:spPr/>
      <dgm:t>
        <a:bodyPr/>
        <a:lstStyle/>
        <a:p>
          <a:endParaRPr lang="en-US" sz="2400"/>
        </a:p>
      </dgm:t>
    </dgm:pt>
    <dgm:pt modelId="{91E46FAB-B297-5043-8AD1-A1957F9BBB49}" type="sibTrans" cxnId="{A662B62A-F614-4744-A369-45EFC8953259}">
      <dgm:prSet/>
      <dgm:spPr/>
      <dgm:t>
        <a:bodyPr/>
        <a:lstStyle/>
        <a:p>
          <a:endParaRPr lang="en-US" sz="2400"/>
        </a:p>
      </dgm:t>
    </dgm:pt>
    <dgm:pt modelId="{A72ECBB8-FACD-DA4D-901A-84FCA40A9C4F}">
      <dgm:prSet custT="1"/>
      <dgm:spPr/>
      <dgm:t>
        <a:bodyPr/>
        <a:lstStyle/>
        <a:p>
          <a:pPr>
            <a:lnSpc>
              <a:spcPct val="120000"/>
            </a:lnSpc>
          </a:pPr>
          <a:r>
            <a:rPr lang="en-US" sz="2800" dirty="0" err="1">
              <a:latin typeface="Roboto Condensed"/>
            </a:rPr>
            <a:t>Độ</a:t>
          </a:r>
          <a:r>
            <a:rPr lang="en-US" sz="2800" dirty="0">
              <a:latin typeface="Roboto Condensed"/>
            </a:rPr>
            <a:t> </a:t>
          </a:r>
          <a:r>
            <a:rPr lang="en-US" sz="2800" dirty="0" err="1">
              <a:latin typeface="Roboto Condensed"/>
            </a:rPr>
            <a:t>dài</a:t>
          </a:r>
          <a:r>
            <a:rPr lang="en-US" sz="2800" dirty="0">
              <a:latin typeface="Roboto Condensed"/>
            </a:rPr>
            <a:t> video </a:t>
          </a:r>
          <a:r>
            <a:rPr lang="en-US" sz="2800" dirty="0" err="1">
              <a:latin typeface="Roboto Condensed"/>
            </a:rPr>
            <a:t>không</a:t>
          </a:r>
          <a:r>
            <a:rPr lang="en-US" sz="2800" dirty="0">
              <a:latin typeface="Roboto Condensed"/>
            </a:rPr>
            <a:t> </a:t>
          </a:r>
          <a:r>
            <a:rPr lang="en-US" sz="2800" dirty="0" err="1">
              <a:latin typeface="Roboto Condensed"/>
            </a:rPr>
            <a:t>quá</a:t>
          </a:r>
          <a:r>
            <a:rPr lang="en-US" sz="2800" dirty="0">
              <a:latin typeface="Roboto Condensed"/>
            </a:rPr>
            <a:t> 10 </a:t>
          </a:r>
          <a:r>
            <a:rPr lang="en-US" sz="2800" dirty="0" err="1">
              <a:latin typeface="Roboto Condensed"/>
            </a:rPr>
            <a:t>phút</a:t>
          </a:r>
          <a:endParaRPr lang="en-US" sz="2800" dirty="0">
            <a:latin typeface="Roboto Condensed"/>
          </a:endParaRPr>
        </a:p>
      </dgm:t>
    </dgm:pt>
    <dgm:pt modelId="{51AFC715-6486-004E-9A5F-9759623E4F40}" type="parTrans" cxnId="{F905708F-03F8-3548-81CF-246D3A60371E}">
      <dgm:prSet/>
      <dgm:spPr/>
      <dgm:t>
        <a:bodyPr/>
        <a:lstStyle/>
        <a:p>
          <a:endParaRPr lang="en-US" sz="2400"/>
        </a:p>
      </dgm:t>
    </dgm:pt>
    <dgm:pt modelId="{CC548776-1306-9946-B40B-DA86DDAEE330}" type="sibTrans" cxnId="{F905708F-03F8-3548-81CF-246D3A60371E}">
      <dgm:prSet/>
      <dgm:spPr/>
      <dgm:t>
        <a:bodyPr/>
        <a:lstStyle/>
        <a:p>
          <a:endParaRPr lang="en-US" sz="2400"/>
        </a:p>
      </dgm:t>
    </dgm:pt>
    <dgm:pt modelId="{73082E76-E367-8B46-B541-EA88B8BBF729}">
      <dgm:prSet custT="1"/>
      <dgm:spPr/>
      <dgm:t>
        <a:bodyPr/>
        <a:lstStyle/>
        <a:p>
          <a:pPr>
            <a:lnSpc>
              <a:spcPct val="120000"/>
            </a:lnSpc>
          </a:pPr>
          <a:r>
            <a:rPr lang="en-US" sz="2800" dirty="0" err="1">
              <a:latin typeface="Roboto Condensed"/>
            </a:rPr>
            <a:t>Hạn</a:t>
          </a:r>
          <a:r>
            <a:rPr lang="en-US" sz="2800" dirty="0">
              <a:latin typeface="Roboto Condensed"/>
            </a:rPr>
            <a:t> </a:t>
          </a:r>
          <a:r>
            <a:rPr lang="en-US" sz="2800" dirty="0" err="1">
              <a:latin typeface="Roboto Condensed"/>
            </a:rPr>
            <a:t>nộp</a:t>
          </a:r>
          <a:r>
            <a:rPr lang="en-US" sz="2800" dirty="0">
              <a:latin typeface="Roboto Condensed"/>
            </a:rPr>
            <a:t>: 1 </a:t>
          </a:r>
          <a:r>
            <a:rPr lang="en-US" sz="2800" dirty="0" err="1">
              <a:latin typeface="Roboto Condensed"/>
            </a:rPr>
            <a:t>tuần</a:t>
          </a:r>
          <a:r>
            <a:rPr lang="en-US" sz="2800" dirty="0">
              <a:latin typeface="Roboto Condensed"/>
            </a:rPr>
            <a:t> </a:t>
          </a:r>
        </a:p>
      </dgm:t>
    </dgm:pt>
    <dgm:pt modelId="{38CE0FAC-6135-1D42-88C5-237C565E9F9D}" type="parTrans" cxnId="{51202679-6AFB-9146-8FE5-5F8F6A49683E}">
      <dgm:prSet/>
      <dgm:spPr/>
      <dgm:t>
        <a:bodyPr/>
        <a:lstStyle/>
        <a:p>
          <a:endParaRPr lang="en-US" sz="2400"/>
        </a:p>
      </dgm:t>
    </dgm:pt>
    <dgm:pt modelId="{B8E2DABF-EE51-C943-AEBC-28BFE6C6250B}" type="sibTrans" cxnId="{51202679-6AFB-9146-8FE5-5F8F6A49683E}">
      <dgm:prSet/>
      <dgm:spPr/>
      <dgm:t>
        <a:bodyPr/>
        <a:lstStyle/>
        <a:p>
          <a:endParaRPr lang="en-US" sz="2400"/>
        </a:p>
      </dgm:t>
    </dgm:pt>
    <dgm:pt modelId="{2F32CF18-3CC1-AE4B-AA02-DA7954F282C9}" type="pres">
      <dgm:prSet presAssocID="{D5BEC2BD-4876-E547-959C-D31611B72DF2}" presName="Name0" presStyleCnt="0">
        <dgm:presLayoutVars>
          <dgm:dir/>
          <dgm:resizeHandles val="exact"/>
        </dgm:presLayoutVars>
      </dgm:prSet>
      <dgm:spPr/>
    </dgm:pt>
    <dgm:pt modelId="{024BBDD3-73EA-B949-A956-5907329C7ADF}" type="pres">
      <dgm:prSet presAssocID="{8F511556-E196-5F44-B06E-C440BF6D08E2}" presName="Name5" presStyleLbl="vennNode1" presStyleIdx="0" presStyleCnt="5">
        <dgm:presLayoutVars>
          <dgm:bulletEnabled val="1"/>
        </dgm:presLayoutVars>
      </dgm:prSet>
      <dgm:spPr/>
    </dgm:pt>
    <dgm:pt modelId="{07069B21-9915-FF4F-AF5C-763CE58661CD}" type="pres">
      <dgm:prSet presAssocID="{08352BAB-19EA-D34F-B473-68A66584637D}" presName="space" presStyleCnt="0"/>
      <dgm:spPr/>
    </dgm:pt>
    <dgm:pt modelId="{79D6E23C-A6C0-B24E-A78C-9196434E398F}" type="pres">
      <dgm:prSet presAssocID="{015AE5AB-4886-7348-9084-515C3B099AF9}" presName="Name5" presStyleLbl="vennNode1" presStyleIdx="1" presStyleCnt="5">
        <dgm:presLayoutVars>
          <dgm:bulletEnabled val="1"/>
        </dgm:presLayoutVars>
      </dgm:prSet>
      <dgm:spPr/>
    </dgm:pt>
    <dgm:pt modelId="{2905891D-3303-5C48-82BA-A5D522846C65}" type="pres">
      <dgm:prSet presAssocID="{12A30CE0-02F9-0740-AA4B-AD66DD94E4BB}" presName="space" presStyleCnt="0"/>
      <dgm:spPr/>
    </dgm:pt>
    <dgm:pt modelId="{F1C4CB41-D3E1-CD4F-BA32-CA82A606AB0C}" type="pres">
      <dgm:prSet presAssocID="{5117DEED-86BC-3644-94F2-B53C7F2146F8}" presName="Name5" presStyleLbl="vennNode1" presStyleIdx="2" presStyleCnt="5">
        <dgm:presLayoutVars>
          <dgm:bulletEnabled val="1"/>
        </dgm:presLayoutVars>
      </dgm:prSet>
      <dgm:spPr/>
    </dgm:pt>
    <dgm:pt modelId="{8B4B7A94-B30A-B648-A3FD-29C05E0BCF97}" type="pres">
      <dgm:prSet presAssocID="{91E46FAB-B297-5043-8AD1-A1957F9BBB49}" presName="space" presStyleCnt="0"/>
      <dgm:spPr/>
    </dgm:pt>
    <dgm:pt modelId="{25D99287-0E05-3548-B884-D74FF228BC88}" type="pres">
      <dgm:prSet presAssocID="{A72ECBB8-FACD-DA4D-901A-84FCA40A9C4F}" presName="Name5" presStyleLbl="vennNode1" presStyleIdx="3" presStyleCnt="5">
        <dgm:presLayoutVars>
          <dgm:bulletEnabled val="1"/>
        </dgm:presLayoutVars>
      </dgm:prSet>
      <dgm:spPr/>
    </dgm:pt>
    <dgm:pt modelId="{09F728E3-453C-C446-8B8E-DEC109872E06}" type="pres">
      <dgm:prSet presAssocID="{CC548776-1306-9946-B40B-DA86DDAEE330}" presName="space" presStyleCnt="0"/>
      <dgm:spPr/>
    </dgm:pt>
    <dgm:pt modelId="{61CA7285-F795-3347-AE53-F4C9747431BD}" type="pres">
      <dgm:prSet presAssocID="{73082E76-E367-8B46-B541-EA88B8BBF729}" presName="Name5" presStyleLbl="vennNode1" presStyleIdx="4" presStyleCnt="5">
        <dgm:presLayoutVars>
          <dgm:bulletEnabled val="1"/>
        </dgm:presLayoutVars>
      </dgm:prSet>
      <dgm:spPr/>
    </dgm:pt>
  </dgm:ptLst>
  <dgm:cxnLst>
    <dgm:cxn modelId="{2A2B551B-5DA3-6F40-9120-A6A416D84785}" type="presOf" srcId="{8F511556-E196-5F44-B06E-C440BF6D08E2}" destId="{024BBDD3-73EA-B949-A956-5907329C7ADF}" srcOrd="0" destOrd="0" presId="urn:microsoft.com/office/officeart/2005/8/layout/venn3"/>
    <dgm:cxn modelId="{A662B62A-F614-4744-A369-45EFC8953259}" srcId="{D5BEC2BD-4876-E547-959C-D31611B72DF2}" destId="{5117DEED-86BC-3644-94F2-B53C7F2146F8}" srcOrd="2" destOrd="0" parTransId="{7766B117-846D-634B-9CD1-2421A58C879A}" sibTransId="{91E46FAB-B297-5043-8AD1-A1957F9BBB49}"/>
    <dgm:cxn modelId="{E09B5137-0438-A645-A802-9AA45587C67A}" srcId="{D5BEC2BD-4876-E547-959C-D31611B72DF2}" destId="{015AE5AB-4886-7348-9084-515C3B099AF9}" srcOrd="1" destOrd="0" parTransId="{9F2BDA6E-F691-0944-BB9E-E37B3CC57B96}" sibTransId="{12A30CE0-02F9-0740-AA4B-AD66DD94E4BB}"/>
    <dgm:cxn modelId="{51202679-6AFB-9146-8FE5-5F8F6A49683E}" srcId="{D5BEC2BD-4876-E547-959C-D31611B72DF2}" destId="{73082E76-E367-8B46-B541-EA88B8BBF729}" srcOrd="4" destOrd="0" parTransId="{38CE0FAC-6135-1D42-88C5-237C565E9F9D}" sibTransId="{B8E2DABF-EE51-C943-AEBC-28BFE6C6250B}"/>
    <dgm:cxn modelId="{EF5B757F-BE38-3742-83C6-A0AFDE59D403}" type="presOf" srcId="{5117DEED-86BC-3644-94F2-B53C7F2146F8}" destId="{F1C4CB41-D3E1-CD4F-BA32-CA82A606AB0C}" srcOrd="0" destOrd="0" presId="urn:microsoft.com/office/officeart/2005/8/layout/venn3"/>
    <dgm:cxn modelId="{F905708F-03F8-3548-81CF-246D3A60371E}" srcId="{D5BEC2BD-4876-E547-959C-D31611B72DF2}" destId="{A72ECBB8-FACD-DA4D-901A-84FCA40A9C4F}" srcOrd="3" destOrd="0" parTransId="{51AFC715-6486-004E-9A5F-9759623E4F40}" sibTransId="{CC548776-1306-9946-B40B-DA86DDAEE330}"/>
    <dgm:cxn modelId="{A52E6F92-EA86-694F-B7C9-7297F412AA16}" srcId="{D5BEC2BD-4876-E547-959C-D31611B72DF2}" destId="{8F511556-E196-5F44-B06E-C440BF6D08E2}" srcOrd="0" destOrd="0" parTransId="{A8176E85-3951-434F-93D4-7314FAAD42A0}" sibTransId="{08352BAB-19EA-D34F-B473-68A66584637D}"/>
    <dgm:cxn modelId="{BB8DFCBC-9556-6342-B926-52AE6742C441}" type="presOf" srcId="{73082E76-E367-8B46-B541-EA88B8BBF729}" destId="{61CA7285-F795-3347-AE53-F4C9747431BD}" srcOrd="0" destOrd="0" presId="urn:microsoft.com/office/officeart/2005/8/layout/venn3"/>
    <dgm:cxn modelId="{97F858C3-D793-344A-A146-CCEE88A42F89}" type="presOf" srcId="{A72ECBB8-FACD-DA4D-901A-84FCA40A9C4F}" destId="{25D99287-0E05-3548-B884-D74FF228BC88}" srcOrd="0" destOrd="0" presId="urn:microsoft.com/office/officeart/2005/8/layout/venn3"/>
    <dgm:cxn modelId="{7F9269C7-4678-8847-A760-C58F4F607FE2}" type="presOf" srcId="{D5BEC2BD-4876-E547-959C-D31611B72DF2}" destId="{2F32CF18-3CC1-AE4B-AA02-DA7954F282C9}" srcOrd="0" destOrd="0" presId="urn:microsoft.com/office/officeart/2005/8/layout/venn3"/>
    <dgm:cxn modelId="{764C71CC-D0F5-ED4A-A971-74976911F65C}" type="presOf" srcId="{015AE5AB-4886-7348-9084-515C3B099AF9}" destId="{79D6E23C-A6C0-B24E-A78C-9196434E398F}" srcOrd="0" destOrd="0" presId="urn:microsoft.com/office/officeart/2005/8/layout/venn3"/>
    <dgm:cxn modelId="{6CBE9683-2923-0348-A51B-BB409DC28BFE}" type="presParOf" srcId="{2F32CF18-3CC1-AE4B-AA02-DA7954F282C9}" destId="{024BBDD3-73EA-B949-A956-5907329C7ADF}" srcOrd="0" destOrd="0" presId="urn:microsoft.com/office/officeart/2005/8/layout/venn3"/>
    <dgm:cxn modelId="{4099A874-A1DF-CC42-AABC-1AF876C2AEE0}" type="presParOf" srcId="{2F32CF18-3CC1-AE4B-AA02-DA7954F282C9}" destId="{07069B21-9915-FF4F-AF5C-763CE58661CD}" srcOrd="1" destOrd="0" presId="urn:microsoft.com/office/officeart/2005/8/layout/venn3"/>
    <dgm:cxn modelId="{3C9A5BDC-6636-104C-AA61-6DB8CEC71F08}" type="presParOf" srcId="{2F32CF18-3CC1-AE4B-AA02-DA7954F282C9}" destId="{79D6E23C-A6C0-B24E-A78C-9196434E398F}" srcOrd="2" destOrd="0" presId="urn:microsoft.com/office/officeart/2005/8/layout/venn3"/>
    <dgm:cxn modelId="{C40FE988-2E14-6549-BFB8-5DDFFFCF919E}" type="presParOf" srcId="{2F32CF18-3CC1-AE4B-AA02-DA7954F282C9}" destId="{2905891D-3303-5C48-82BA-A5D522846C65}" srcOrd="3" destOrd="0" presId="urn:microsoft.com/office/officeart/2005/8/layout/venn3"/>
    <dgm:cxn modelId="{C784DD6D-B417-044A-8113-8A71F71F63AF}" type="presParOf" srcId="{2F32CF18-3CC1-AE4B-AA02-DA7954F282C9}" destId="{F1C4CB41-D3E1-CD4F-BA32-CA82A606AB0C}" srcOrd="4" destOrd="0" presId="urn:microsoft.com/office/officeart/2005/8/layout/venn3"/>
    <dgm:cxn modelId="{FA6C4A60-8FC5-2D49-8792-BF7D2FC37A26}" type="presParOf" srcId="{2F32CF18-3CC1-AE4B-AA02-DA7954F282C9}" destId="{8B4B7A94-B30A-B648-A3FD-29C05E0BCF97}" srcOrd="5" destOrd="0" presId="urn:microsoft.com/office/officeart/2005/8/layout/venn3"/>
    <dgm:cxn modelId="{7222A6D6-6B75-6546-A3E2-863B8A673F09}" type="presParOf" srcId="{2F32CF18-3CC1-AE4B-AA02-DA7954F282C9}" destId="{25D99287-0E05-3548-B884-D74FF228BC88}" srcOrd="6" destOrd="0" presId="urn:microsoft.com/office/officeart/2005/8/layout/venn3"/>
    <dgm:cxn modelId="{246F6B83-7741-F044-9F71-E38A188EA3F5}" type="presParOf" srcId="{2F32CF18-3CC1-AE4B-AA02-DA7954F282C9}" destId="{09F728E3-453C-C446-8B8E-DEC109872E06}" srcOrd="7" destOrd="0" presId="urn:microsoft.com/office/officeart/2005/8/layout/venn3"/>
    <dgm:cxn modelId="{69A660DA-08AF-1746-AA5E-537335E2CC02}" type="presParOf" srcId="{2F32CF18-3CC1-AE4B-AA02-DA7954F282C9}" destId="{61CA7285-F795-3347-AE53-F4C9747431BD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68ECAD-0D30-DD4A-AC96-F1B16C76261C}">
      <dsp:nvSpPr>
        <dsp:cNvPr id="0" name=""/>
        <dsp:cNvSpPr/>
      </dsp:nvSpPr>
      <dsp:spPr>
        <a:xfrm>
          <a:off x="6089" y="1066851"/>
          <a:ext cx="5325026" cy="5325026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93054" tIns="41910" rIns="293054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spc="0" dirty="0" err="1">
              <a:latin typeface="Roboto Condensed"/>
            </a:rPr>
            <a:t>Bước</a:t>
          </a:r>
          <a:r>
            <a:rPr lang="en-US" sz="3300" b="1" kern="1200" spc="0" dirty="0">
              <a:latin typeface="Roboto Condensed"/>
            </a:rPr>
            <a:t> 1: </a:t>
          </a:r>
          <a:r>
            <a:rPr lang="en-US" sz="3300" kern="1200" spc="0" dirty="0" err="1">
              <a:latin typeface="Roboto Condensed"/>
            </a:rPr>
            <a:t>Chuẩn</a:t>
          </a:r>
          <a:r>
            <a:rPr lang="en-US" sz="3300" kern="1200" spc="0" dirty="0">
              <a:latin typeface="Roboto Condensed"/>
            </a:rPr>
            <a:t> </a:t>
          </a:r>
          <a:r>
            <a:rPr lang="en-US" sz="3300" kern="1200" spc="0" dirty="0" err="1">
              <a:latin typeface="Roboto Condensed"/>
            </a:rPr>
            <a:t>bị</a:t>
          </a:r>
          <a:r>
            <a:rPr lang="en-US" sz="3300" kern="1200" spc="0" dirty="0">
              <a:latin typeface="Roboto Condensed"/>
            </a:rPr>
            <a:t> </a:t>
          </a:r>
          <a:r>
            <a:rPr lang="en-US" sz="3300" kern="1200" spc="0" dirty="0" err="1">
              <a:latin typeface="Roboto Condensed"/>
            </a:rPr>
            <a:t>trước</a:t>
          </a:r>
          <a:r>
            <a:rPr lang="en-US" sz="3300" kern="1200" spc="0" dirty="0">
              <a:latin typeface="Roboto Condensed"/>
            </a:rPr>
            <a:t> </a:t>
          </a:r>
          <a:r>
            <a:rPr lang="en-US" sz="3300" kern="1200" spc="0" dirty="0" err="1">
              <a:latin typeface="Roboto Condensed"/>
            </a:rPr>
            <a:t>khi</a:t>
          </a:r>
          <a:r>
            <a:rPr lang="en-US" sz="3300" kern="1200" spc="0" dirty="0">
              <a:latin typeface="Roboto Condensed"/>
            </a:rPr>
            <a:t> </a:t>
          </a:r>
          <a:r>
            <a:rPr lang="en-US" sz="3300" kern="1200" spc="0" dirty="0" err="1">
              <a:latin typeface="Roboto Condensed"/>
            </a:rPr>
            <a:t>nói</a:t>
          </a:r>
          <a:r>
            <a:rPr lang="en-US" sz="3300" kern="1200" spc="0" dirty="0">
              <a:latin typeface="Roboto Condensed"/>
            </a:rPr>
            <a:t> (</a:t>
          </a:r>
          <a:r>
            <a:rPr lang="en-US" sz="3300" kern="1200" spc="0" dirty="0" err="1">
              <a:latin typeface="Roboto Condensed"/>
            </a:rPr>
            <a:t>xác</a:t>
          </a:r>
          <a:r>
            <a:rPr lang="en-US" sz="3300" kern="1200" spc="0" dirty="0">
              <a:latin typeface="Roboto Condensed"/>
            </a:rPr>
            <a:t> </a:t>
          </a:r>
          <a:r>
            <a:rPr lang="en-US" sz="3300" kern="1200" spc="0" dirty="0" err="1">
              <a:latin typeface="Roboto Condensed"/>
            </a:rPr>
            <a:t>định</a:t>
          </a:r>
          <a:r>
            <a:rPr lang="en-US" sz="3300" kern="1200" spc="0" dirty="0">
              <a:latin typeface="Roboto Condensed"/>
            </a:rPr>
            <a:t> </a:t>
          </a:r>
          <a:r>
            <a:rPr lang="en-US" sz="3300" kern="1200" spc="0" dirty="0" err="1">
              <a:latin typeface="Roboto Condensed"/>
            </a:rPr>
            <a:t>đề</a:t>
          </a:r>
          <a:r>
            <a:rPr lang="en-US" sz="3300" kern="1200" spc="0" dirty="0">
              <a:latin typeface="Roboto Condensed"/>
            </a:rPr>
            <a:t> </a:t>
          </a:r>
          <a:r>
            <a:rPr lang="en-US" sz="3300" kern="1200" spc="0" dirty="0" err="1">
              <a:latin typeface="Roboto Condensed"/>
            </a:rPr>
            <a:t>tài</a:t>
          </a:r>
          <a:r>
            <a:rPr lang="en-US" sz="3300" kern="1200" spc="0" dirty="0">
              <a:latin typeface="Roboto Condensed"/>
            </a:rPr>
            <a:t>, </a:t>
          </a:r>
          <a:r>
            <a:rPr lang="en-US" sz="3300" kern="1200" spc="0" dirty="0" err="1">
              <a:latin typeface="Roboto Condensed"/>
            </a:rPr>
            <a:t>không</a:t>
          </a:r>
          <a:r>
            <a:rPr lang="en-US" sz="3300" kern="1200" spc="0" dirty="0">
              <a:latin typeface="Roboto Condensed"/>
            </a:rPr>
            <a:t> </a:t>
          </a:r>
          <a:r>
            <a:rPr lang="en-US" sz="3300" kern="1200" spc="0" dirty="0" err="1">
              <a:latin typeface="Roboto Condensed"/>
            </a:rPr>
            <a:t>gian</a:t>
          </a:r>
          <a:r>
            <a:rPr lang="en-US" sz="3300" kern="1200" spc="0" dirty="0">
              <a:latin typeface="Roboto Condensed"/>
            </a:rPr>
            <a:t>, </a:t>
          </a:r>
          <a:r>
            <a:rPr lang="en-US" sz="3300" kern="1200" spc="0" dirty="0" err="1">
              <a:latin typeface="Roboto Condensed"/>
            </a:rPr>
            <a:t>thời</a:t>
          </a:r>
          <a:r>
            <a:rPr lang="en-US" sz="3300" kern="1200" spc="0" dirty="0">
              <a:latin typeface="Roboto Condensed"/>
            </a:rPr>
            <a:t> </a:t>
          </a:r>
          <a:r>
            <a:rPr lang="en-US" sz="3300" kern="1200" spc="0" dirty="0" err="1">
              <a:latin typeface="Roboto Condensed"/>
            </a:rPr>
            <a:t>gian</a:t>
          </a:r>
          <a:r>
            <a:rPr lang="en-US" sz="3300" kern="1200" spc="0" dirty="0">
              <a:latin typeface="Roboto Condensed"/>
            </a:rPr>
            <a:t>, </a:t>
          </a:r>
          <a:r>
            <a:rPr lang="en-US" sz="3300" kern="1200" spc="0" dirty="0" err="1">
              <a:latin typeface="Roboto Condensed"/>
            </a:rPr>
            <a:t>mục</a:t>
          </a:r>
          <a:r>
            <a:rPr lang="en-US" sz="3300" kern="1200" spc="0" dirty="0">
              <a:latin typeface="Roboto Condensed"/>
            </a:rPr>
            <a:t> </a:t>
          </a:r>
          <a:r>
            <a:rPr lang="en-US" sz="3300" kern="1200" spc="0" dirty="0" err="1">
              <a:latin typeface="Roboto Condensed"/>
            </a:rPr>
            <a:t>đích</a:t>
          </a:r>
          <a:r>
            <a:rPr lang="en-US" sz="3300" kern="1200" spc="0" dirty="0">
              <a:latin typeface="Roboto Condensed"/>
            </a:rPr>
            <a:t> </a:t>
          </a:r>
          <a:r>
            <a:rPr lang="en-US" sz="3300" kern="1200" spc="0" dirty="0" err="1">
              <a:latin typeface="Roboto Condensed"/>
            </a:rPr>
            <a:t>nói</a:t>
          </a:r>
          <a:r>
            <a:rPr lang="en-US" sz="3300" kern="1200" spc="0" dirty="0">
              <a:latin typeface="Roboto Condensed"/>
            </a:rPr>
            <a:t>, </a:t>
          </a:r>
          <a:r>
            <a:rPr lang="en-US" sz="3300" kern="1200" spc="0" dirty="0" err="1">
              <a:latin typeface="Roboto Condensed"/>
            </a:rPr>
            <a:t>người</a:t>
          </a:r>
          <a:r>
            <a:rPr lang="en-US" sz="3300" kern="1200" spc="0" dirty="0">
              <a:latin typeface="Roboto Condensed"/>
            </a:rPr>
            <a:t> </a:t>
          </a:r>
          <a:r>
            <a:rPr lang="en-US" sz="3300" kern="1200" spc="0" dirty="0" err="1">
              <a:latin typeface="Roboto Condensed"/>
            </a:rPr>
            <a:t>nghe</a:t>
          </a:r>
          <a:r>
            <a:rPr lang="en-US" sz="3300" kern="1200" spc="0" dirty="0">
              <a:latin typeface="Roboto Condensed"/>
            </a:rPr>
            <a:t> -&gt; </a:t>
          </a:r>
          <a:r>
            <a:rPr lang="en-US" sz="3300" kern="1200" spc="0" dirty="0" err="1">
              <a:latin typeface="Roboto Condensed"/>
            </a:rPr>
            <a:t>tìm</a:t>
          </a:r>
          <a:r>
            <a:rPr lang="en-US" sz="3300" kern="1200" spc="0" dirty="0">
              <a:latin typeface="Roboto Condensed"/>
            </a:rPr>
            <a:t> ý, </a:t>
          </a:r>
          <a:r>
            <a:rPr lang="en-US" sz="3300" kern="1200" spc="0" dirty="0" err="1">
              <a:latin typeface="Roboto Condensed"/>
            </a:rPr>
            <a:t>lập</a:t>
          </a:r>
          <a:r>
            <a:rPr lang="en-US" sz="3300" kern="1200" spc="0" dirty="0">
              <a:latin typeface="Roboto Condensed"/>
            </a:rPr>
            <a:t> </a:t>
          </a:r>
          <a:r>
            <a:rPr lang="en-US" sz="3300" kern="1200" spc="0" dirty="0" err="1">
              <a:latin typeface="Roboto Condensed"/>
            </a:rPr>
            <a:t>dàn</a:t>
          </a:r>
          <a:r>
            <a:rPr lang="en-US" sz="3300" kern="1200" spc="0" dirty="0">
              <a:latin typeface="Roboto Condensed"/>
            </a:rPr>
            <a:t> ý)</a:t>
          </a:r>
          <a:endParaRPr lang="en-US" sz="3300" kern="1200" spc="0" dirty="0"/>
        </a:p>
      </dsp:txBody>
      <dsp:txXfrm>
        <a:off x="785921" y="1846683"/>
        <a:ext cx="3765362" cy="3765362"/>
      </dsp:txXfrm>
    </dsp:sp>
    <dsp:sp modelId="{564E6664-50E2-B44D-B70F-70C5B72E9C0A}">
      <dsp:nvSpPr>
        <dsp:cNvPr id="0" name=""/>
        <dsp:cNvSpPr/>
      </dsp:nvSpPr>
      <dsp:spPr>
        <a:xfrm>
          <a:off x="4266110" y="1066851"/>
          <a:ext cx="5325026" cy="5325026"/>
        </a:xfrm>
        <a:prstGeom prst="ellipse">
          <a:avLst/>
        </a:prstGeom>
        <a:solidFill>
          <a:schemeClr val="accent4">
            <a:alpha val="50000"/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93054" tIns="41910" rIns="293054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spc="0" dirty="0" err="1">
              <a:latin typeface="Roboto Condensed"/>
            </a:rPr>
            <a:t>Bước</a:t>
          </a:r>
          <a:r>
            <a:rPr lang="en-US" sz="3300" b="1" kern="1200" spc="0" dirty="0">
              <a:latin typeface="Roboto Condensed"/>
            </a:rPr>
            <a:t> 2: </a:t>
          </a:r>
          <a:r>
            <a:rPr lang="en-US" sz="3300" kern="1200" spc="0" dirty="0" err="1">
              <a:latin typeface="Roboto Condensed"/>
            </a:rPr>
            <a:t>Trình</a:t>
          </a:r>
          <a:r>
            <a:rPr lang="en-US" sz="3300" kern="1200" spc="0" dirty="0">
              <a:latin typeface="Roboto Condensed"/>
            </a:rPr>
            <a:t> </a:t>
          </a:r>
          <a:r>
            <a:rPr lang="en-US" sz="3300" kern="1200" spc="0" dirty="0" err="1">
              <a:latin typeface="Roboto Condensed"/>
            </a:rPr>
            <a:t>bày</a:t>
          </a:r>
          <a:r>
            <a:rPr lang="en-US" sz="3300" kern="1200" spc="0" dirty="0">
              <a:latin typeface="Roboto Condensed"/>
            </a:rPr>
            <a:t> </a:t>
          </a:r>
          <a:r>
            <a:rPr lang="en-US" sz="3300" kern="1200" spc="0" dirty="0" err="1">
              <a:latin typeface="Roboto Condensed"/>
            </a:rPr>
            <a:t>bài</a:t>
          </a:r>
          <a:r>
            <a:rPr lang="en-US" sz="3300" kern="1200" spc="0" dirty="0">
              <a:latin typeface="Roboto Condensed"/>
            </a:rPr>
            <a:t> </a:t>
          </a:r>
          <a:r>
            <a:rPr lang="en-US" sz="3300" kern="1200" spc="0" dirty="0" err="1">
              <a:latin typeface="Roboto Condensed"/>
            </a:rPr>
            <a:t>nói</a:t>
          </a:r>
          <a:r>
            <a:rPr lang="en-US" sz="3300" kern="1200" spc="0" dirty="0">
              <a:latin typeface="Roboto Condensed"/>
            </a:rPr>
            <a:t> (</a:t>
          </a:r>
          <a:r>
            <a:rPr lang="en-US" sz="3300" kern="1200" spc="0" dirty="0" err="1">
              <a:latin typeface="Roboto Condensed"/>
            </a:rPr>
            <a:t>Luyện</a:t>
          </a:r>
          <a:r>
            <a:rPr lang="en-US" sz="3300" kern="1200" spc="0" dirty="0">
              <a:latin typeface="Roboto Condensed"/>
            </a:rPr>
            <a:t> </a:t>
          </a:r>
          <a:r>
            <a:rPr lang="en-US" sz="3300" kern="1200" spc="0" dirty="0" err="1">
              <a:latin typeface="Roboto Condensed"/>
            </a:rPr>
            <a:t>tập</a:t>
          </a:r>
          <a:r>
            <a:rPr lang="en-US" sz="3300" kern="1200" spc="0" dirty="0">
              <a:latin typeface="Roboto Condensed"/>
            </a:rPr>
            <a:t> </a:t>
          </a:r>
          <a:r>
            <a:rPr lang="en-US" sz="3300" kern="1200" spc="0" dirty="0" err="1">
              <a:latin typeface="Roboto Condensed"/>
            </a:rPr>
            <a:t>và</a:t>
          </a:r>
          <a:r>
            <a:rPr lang="en-US" sz="3300" kern="1200" spc="0" dirty="0">
              <a:latin typeface="Roboto Condensed"/>
            </a:rPr>
            <a:t> </a:t>
          </a:r>
          <a:r>
            <a:rPr lang="en-US" sz="3300" kern="1200" spc="0" dirty="0" err="1">
              <a:latin typeface="Roboto Condensed"/>
            </a:rPr>
            <a:t>trình</a:t>
          </a:r>
          <a:r>
            <a:rPr lang="en-US" sz="3300" kern="1200" spc="0" dirty="0">
              <a:latin typeface="Roboto Condensed"/>
            </a:rPr>
            <a:t> </a:t>
          </a:r>
          <a:r>
            <a:rPr lang="en-US" sz="3300" kern="1200" spc="0" dirty="0" err="1">
              <a:latin typeface="Roboto Condensed"/>
            </a:rPr>
            <a:t>bày</a:t>
          </a:r>
          <a:r>
            <a:rPr lang="en-US" sz="3300" kern="1200" spc="0" dirty="0">
              <a:latin typeface="Roboto Condensed"/>
            </a:rPr>
            <a:t> </a:t>
          </a:r>
          <a:r>
            <a:rPr lang="en-US" sz="3300" kern="1200" spc="0" dirty="0" err="1">
              <a:latin typeface="Roboto Condensed"/>
            </a:rPr>
            <a:t>bài</a:t>
          </a:r>
          <a:r>
            <a:rPr lang="en-US" sz="3300" kern="1200" spc="0" dirty="0">
              <a:latin typeface="Roboto Condensed"/>
            </a:rPr>
            <a:t> </a:t>
          </a:r>
          <a:r>
            <a:rPr lang="en-US" sz="3300" kern="1200" spc="0" dirty="0" err="1">
              <a:latin typeface="Roboto Condensed"/>
            </a:rPr>
            <a:t>nói</a:t>
          </a:r>
          <a:r>
            <a:rPr lang="en-US" sz="3300" kern="1200" spc="0" dirty="0">
              <a:latin typeface="Roboto Condensed"/>
            </a:rPr>
            <a:t>)</a:t>
          </a:r>
        </a:p>
      </dsp:txBody>
      <dsp:txXfrm>
        <a:off x="5045942" y="1846683"/>
        <a:ext cx="3765362" cy="3765362"/>
      </dsp:txXfrm>
    </dsp:sp>
    <dsp:sp modelId="{2CA70424-D5D6-FB47-8B5B-57CD21148C08}">
      <dsp:nvSpPr>
        <dsp:cNvPr id="0" name=""/>
        <dsp:cNvSpPr/>
      </dsp:nvSpPr>
      <dsp:spPr>
        <a:xfrm>
          <a:off x="8526131" y="1066851"/>
          <a:ext cx="5325026" cy="5325026"/>
        </a:xfrm>
        <a:prstGeom prst="ellipse">
          <a:avLst/>
        </a:prstGeom>
        <a:solidFill>
          <a:schemeClr val="accent4">
            <a:alpha val="50000"/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93054" tIns="41910" rIns="293054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spc="0" dirty="0" err="1">
              <a:latin typeface="Roboto Condensed"/>
            </a:rPr>
            <a:t>Bước</a:t>
          </a:r>
          <a:r>
            <a:rPr lang="en-US" sz="3300" b="1" kern="1200" spc="0" dirty="0">
              <a:latin typeface="Roboto Condensed"/>
            </a:rPr>
            <a:t> 3: </a:t>
          </a:r>
          <a:r>
            <a:rPr lang="en-US" sz="3300" kern="1200" spc="0" dirty="0" err="1">
              <a:latin typeface="Roboto Condensed"/>
            </a:rPr>
            <a:t>Trao</a:t>
          </a:r>
          <a:r>
            <a:rPr lang="en-US" sz="3300" kern="1200" spc="0" dirty="0">
              <a:latin typeface="Roboto Condensed"/>
            </a:rPr>
            <a:t> </a:t>
          </a:r>
          <a:r>
            <a:rPr lang="en-US" sz="3300" kern="1200" spc="0" dirty="0" err="1">
              <a:latin typeface="Roboto Condensed"/>
            </a:rPr>
            <a:t>đổi</a:t>
          </a:r>
          <a:r>
            <a:rPr lang="en-US" sz="3300" kern="1200" spc="0" dirty="0">
              <a:latin typeface="Roboto Condensed"/>
            </a:rPr>
            <a:t>, </a:t>
          </a:r>
          <a:r>
            <a:rPr lang="en-US" sz="3300" kern="1200" spc="0" dirty="0" err="1">
              <a:latin typeface="Roboto Condensed"/>
            </a:rPr>
            <a:t>đánh</a:t>
          </a:r>
          <a:r>
            <a:rPr lang="en-US" sz="3300" kern="1200" spc="0" dirty="0">
              <a:latin typeface="Roboto Condensed"/>
            </a:rPr>
            <a:t> </a:t>
          </a:r>
          <a:r>
            <a:rPr lang="en-US" sz="3300" kern="1200" spc="0" dirty="0" err="1">
              <a:latin typeface="Roboto Condensed"/>
            </a:rPr>
            <a:t>giá</a:t>
          </a:r>
          <a:r>
            <a:rPr lang="en-US" sz="3300" kern="1200" spc="0" dirty="0">
              <a:latin typeface="Roboto Condensed"/>
            </a:rPr>
            <a:t>, </a:t>
          </a:r>
          <a:r>
            <a:rPr lang="en-US" sz="3300" kern="1200" spc="0" dirty="0" err="1">
              <a:latin typeface="Roboto Condensed"/>
            </a:rPr>
            <a:t>rút</a:t>
          </a:r>
          <a:r>
            <a:rPr lang="en-US" sz="3300" kern="1200" spc="0" dirty="0">
              <a:latin typeface="Roboto Condensed"/>
            </a:rPr>
            <a:t> </a:t>
          </a:r>
          <a:r>
            <a:rPr lang="en-US" sz="3300" kern="1200" spc="0" dirty="0" err="1">
              <a:latin typeface="Roboto Condensed"/>
            </a:rPr>
            <a:t>kinh</a:t>
          </a:r>
          <a:r>
            <a:rPr lang="en-US" sz="3300" kern="1200" spc="0" dirty="0">
              <a:latin typeface="Roboto Condensed"/>
            </a:rPr>
            <a:t> </a:t>
          </a:r>
          <a:r>
            <a:rPr lang="en-US" sz="3300" kern="1200" spc="0" dirty="0" err="1">
              <a:latin typeface="Roboto Condensed"/>
            </a:rPr>
            <a:t>nghiệm</a:t>
          </a:r>
          <a:r>
            <a:rPr lang="en-US" sz="3300" kern="1200" spc="0" dirty="0">
              <a:latin typeface="Roboto Condensed"/>
            </a:rPr>
            <a:t> </a:t>
          </a:r>
          <a:r>
            <a:rPr lang="en-US" sz="3300" kern="1200" spc="0" dirty="0" err="1">
              <a:latin typeface="Roboto Condensed"/>
            </a:rPr>
            <a:t>sau</a:t>
          </a:r>
          <a:r>
            <a:rPr lang="en-US" sz="3300" kern="1200" spc="0" dirty="0">
              <a:latin typeface="Roboto Condensed"/>
            </a:rPr>
            <a:t> </a:t>
          </a:r>
          <a:r>
            <a:rPr lang="en-US" sz="3300" kern="1200" spc="0" dirty="0" err="1">
              <a:latin typeface="Roboto Condensed"/>
            </a:rPr>
            <a:t>khi</a:t>
          </a:r>
          <a:r>
            <a:rPr lang="en-US" sz="3300" kern="1200" spc="0" dirty="0">
              <a:latin typeface="Roboto Condensed"/>
            </a:rPr>
            <a:t> </a:t>
          </a:r>
          <a:r>
            <a:rPr lang="en-US" sz="3300" kern="1200" spc="0" dirty="0" err="1">
              <a:latin typeface="Roboto Condensed"/>
            </a:rPr>
            <a:t>nói</a:t>
          </a:r>
          <a:r>
            <a:rPr lang="en-US" sz="3300" kern="1200" spc="0" dirty="0">
              <a:latin typeface="Roboto Condensed"/>
            </a:rPr>
            <a:t> (</a:t>
          </a:r>
          <a:r>
            <a:rPr lang="en-US" sz="3300" kern="1200" spc="0" dirty="0" err="1">
              <a:latin typeface="Roboto Condensed"/>
            </a:rPr>
            <a:t>sử</a:t>
          </a:r>
          <a:r>
            <a:rPr lang="en-US" sz="3300" kern="1200" spc="0" dirty="0">
              <a:latin typeface="Roboto Condensed"/>
            </a:rPr>
            <a:t> </a:t>
          </a:r>
          <a:r>
            <a:rPr lang="en-US" sz="3300" kern="1200" spc="0" dirty="0" err="1">
              <a:latin typeface="Roboto Condensed"/>
            </a:rPr>
            <a:t>dụng</a:t>
          </a:r>
          <a:r>
            <a:rPr lang="en-US" sz="3300" kern="1200" spc="0" dirty="0">
              <a:latin typeface="Roboto Condensed"/>
            </a:rPr>
            <a:t> </a:t>
          </a:r>
          <a:r>
            <a:rPr lang="en-US" sz="3300" kern="1200" spc="0" dirty="0" err="1">
              <a:latin typeface="Roboto Condensed"/>
            </a:rPr>
            <a:t>bảng</a:t>
          </a:r>
          <a:r>
            <a:rPr lang="en-US" sz="3300" kern="1200" spc="0" dirty="0">
              <a:latin typeface="Roboto Condensed"/>
            </a:rPr>
            <a:t> </a:t>
          </a:r>
          <a:r>
            <a:rPr lang="en-US" sz="3300" kern="1200" spc="0" dirty="0" err="1">
              <a:latin typeface="Roboto Condensed"/>
            </a:rPr>
            <a:t>kiểm</a:t>
          </a:r>
          <a:r>
            <a:rPr lang="en-US" sz="3300" kern="1200" spc="0" dirty="0">
              <a:latin typeface="Roboto Condensed"/>
            </a:rPr>
            <a:t> </a:t>
          </a:r>
          <a:r>
            <a:rPr lang="en-US" sz="3300" kern="1200" spc="0" dirty="0" err="1">
              <a:latin typeface="Roboto Condensed"/>
            </a:rPr>
            <a:t>để</a:t>
          </a:r>
          <a:r>
            <a:rPr lang="en-US" sz="3300" kern="1200" spc="0" dirty="0">
              <a:latin typeface="Roboto Condensed"/>
            </a:rPr>
            <a:t> </a:t>
          </a:r>
          <a:r>
            <a:rPr lang="en-US" sz="3300" kern="1200" spc="0" dirty="0" err="1">
              <a:latin typeface="Roboto Condensed"/>
            </a:rPr>
            <a:t>tự</a:t>
          </a:r>
          <a:r>
            <a:rPr lang="en-US" sz="3300" kern="1200" spc="0" dirty="0">
              <a:latin typeface="Roboto Condensed"/>
            </a:rPr>
            <a:t> </a:t>
          </a:r>
          <a:r>
            <a:rPr lang="en-US" sz="3300" kern="1200" spc="0" dirty="0" err="1">
              <a:latin typeface="Roboto Condensed"/>
            </a:rPr>
            <a:t>nhận</a:t>
          </a:r>
          <a:r>
            <a:rPr lang="en-US" sz="3300" kern="1200" spc="0" dirty="0">
              <a:latin typeface="Roboto Condensed"/>
            </a:rPr>
            <a:t> </a:t>
          </a:r>
          <a:r>
            <a:rPr lang="en-US" sz="3300" kern="1200" spc="0" dirty="0" err="1">
              <a:latin typeface="Roboto Condensed"/>
            </a:rPr>
            <a:t>xét</a:t>
          </a:r>
          <a:r>
            <a:rPr lang="en-US" sz="3300" kern="1200" spc="0" dirty="0">
              <a:latin typeface="Roboto Condensed"/>
            </a:rPr>
            <a:t> </a:t>
          </a:r>
          <a:r>
            <a:rPr lang="en-US" sz="3300" kern="1200" spc="0" dirty="0" err="1">
              <a:latin typeface="Roboto Condensed"/>
            </a:rPr>
            <a:t>và</a:t>
          </a:r>
          <a:r>
            <a:rPr lang="en-US" sz="3300" kern="1200" spc="0" dirty="0">
              <a:latin typeface="Roboto Condensed"/>
            </a:rPr>
            <a:t> </a:t>
          </a:r>
          <a:r>
            <a:rPr lang="en-US" sz="3300" kern="1200" spc="0" dirty="0" err="1">
              <a:latin typeface="Roboto Condensed"/>
            </a:rPr>
            <a:t>nhận</a:t>
          </a:r>
          <a:r>
            <a:rPr lang="en-US" sz="3300" kern="1200" spc="0" dirty="0">
              <a:latin typeface="Roboto Condensed"/>
            </a:rPr>
            <a:t> </a:t>
          </a:r>
          <a:r>
            <a:rPr lang="en-US" sz="3300" kern="1200" spc="0" dirty="0" err="1">
              <a:latin typeface="Roboto Condensed"/>
            </a:rPr>
            <a:t>xét</a:t>
          </a:r>
          <a:r>
            <a:rPr lang="en-US" sz="3300" kern="1200" spc="0" dirty="0">
              <a:latin typeface="Roboto Condensed"/>
            </a:rPr>
            <a:t> </a:t>
          </a:r>
          <a:r>
            <a:rPr lang="en-US" sz="3300" kern="1200" spc="0" dirty="0" err="1">
              <a:latin typeface="Roboto Condensed"/>
            </a:rPr>
            <a:t>sản</a:t>
          </a:r>
          <a:r>
            <a:rPr lang="en-US" sz="3300" kern="1200" spc="0" dirty="0">
              <a:latin typeface="Roboto Condensed"/>
            </a:rPr>
            <a:t> </a:t>
          </a:r>
          <a:r>
            <a:rPr lang="en-US" sz="3300" kern="1200" spc="0" dirty="0" err="1">
              <a:latin typeface="Roboto Condensed"/>
            </a:rPr>
            <a:t>phẩm</a:t>
          </a:r>
          <a:r>
            <a:rPr lang="en-US" sz="3300" kern="1200" spc="0" dirty="0">
              <a:latin typeface="Roboto Condensed"/>
            </a:rPr>
            <a:t> </a:t>
          </a:r>
          <a:r>
            <a:rPr lang="en-US" sz="3300" kern="1200" spc="0" dirty="0" err="1">
              <a:latin typeface="Roboto Condensed"/>
            </a:rPr>
            <a:t>của</a:t>
          </a:r>
          <a:r>
            <a:rPr lang="en-US" sz="3300" kern="1200" spc="0" dirty="0">
              <a:latin typeface="Roboto Condensed"/>
            </a:rPr>
            <a:t> </a:t>
          </a:r>
          <a:r>
            <a:rPr lang="en-US" sz="3300" kern="1200" spc="0" dirty="0" err="1">
              <a:latin typeface="Roboto Condensed"/>
            </a:rPr>
            <a:t>bạn</a:t>
          </a:r>
          <a:r>
            <a:rPr lang="en-US" sz="3300" kern="1200" spc="0" dirty="0">
              <a:latin typeface="Roboto Condensed"/>
            </a:rPr>
            <a:t>)</a:t>
          </a:r>
        </a:p>
      </dsp:txBody>
      <dsp:txXfrm>
        <a:off x="9305963" y="1846683"/>
        <a:ext cx="3765362" cy="37653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70E681-D472-4A47-B9A6-B62BB71D1B9D}">
      <dsp:nvSpPr>
        <dsp:cNvPr id="0" name=""/>
        <dsp:cNvSpPr/>
      </dsp:nvSpPr>
      <dsp:spPr>
        <a:xfrm>
          <a:off x="0" y="97611"/>
          <a:ext cx="12545508" cy="152004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>
              <a:latin typeface="Roboto Condensed"/>
            </a:rPr>
            <a:t>- HS thực hiện trình bày bài nói theo nhóm</a:t>
          </a:r>
          <a:endParaRPr lang="en-US" sz="3900" kern="1200" dirty="0"/>
        </a:p>
      </dsp:txBody>
      <dsp:txXfrm>
        <a:off x="74203" y="171814"/>
        <a:ext cx="12397102" cy="1371643"/>
      </dsp:txXfrm>
    </dsp:sp>
    <dsp:sp modelId="{03CBAFC4-B93A-E64A-8AC3-E68583ABA6AD}">
      <dsp:nvSpPr>
        <dsp:cNvPr id="0" name=""/>
        <dsp:cNvSpPr/>
      </dsp:nvSpPr>
      <dsp:spPr>
        <a:xfrm>
          <a:off x="0" y="1729981"/>
          <a:ext cx="12545508" cy="1520049"/>
        </a:xfrm>
        <a:prstGeom prst="roundRect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>
              <a:latin typeface="Roboto Condensed"/>
            </a:rPr>
            <a:t>- Các nhóm có 10 phút để luyện tập nói trong nhóm</a:t>
          </a:r>
          <a:endParaRPr lang="en-US" sz="3900" kern="1200" dirty="0">
            <a:latin typeface="Roboto Condensed"/>
          </a:endParaRPr>
        </a:p>
      </dsp:txBody>
      <dsp:txXfrm>
        <a:off x="74203" y="1804184"/>
        <a:ext cx="12397102" cy="1371643"/>
      </dsp:txXfrm>
    </dsp:sp>
    <dsp:sp modelId="{B901EE1E-AEC3-D94F-8FAE-4EB558F193DD}">
      <dsp:nvSpPr>
        <dsp:cNvPr id="0" name=""/>
        <dsp:cNvSpPr/>
      </dsp:nvSpPr>
      <dsp:spPr>
        <a:xfrm>
          <a:off x="0" y="3362350"/>
          <a:ext cx="12545508" cy="1520049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>
              <a:latin typeface="Roboto Condensed"/>
            </a:rPr>
            <a:t>- Mỗi nhóm có tối đa 5 phút trình bày bài nói và 5 phút để lắng nghe nhận xét cũng như phản hồi nhận xét của các nhóm</a:t>
          </a:r>
          <a:endParaRPr lang="en-US" sz="3900" kern="1200" dirty="0">
            <a:latin typeface="Roboto Condensed"/>
          </a:endParaRPr>
        </a:p>
      </dsp:txBody>
      <dsp:txXfrm>
        <a:off x="74203" y="3436553"/>
        <a:ext cx="12397102" cy="13716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4BBDD3-73EA-B949-A956-5907329C7ADF}">
      <dsp:nvSpPr>
        <dsp:cNvPr id="0" name=""/>
        <dsp:cNvSpPr/>
      </dsp:nvSpPr>
      <dsp:spPr>
        <a:xfrm>
          <a:off x="1884" y="1132332"/>
          <a:ext cx="3675667" cy="3675667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2284" tIns="35560" rIns="202284" bIns="35560" numCol="1" spcCol="1270" anchor="ctr" anchorCtr="0">
          <a:noAutofit/>
        </a:bodyPr>
        <a:lstStyle/>
        <a:p>
          <a:pPr marL="0" lvl="0" indent="0" algn="ctr" defTabSz="124460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Roboto Condensed"/>
            </a:rPr>
            <a:t>HS </a:t>
          </a:r>
          <a:r>
            <a:rPr lang="en-US" sz="2800" kern="1200" dirty="0" err="1">
              <a:latin typeface="Roboto Condensed"/>
            </a:rPr>
            <a:t>vận</a:t>
          </a:r>
          <a:r>
            <a:rPr lang="en-US" sz="2800" kern="1200" dirty="0">
              <a:latin typeface="Roboto Condensed"/>
            </a:rPr>
            <a:t> </a:t>
          </a:r>
          <a:r>
            <a:rPr lang="en-US" sz="2800" kern="1200" dirty="0" err="1">
              <a:latin typeface="Roboto Condensed"/>
            </a:rPr>
            <a:t>dụng</a:t>
          </a:r>
          <a:r>
            <a:rPr lang="en-US" sz="2800" kern="1200" dirty="0">
              <a:latin typeface="Roboto Condensed"/>
            </a:rPr>
            <a:t> </a:t>
          </a:r>
          <a:r>
            <a:rPr lang="en-US" sz="2800" kern="1200" dirty="0" err="1">
              <a:latin typeface="Roboto Condensed"/>
            </a:rPr>
            <a:t>kĩ</a:t>
          </a:r>
          <a:r>
            <a:rPr lang="en-US" sz="2800" kern="1200" dirty="0">
              <a:latin typeface="Roboto Condensed"/>
            </a:rPr>
            <a:t> </a:t>
          </a:r>
          <a:r>
            <a:rPr lang="en-US" sz="2800" kern="1200" dirty="0" err="1">
              <a:latin typeface="Roboto Condensed"/>
            </a:rPr>
            <a:t>năng</a:t>
          </a:r>
          <a:r>
            <a:rPr lang="en-US" sz="2800" kern="1200" dirty="0">
              <a:latin typeface="Roboto Condensed"/>
            </a:rPr>
            <a:t> </a:t>
          </a:r>
          <a:r>
            <a:rPr lang="en-US" sz="2800" kern="1200" dirty="0" err="1">
              <a:latin typeface="Roboto Condensed"/>
            </a:rPr>
            <a:t>nói</a:t>
          </a:r>
          <a:r>
            <a:rPr lang="en-US" sz="2800" kern="1200" dirty="0">
              <a:latin typeface="Roboto Condensed"/>
            </a:rPr>
            <a:t> - </a:t>
          </a:r>
          <a:r>
            <a:rPr lang="en-US" sz="2800" kern="1200" dirty="0" err="1">
              <a:latin typeface="Roboto Condensed"/>
            </a:rPr>
            <a:t>nghe</a:t>
          </a:r>
          <a:r>
            <a:rPr lang="en-US" sz="2800" kern="1200" dirty="0">
              <a:latin typeface="Roboto Condensed"/>
            </a:rPr>
            <a:t> </a:t>
          </a:r>
          <a:r>
            <a:rPr lang="en-US" sz="2800" kern="1200" dirty="0" err="1">
              <a:latin typeface="Roboto Condensed"/>
            </a:rPr>
            <a:t>để</a:t>
          </a:r>
          <a:r>
            <a:rPr lang="en-US" sz="2800" kern="1200" dirty="0">
              <a:latin typeface="Roboto Condensed"/>
            </a:rPr>
            <a:t> </a:t>
          </a:r>
          <a:r>
            <a:rPr lang="en-US" sz="2800" kern="1200" dirty="0" err="1">
              <a:latin typeface="Roboto Condensed"/>
            </a:rPr>
            <a:t>kể</a:t>
          </a:r>
          <a:r>
            <a:rPr lang="en-US" sz="2800" kern="1200" dirty="0">
              <a:latin typeface="Roboto Condensed"/>
            </a:rPr>
            <a:t> </a:t>
          </a:r>
          <a:r>
            <a:rPr lang="en-US" sz="2800" kern="1200" dirty="0" err="1">
              <a:latin typeface="Roboto Condensed"/>
            </a:rPr>
            <a:t>lại</a:t>
          </a:r>
          <a:r>
            <a:rPr lang="en-US" sz="2800" kern="1200" dirty="0">
              <a:latin typeface="Roboto Condensed"/>
            </a:rPr>
            <a:t> 01 </a:t>
          </a:r>
          <a:r>
            <a:rPr lang="en-US" sz="2800" kern="1200" dirty="0" err="1">
              <a:latin typeface="Roboto Condensed"/>
            </a:rPr>
            <a:t>trải</a:t>
          </a:r>
          <a:r>
            <a:rPr lang="en-US" sz="2800" kern="1200" dirty="0">
              <a:latin typeface="Roboto Condensed"/>
            </a:rPr>
            <a:t> </a:t>
          </a:r>
          <a:r>
            <a:rPr lang="en-US" sz="2800" kern="1200" dirty="0" err="1">
              <a:latin typeface="Roboto Condensed"/>
            </a:rPr>
            <a:t>nghiệm</a:t>
          </a:r>
          <a:r>
            <a:rPr lang="en-US" sz="2800" kern="1200" dirty="0">
              <a:latin typeface="Roboto Condensed"/>
            </a:rPr>
            <a:t> </a:t>
          </a:r>
          <a:r>
            <a:rPr lang="en-US" sz="2800" kern="1200" dirty="0" err="1">
              <a:latin typeface="Roboto Condensed"/>
            </a:rPr>
            <a:t>của</a:t>
          </a:r>
          <a:r>
            <a:rPr lang="en-US" sz="2800" kern="1200" dirty="0">
              <a:latin typeface="Roboto Condensed"/>
            </a:rPr>
            <a:t> </a:t>
          </a:r>
          <a:r>
            <a:rPr lang="en-US" sz="2800" kern="1200" dirty="0" err="1">
              <a:latin typeface="Roboto Condensed"/>
            </a:rPr>
            <a:t>bản</a:t>
          </a:r>
          <a:r>
            <a:rPr lang="en-US" sz="2800" kern="1200" dirty="0">
              <a:latin typeface="Roboto Condensed"/>
            </a:rPr>
            <a:t> </a:t>
          </a:r>
          <a:r>
            <a:rPr lang="en-US" sz="2800" kern="1200" dirty="0" err="1">
              <a:latin typeface="Roboto Condensed"/>
            </a:rPr>
            <a:t>thân</a:t>
          </a:r>
          <a:r>
            <a:rPr lang="en-US" sz="2800" kern="1200" dirty="0">
              <a:latin typeface="Roboto Condensed"/>
            </a:rPr>
            <a:t>, </a:t>
          </a:r>
          <a:r>
            <a:rPr lang="en-US" sz="2800" kern="1200" dirty="0" err="1">
              <a:latin typeface="Roboto Condensed"/>
            </a:rPr>
            <a:t>không</a:t>
          </a:r>
          <a:r>
            <a:rPr lang="en-US" sz="2800" kern="1200" dirty="0">
              <a:latin typeface="Roboto Condensed"/>
            </a:rPr>
            <a:t> </a:t>
          </a:r>
          <a:r>
            <a:rPr lang="en-US" sz="2800" kern="1200" dirty="0" err="1">
              <a:latin typeface="Roboto Condensed"/>
            </a:rPr>
            <a:t>đọc</a:t>
          </a:r>
          <a:r>
            <a:rPr lang="en-US" sz="2800" kern="1200" dirty="0">
              <a:latin typeface="Roboto Condensed"/>
            </a:rPr>
            <a:t>,…</a:t>
          </a:r>
          <a:endParaRPr lang="en-US" sz="2800" kern="1200" dirty="0"/>
        </a:p>
      </dsp:txBody>
      <dsp:txXfrm>
        <a:off x="540173" y="1670621"/>
        <a:ext cx="2599089" cy="2599089"/>
      </dsp:txXfrm>
    </dsp:sp>
    <dsp:sp modelId="{79D6E23C-A6C0-B24E-A78C-9196434E398F}">
      <dsp:nvSpPr>
        <dsp:cNvPr id="0" name=""/>
        <dsp:cNvSpPr/>
      </dsp:nvSpPr>
      <dsp:spPr>
        <a:xfrm>
          <a:off x="2942419" y="1132332"/>
          <a:ext cx="3675667" cy="3675667"/>
        </a:xfrm>
        <a:prstGeom prst="ellipse">
          <a:avLst/>
        </a:prstGeom>
        <a:solidFill>
          <a:schemeClr val="accent3">
            <a:alpha val="50000"/>
            <a:hueOff val="2812566"/>
            <a:satOff val="-4220"/>
            <a:lumOff val="-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2284" tIns="35560" rIns="202284" bIns="35560" numCol="1" spcCol="1270" anchor="ctr" anchorCtr="0">
          <a:noAutofit/>
        </a:bodyPr>
        <a:lstStyle/>
        <a:p>
          <a:pPr marL="0" lvl="0" indent="0" algn="ctr" defTabSz="124460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Roboto Condensed"/>
            </a:rPr>
            <a:t>Video quay </a:t>
          </a:r>
          <a:r>
            <a:rPr lang="en-US" sz="2800" kern="1200" dirty="0" err="1">
              <a:latin typeface="Roboto Condensed"/>
            </a:rPr>
            <a:t>rõ</a:t>
          </a:r>
          <a:r>
            <a:rPr lang="en-US" sz="2800" kern="1200" dirty="0">
              <a:latin typeface="Roboto Condensed"/>
            </a:rPr>
            <a:t> </a:t>
          </a:r>
          <a:r>
            <a:rPr lang="en-US" sz="2800" kern="1200" dirty="0" err="1">
              <a:latin typeface="Roboto Condensed"/>
            </a:rPr>
            <a:t>tối</a:t>
          </a:r>
          <a:r>
            <a:rPr lang="en-US" sz="2800" kern="1200" dirty="0">
              <a:latin typeface="Roboto Condensed"/>
            </a:rPr>
            <a:t> </a:t>
          </a:r>
          <a:r>
            <a:rPr lang="en-US" sz="2800" kern="1200" dirty="0" err="1">
              <a:latin typeface="Roboto Condensed"/>
            </a:rPr>
            <a:t>thiểu</a:t>
          </a:r>
          <a:r>
            <a:rPr lang="en-US" sz="2800" kern="1200" dirty="0">
              <a:latin typeface="Roboto Condensed"/>
            </a:rPr>
            <a:t> </a:t>
          </a:r>
          <a:r>
            <a:rPr lang="en-US" sz="2800" kern="1200" dirty="0" err="1">
              <a:latin typeface="Roboto Condensed"/>
            </a:rPr>
            <a:t>là</a:t>
          </a:r>
          <a:r>
            <a:rPr lang="en-US" sz="2800" kern="1200" dirty="0">
              <a:latin typeface="Roboto Condensed"/>
            </a:rPr>
            <a:t> </a:t>
          </a:r>
          <a:r>
            <a:rPr lang="en-US" sz="2800" kern="1200" dirty="0" err="1">
              <a:latin typeface="Roboto Condensed"/>
            </a:rPr>
            <a:t>chân</a:t>
          </a:r>
          <a:r>
            <a:rPr lang="en-US" sz="2800" kern="1200" dirty="0">
              <a:latin typeface="Roboto Condensed"/>
            </a:rPr>
            <a:t> dung </a:t>
          </a:r>
          <a:r>
            <a:rPr lang="en-US" sz="2800" kern="1200" dirty="0" err="1">
              <a:latin typeface="Roboto Condensed"/>
            </a:rPr>
            <a:t>học</a:t>
          </a:r>
          <a:r>
            <a:rPr lang="en-US" sz="2800" kern="1200" dirty="0">
              <a:latin typeface="Roboto Condensed"/>
            </a:rPr>
            <a:t> </a:t>
          </a:r>
          <a:r>
            <a:rPr lang="en-US" sz="2800" kern="1200" dirty="0" err="1">
              <a:latin typeface="Roboto Condensed"/>
            </a:rPr>
            <a:t>sinh</a:t>
          </a:r>
          <a:r>
            <a:rPr lang="en-US" sz="2800" kern="1200" dirty="0">
              <a:latin typeface="Roboto Condensed"/>
            </a:rPr>
            <a:t>, quay </a:t>
          </a:r>
          <a:r>
            <a:rPr lang="en-US" sz="2800" kern="1200" dirty="0" err="1">
              <a:latin typeface="Roboto Condensed"/>
            </a:rPr>
            <a:t>ngang</a:t>
          </a:r>
          <a:r>
            <a:rPr lang="en-US" sz="2800" kern="1200" dirty="0">
              <a:latin typeface="Roboto Condensed"/>
            </a:rPr>
            <a:t> </a:t>
          </a:r>
          <a:r>
            <a:rPr lang="en-US" sz="2800" kern="1200" dirty="0" err="1">
              <a:latin typeface="Roboto Condensed"/>
            </a:rPr>
            <a:t>điện</a:t>
          </a:r>
          <a:r>
            <a:rPr lang="en-US" sz="2800" kern="1200" dirty="0">
              <a:latin typeface="Roboto Condensed"/>
            </a:rPr>
            <a:t> </a:t>
          </a:r>
          <a:r>
            <a:rPr lang="en-US" sz="2800" kern="1200" dirty="0" err="1">
              <a:latin typeface="Roboto Condensed"/>
            </a:rPr>
            <a:t>thoại</a:t>
          </a:r>
          <a:endParaRPr lang="en-US" sz="2800" kern="1200" dirty="0">
            <a:latin typeface="Roboto Condensed"/>
          </a:endParaRPr>
        </a:p>
      </dsp:txBody>
      <dsp:txXfrm>
        <a:off x="3480708" y="1670621"/>
        <a:ext cx="2599089" cy="2599089"/>
      </dsp:txXfrm>
    </dsp:sp>
    <dsp:sp modelId="{F1C4CB41-D3E1-CD4F-BA32-CA82A606AB0C}">
      <dsp:nvSpPr>
        <dsp:cNvPr id="0" name=""/>
        <dsp:cNvSpPr/>
      </dsp:nvSpPr>
      <dsp:spPr>
        <a:xfrm>
          <a:off x="5882953" y="1132332"/>
          <a:ext cx="3675667" cy="3675667"/>
        </a:xfrm>
        <a:prstGeom prst="ellipse">
          <a:avLst/>
        </a:prstGeom>
        <a:solidFill>
          <a:schemeClr val="accent3">
            <a:alpha val="50000"/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2284" tIns="35560" rIns="202284" bIns="35560" numCol="1" spcCol="1270" anchor="ctr" anchorCtr="0">
          <a:noAutofit/>
        </a:bodyPr>
        <a:lstStyle/>
        <a:p>
          <a:pPr marL="0" lvl="0" indent="0" algn="ctr" defTabSz="1244600">
            <a:lnSpc>
              <a:spcPct val="12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800" kern="1200" dirty="0" err="1">
              <a:latin typeface="Roboto Condensed"/>
            </a:rPr>
            <a:t>Âm</a:t>
          </a:r>
          <a:r>
            <a:rPr lang="en-US" sz="2800" kern="1200" dirty="0">
              <a:latin typeface="Roboto Condensed"/>
            </a:rPr>
            <a:t> </a:t>
          </a:r>
          <a:r>
            <a:rPr lang="en-US" sz="2800" kern="1200" dirty="0" err="1">
              <a:latin typeface="Roboto Condensed"/>
            </a:rPr>
            <a:t>thanh</a:t>
          </a:r>
          <a:r>
            <a:rPr lang="en-US" sz="2800" kern="1200" dirty="0">
              <a:latin typeface="Roboto Condensed"/>
            </a:rPr>
            <a:t> </a:t>
          </a:r>
          <a:r>
            <a:rPr lang="en-US" sz="2800" kern="1200" dirty="0" err="1">
              <a:latin typeface="Roboto Condensed"/>
            </a:rPr>
            <a:t>rõ</a:t>
          </a:r>
          <a:r>
            <a:rPr lang="en-US" sz="2800" kern="1200" dirty="0">
              <a:latin typeface="Roboto Condensed"/>
            </a:rPr>
            <a:t>, </a:t>
          </a:r>
          <a:r>
            <a:rPr lang="en-US" sz="2800" kern="1200" dirty="0" err="1">
              <a:latin typeface="Roboto Condensed"/>
            </a:rPr>
            <a:t>không</a:t>
          </a:r>
          <a:r>
            <a:rPr lang="en-US" sz="2800" kern="1200" dirty="0">
              <a:latin typeface="Roboto Condensed"/>
            </a:rPr>
            <a:t> </a:t>
          </a:r>
          <a:r>
            <a:rPr lang="en-US" sz="2800" kern="1200" dirty="0" err="1">
              <a:latin typeface="Roboto Condensed"/>
            </a:rPr>
            <a:t>lẫn</a:t>
          </a:r>
          <a:r>
            <a:rPr lang="en-US" sz="2800" kern="1200" dirty="0">
              <a:latin typeface="Roboto Condensed"/>
            </a:rPr>
            <a:t> </a:t>
          </a:r>
        </a:p>
        <a:p>
          <a:pPr marL="0" lvl="0" indent="0" algn="ctr" defTabSz="1244600">
            <a:lnSpc>
              <a:spcPct val="12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800" kern="1200" dirty="0" err="1">
              <a:latin typeface="Roboto Condensed"/>
            </a:rPr>
            <a:t>tạp</a:t>
          </a:r>
          <a:r>
            <a:rPr lang="en-US" sz="2800" kern="1200" dirty="0">
              <a:latin typeface="Roboto Condensed"/>
            </a:rPr>
            <a:t> </a:t>
          </a:r>
          <a:r>
            <a:rPr lang="en-US" sz="2800" kern="1200" dirty="0" err="1">
              <a:latin typeface="Roboto Condensed"/>
            </a:rPr>
            <a:t>âm</a:t>
          </a:r>
          <a:endParaRPr lang="en-US" sz="2800" kern="1200" dirty="0">
            <a:latin typeface="Roboto Condensed"/>
          </a:endParaRPr>
        </a:p>
      </dsp:txBody>
      <dsp:txXfrm>
        <a:off x="6421242" y="1670621"/>
        <a:ext cx="2599089" cy="2599089"/>
      </dsp:txXfrm>
    </dsp:sp>
    <dsp:sp modelId="{25D99287-0E05-3548-B884-D74FF228BC88}">
      <dsp:nvSpPr>
        <dsp:cNvPr id="0" name=""/>
        <dsp:cNvSpPr/>
      </dsp:nvSpPr>
      <dsp:spPr>
        <a:xfrm>
          <a:off x="8823487" y="1132332"/>
          <a:ext cx="3675667" cy="3675667"/>
        </a:xfrm>
        <a:prstGeom prst="ellipse">
          <a:avLst/>
        </a:prstGeom>
        <a:solidFill>
          <a:schemeClr val="accent3">
            <a:alpha val="50000"/>
            <a:hueOff val="8437698"/>
            <a:satOff val="-12660"/>
            <a:lumOff val="-2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2284" tIns="35560" rIns="202284" bIns="35560" numCol="1" spcCol="1270" anchor="ctr" anchorCtr="0">
          <a:noAutofit/>
        </a:bodyPr>
        <a:lstStyle/>
        <a:p>
          <a:pPr marL="0" lvl="0" indent="0" algn="ctr" defTabSz="124460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Roboto Condensed"/>
            </a:rPr>
            <a:t>Độ</a:t>
          </a:r>
          <a:r>
            <a:rPr lang="en-US" sz="2800" kern="1200" dirty="0">
              <a:latin typeface="Roboto Condensed"/>
            </a:rPr>
            <a:t> </a:t>
          </a:r>
          <a:r>
            <a:rPr lang="en-US" sz="2800" kern="1200" dirty="0" err="1">
              <a:latin typeface="Roboto Condensed"/>
            </a:rPr>
            <a:t>dài</a:t>
          </a:r>
          <a:r>
            <a:rPr lang="en-US" sz="2800" kern="1200" dirty="0">
              <a:latin typeface="Roboto Condensed"/>
            </a:rPr>
            <a:t> video </a:t>
          </a:r>
          <a:r>
            <a:rPr lang="en-US" sz="2800" kern="1200" dirty="0" err="1">
              <a:latin typeface="Roboto Condensed"/>
            </a:rPr>
            <a:t>không</a:t>
          </a:r>
          <a:r>
            <a:rPr lang="en-US" sz="2800" kern="1200" dirty="0">
              <a:latin typeface="Roboto Condensed"/>
            </a:rPr>
            <a:t> </a:t>
          </a:r>
          <a:r>
            <a:rPr lang="en-US" sz="2800" kern="1200" dirty="0" err="1">
              <a:latin typeface="Roboto Condensed"/>
            </a:rPr>
            <a:t>quá</a:t>
          </a:r>
          <a:r>
            <a:rPr lang="en-US" sz="2800" kern="1200" dirty="0">
              <a:latin typeface="Roboto Condensed"/>
            </a:rPr>
            <a:t> 10 </a:t>
          </a:r>
          <a:r>
            <a:rPr lang="en-US" sz="2800" kern="1200" dirty="0" err="1">
              <a:latin typeface="Roboto Condensed"/>
            </a:rPr>
            <a:t>phút</a:t>
          </a:r>
          <a:endParaRPr lang="en-US" sz="2800" kern="1200" dirty="0">
            <a:latin typeface="Roboto Condensed"/>
          </a:endParaRPr>
        </a:p>
      </dsp:txBody>
      <dsp:txXfrm>
        <a:off x="9361776" y="1670621"/>
        <a:ext cx="2599089" cy="2599089"/>
      </dsp:txXfrm>
    </dsp:sp>
    <dsp:sp modelId="{61CA7285-F795-3347-AE53-F4C9747431BD}">
      <dsp:nvSpPr>
        <dsp:cNvPr id="0" name=""/>
        <dsp:cNvSpPr/>
      </dsp:nvSpPr>
      <dsp:spPr>
        <a:xfrm>
          <a:off x="11764021" y="1132332"/>
          <a:ext cx="3675667" cy="3675667"/>
        </a:xfrm>
        <a:prstGeom prst="ellipse">
          <a:avLst/>
        </a:prstGeom>
        <a:solidFill>
          <a:schemeClr val="accent3">
            <a:alpha val="50000"/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2284" tIns="35560" rIns="202284" bIns="35560" numCol="1" spcCol="1270" anchor="ctr" anchorCtr="0">
          <a:noAutofit/>
        </a:bodyPr>
        <a:lstStyle/>
        <a:p>
          <a:pPr marL="0" lvl="0" indent="0" algn="ctr" defTabSz="124460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Roboto Condensed"/>
            </a:rPr>
            <a:t>Hạn</a:t>
          </a:r>
          <a:r>
            <a:rPr lang="en-US" sz="2800" kern="1200" dirty="0">
              <a:latin typeface="Roboto Condensed"/>
            </a:rPr>
            <a:t> </a:t>
          </a:r>
          <a:r>
            <a:rPr lang="en-US" sz="2800" kern="1200" dirty="0" err="1">
              <a:latin typeface="Roboto Condensed"/>
            </a:rPr>
            <a:t>nộp</a:t>
          </a:r>
          <a:r>
            <a:rPr lang="en-US" sz="2800" kern="1200" dirty="0">
              <a:latin typeface="Roboto Condensed"/>
            </a:rPr>
            <a:t>: 1 </a:t>
          </a:r>
          <a:r>
            <a:rPr lang="en-US" sz="2800" kern="1200" dirty="0" err="1">
              <a:latin typeface="Roboto Condensed"/>
            </a:rPr>
            <a:t>tuần</a:t>
          </a:r>
          <a:r>
            <a:rPr lang="en-US" sz="2800" kern="1200" dirty="0">
              <a:latin typeface="Roboto Condensed"/>
            </a:rPr>
            <a:t> </a:t>
          </a:r>
        </a:p>
      </dsp:txBody>
      <dsp:txXfrm>
        <a:off x="12302310" y="1670621"/>
        <a:ext cx="2599089" cy="25990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110.svg"/><Relationship Id="rId18" Type="http://schemas.openxmlformats.org/officeDocument/2006/relationships/diagramQuickStyle" Target="../diagrams/quickStyle3.xml"/><Relationship Id="rId3" Type="http://schemas.openxmlformats.org/officeDocument/2006/relationships/image" Target="../media/image83.svg"/><Relationship Id="rId7" Type="http://schemas.openxmlformats.org/officeDocument/2006/relationships/image" Target="../media/image93.svg"/><Relationship Id="rId12" Type="http://schemas.openxmlformats.org/officeDocument/2006/relationships/image" Target="../media/image109.png"/><Relationship Id="rId17" Type="http://schemas.openxmlformats.org/officeDocument/2006/relationships/diagramLayout" Target="../diagrams/layout3.xml"/><Relationship Id="rId2" Type="http://schemas.openxmlformats.org/officeDocument/2006/relationships/image" Target="../media/image82.png"/><Relationship Id="rId16" Type="http://schemas.openxmlformats.org/officeDocument/2006/relationships/diagramData" Target="../diagrams/data3.xml"/><Relationship Id="rId20" Type="http://schemas.microsoft.com/office/2007/relationships/diagramDrawing" Target="../diagrams/drawing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12.svg"/><Relationship Id="rId5" Type="http://schemas.openxmlformats.org/officeDocument/2006/relationships/image" Target="../media/image85.svg"/><Relationship Id="rId15" Type="http://schemas.openxmlformats.org/officeDocument/2006/relationships/image" Target="../media/image97.svg"/><Relationship Id="rId10" Type="http://schemas.openxmlformats.org/officeDocument/2006/relationships/image" Target="../media/image11.png"/><Relationship Id="rId19" Type="http://schemas.openxmlformats.org/officeDocument/2006/relationships/diagramColors" Target="../diagrams/colors3.xml"/><Relationship Id="rId4" Type="http://schemas.openxmlformats.org/officeDocument/2006/relationships/image" Target="../media/image84.png"/><Relationship Id="rId9" Type="http://schemas.openxmlformats.org/officeDocument/2006/relationships/image" Target="../media/image91.svg"/><Relationship Id="rId1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5" Type="http://schemas.openxmlformats.org/officeDocument/2006/relationships/image" Target="../media/image3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5" Type="http://schemas.openxmlformats.org/officeDocument/2006/relationships/image" Target="../media/image16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diagramQuickStyle" Target="../diagrams/quickStyle1.xml"/><Relationship Id="rId3" Type="http://schemas.openxmlformats.org/officeDocument/2006/relationships/image" Target="../media/image40.svg"/><Relationship Id="rId7" Type="http://schemas.openxmlformats.org/officeDocument/2006/relationships/image" Target="../media/image45.svg"/><Relationship Id="rId12" Type="http://schemas.openxmlformats.org/officeDocument/2006/relationships/diagramLayout" Target="../diagrams/layout1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diagramData" Target="../diagrams/data1.xml"/><Relationship Id="rId5" Type="http://schemas.openxmlformats.org/officeDocument/2006/relationships/image" Target="../media/image14.svg"/><Relationship Id="rId15" Type="http://schemas.microsoft.com/office/2007/relationships/diagramDrawing" Target="../diagrams/drawing1.xml"/><Relationship Id="rId10" Type="http://schemas.openxmlformats.org/officeDocument/2006/relationships/image" Target="../media/image48.png"/><Relationship Id="rId4" Type="http://schemas.openxmlformats.org/officeDocument/2006/relationships/image" Target="../media/image13.png"/><Relationship Id="rId9" Type="http://schemas.openxmlformats.org/officeDocument/2006/relationships/image" Target="../media/image47.svg"/><Relationship Id="rId14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Relationship Id="rId9" Type="http://schemas.openxmlformats.org/officeDocument/2006/relationships/image" Target="../media/image5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15.png"/><Relationship Id="rId18" Type="http://schemas.openxmlformats.org/officeDocument/2006/relationships/image" Target="../media/image71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svg"/><Relationship Id="rId17" Type="http://schemas.openxmlformats.org/officeDocument/2006/relationships/image" Target="../media/image70.png"/><Relationship Id="rId2" Type="http://schemas.openxmlformats.org/officeDocument/2006/relationships/image" Target="../media/image57.png"/><Relationship Id="rId16" Type="http://schemas.openxmlformats.org/officeDocument/2006/relationships/image" Target="../media/image6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68.png"/><Relationship Id="rId10" Type="http://schemas.openxmlformats.org/officeDocument/2006/relationships/image" Target="../media/image65.svg"/><Relationship Id="rId4" Type="http://schemas.openxmlformats.org/officeDocument/2006/relationships/image" Target="../media/image59.svg"/><Relationship Id="rId9" Type="http://schemas.openxmlformats.org/officeDocument/2006/relationships/image" Target="../media/image64.png"/><Relationship Id="rId1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81.svg"/><Relationship Id="rId5" Type="http://schemas.openxmlformats.org/officeDocument/2006/relationships/image" Target="../media/image75.sv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92.png"/><Relationship Id="rId18" Type="http://schemas.openxmlformats.org/officeDocument/2006/relationships/image" Target="../media/image97.svg"/><Relationship Id="rId3" Type="http://schemas.openxmlformats.org/officeDocument/2006/relationships/image" Target="../media/image82.png"/><Relationship Id="rId21" Type="http://schemas.openxmlformats.org/officeDocument/2006/relationships/diagramQuickStyle" Target="../diagrams/quickStyle2.xml"/><Relationship Id="rId7" Type="http://schemas.openxmlformats.org/officeDocument/2006/relationships/image" Target="../media/image86.png"/><Relationship Id="rId12" Type="http://schemas.openxmlformats.org/officeDocument/2006/relationships/image" Target="../media/image91.svg"/><Relationship Id="rId17" Type="http://schemas.openxmlformats.org/officeDocument/2006/relationships/image" Target="../media/image96.png"/><Relationship Id="rId2" Type="http://schemas.openxmlformats.org/officeDocument/2006/relationships/image" Target="../media/image57.png"/><Relationship Id="rId16" Type="http://schemas.openxmlformats.org/officeDocument/2006/relationships/image" Target="../media/image95.svg"/><Relationship Id="rId20" Type="http://schemas.openxmlformats.org/officeDocument/2006/relationships/diagramLayout" Target="../diagrams/layout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sv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23" Type="http://schemas.microsoft.com/office/2007/relationships/diagramDrawing" Target="../diagrams/drawing2.xml"/><Relationship Id="rId10" Type="http://schemas.openxmlformats.org/officeDocument/2006/relationships/image" Target="../media/image89.svg"/><Relationship Id="rId19" Type="http://schemas.openxmlformats.org/officeDocument/2006/relationships/diagramData" Target="../diagrams/data2.xml"/><Relationship Id="rId4" Type="http://schemas.openxmlformats.org/officeDocument/2006/relationships/image" Target="../media/image83.svg"/><Relationship Id="rId9" Type="http://schemas.openxmlformats.org/officeDocument/2006/relationships/image" Target="../media/image88.png"/><Relationship Id="rId14" Type="http://schemas.openxmlformats.org/officeDocument/2006/relationships/image" Target="../media/image93.svg"/><Relationship Id="rId22" Type="http://schemas.openxmlformats.org/officeDocument/2006/relationships/diagramColors" Target="../diagrams/colors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105.png"/><Relationship Id="rId3" Type="http://schemas.openxmlformats.org/officeDocument/2006/relationships/image" Target="../media/image99.svg"/><Relationship Id="rId7" Type="http://schemas.openxmlformats.org/officeDocument/2006/relationships/image" Target="../media/image103.svg"/><Relationship Id="rId12" Type="http://schemas.openxmlformats.org/officeDocument/2006/relationships/image" Target="../media/image104.png"/><Relationship Id="rId2" Type="http://schemas.openxmlformats.org/officeDocument/2006/relationships/image" Target="../media/image98.png"/><Relationship Id="rId16" Type="http://schemas.openxmlformats.org/officeDocument/2006/relationships/image" Target="../media/image10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56.svg"/><Relationship Id="rId5" Type="http://schemas.openxmlformats.org/officeDocument/2006/relationships/image" Target="../media/image101.svg"/><Relationship Id="rId15" Type="http://schemas.openxmlformats.org/officeDocument/2006/relationships/image" Target="../media/image107.png"/><Relationship Id="rId10" Type="http://schemas.openxmlformats.org/officeDocument/2006/relationships/image" Target="../media/image55.png"/><Relationship Id="rId4" Type="http://schemas.openxmlformats.org/officeDocument/2006/relationships/image" Target="../media/image100.png"/><Relationship Id="rId9" Type="http://schemas.openxmlformats.org/officeDocument/2006/relationships/image" Target="../media/image69.svg"/><Relationship Id="rId14" Type="http://schemas.openxmlformats.org/officeDocument/2006/relationships/image" Target="../media/image10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21208" y="860216"/>
            <a:ext cx="16045583" cy="85665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6954779" y="495326"/>
            <a:ext cx="4378441" cy="10667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66293" y="2616548"/>
            <a:ext cx="926459" cy="116336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466626" y="7586134"/>
            <a:ext cx="3054775" cy="227719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04659" y="4229176"/>
            <a:ext cx="2330857" cy="22672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>
            <a:off x="7629803" y="9524594"/>
            <a:ext cx="3028394" cy="54412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665" t="12429" r="13075" b="104"/>
          <a:stretch>
            <a:fillRect/>
          </a:stretch>
        </p:blipFill>
        <p:spPr>
          <a:xfrm>
            <a:off x="14450549" y="0"/>
            <a:ext cx="3837451" cy="36293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7650384">
            <a:off x="14992736" y="4136109"/>
            <a:ext cx="1521321" cy="126408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193803" y="2826271"/>
            <a:ext cx="8771652" cy="1716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49"/>
              </a:lnSpc>
              <a:spcBef>
                <a:spcPct val="0"/>
              </a:spcBef>
            </a:pPr>
            <a:r>
              <a:rPr lang="en-US" sz="10035" b="1" spc="90" dirty="0">
                <a:solidFill>
                  <a:srgbClr val="D479A2"/>
                </a:solidFill>
                <a:latin typeface="Fraunces"/>
              </a:rPr>
              <a:t>KHỞI ĐỘNG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38600" y="4981575"/>
            <a:ext cx="10972799" cy="34778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800" dirty="0" err="1">
                <a:solidFill>
                  <a:schemeClr val="tx2"/>
                </a:solidFill>
                <a:latin typeface="Roboto Condensed Italics"/>
              </a:rPr>
              <a:t>Các</a:t>
            </a:r>
            <a:r>
              <a:rPr lang="en-US" sz="4800" dirty="0">
                <a:solidFill>
                  <a:schemeClr val="tx2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Roboto Condensed Italics"/>
              </a:rPr>
              <a:t>em</a:t>
            </a:r>
            <a:r>
              <a:rPr lang="en-US" sz="4800" dirty="0">
                <a:solidFill>
                  <a:schemeClr val="tx2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Roboto Condensed Italics"/>
              </a:rPr>
              <a:t>đã</a:t>
            </a:r>
            <a:r>
              <a:rPr lang="en-US" sz="4800" dirty="0">
                <a:solidFill>
                  <a:schemeClr val="tx2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Roboto Condensed Italics"/>
              </a:rPr>
              <a:t>hoàn</a:t>
            </a:r>
            <a:r>
              <a:rPr lang="en-US" sz="4800" dirty="0">
                <a:solidFill>
                  <a:schemeClr val="tx2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Roboto Condensed Italics"/>
              </a:rPr>
              <a:t>thành</a:t>
            </a:r>
            <a:r>
              <a:rPr lang="en-US" sz="4800" dirty="0">
                <a:solidFill>
                  <a:schemeClr val="tx2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Roboto Condensed Italics"/>
              </a:rPr>
              <a:t>xong</a:t>
            </a:r>
            <a:r>
              <a:rPr lang="en-US" sz="4800" dirty="0">
                <a:solidFill>
                  <a:schemeClr val="tx2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Roboto Condensed Italics"/>
              </a:rPr>
              <a:t>bài</a:t>
            </a:r>
            <a:r>
              <a:rPr lang="en-US" sz="4800" dirty="0">
                <a:solidFill>
                  <a:schemeClr val="tx2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Roboto Condensed Italics"/>
              </a:rPr>
              <a:t>viết</a:t>
            </a:r>
            <a:r>
              <a:rPr lang="en-US" sz="4800" dirty="0">
                <a:solidFill>
                  <a:schemeClr val="tx2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Roboto Condensed Italics"/>
              </a:rPr>
              <a:t>kể</a:t>
            </a:r>
            <a:r>
              <a:rPr lang="en-US" sz="4800" dirty="0">
                <a:solidFill>
                  <a:schemeClr val="tx2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Roboto Condensed Italics"/>
              </a:rPr>
              <a:t>lại</a:t>
            </a:r>
            <a:r>
              <a:rPr lang="en-US" sz="4800" dirty="0">
                <a:solidFill>
                  <a:schemeClr val="tx2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Roboto Condensed Italics"/>
              </a:rPr>
              <a:t>trải</a:t>
            </a:r>
            <a:r>
              <a:rPr lang="en-US" sz="4800" dirty="0">
                <a:solidFill>
                  <a:schemeClr val="tx2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Roboto Condensed Italics"/>
              </a:rPr>
              <a:t>nghiệm</a:t>
            </a:r>
            <a:r>
              <a:rPr lang="en-US" sz="4800" dirty="0">
                <a:solidFill>
                  <a:schemeClr val="tx2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Roboto Condensed Italics"/>
              </a:rPr>
              <a:t>của</a:t>
            </a:r>
            <a:r>
              <a:rPr lang="en-US" sz="4800" dirty="0">
                <a:solidFill>
                  <a:schemeClr val="tx2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Roboto Condensed Italics"/>
              </a:rPr>
              <a:t>bản</a:t>
            </a:r>
            <a:r>
              <a:rPr lang="en-US" sz="4800" dirty="0">
                <a:solidFill>
                  <a:schemeClr val="tx2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Roboto Condensed Italics"/>
              </a:rPr>
              <a:t>thân</a:t>
            </a:r>
            <a:r>
              <a:rPr lang="en-US" sz="4800" dirty="0">
                <a:solidFill>
                  <a:schemeClr val="tx2"/>
                </a:solidFill>
                <a:latin typeface="Roboto Condensed Italics"/>
              </a:rPr>
              <a:t>. </a:t>
            </a:r>
            <a:r>
              <a:rPr lang="en-US" sz="4800" dirty="0" err="1">
                <a:solidFill>
                  <a:schemeClr val="tx2"/>
                </a:solidFill>
                <a:latin typeface="Roboto Condensed Italics"/>
              </a:rPr>
              <a:t>Vậy</a:t>
            </a:r>
            <a:r>
              <a:rPr lang="en-US" sz="4800" dirty="0">
                <a:solidFill>
                  <a:schemeClr val="tx2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Roboto Condensed Italics"/>
              </a:rPr>
              <a:t>nếu</a:t>
            </a:r>
            <a:r>
              <a:rPr lang="en-US" sz="4800" dirty="0">
                <a:solidFill>
                  <a:schemeClr val="tx2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Roboto Condensed Italics"/>
              </a:rPr>
              <a:t>trải</a:t>
            </a:r>
            <a:r>
              <a:rPr lang="en-US" sz="4800" dirty="0">
                <a:solidFill>
                  <a:schemeClr val="tx2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Roboto Condensed Italics"/>
              </a:rPr>
              <a:t>nghiệm</a:t>
            </a:r>
            <a:r>
              <a:rPr lang="en-US" sz="4800" dirty="0">
                <a:solidFill>
                  <a:schemeClr val="tx2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Roboto Condensed Italics"/>
              </a:rPr>
              <a:t>đó</a:t>
            </a:r>
            <a:r>
              <a:rPr lang="en-US" sz="4800" dirty="0">
                <a:solidFill>
                  <a:schemeClr val="tx2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Roboto Condensed Italics"/>
              </a:rPr>
              <a:t>được</a:t>
            </a:r>
            <a:r>
              <a:rPr lang="en-US" sz="4800" dirty="0">
                <a:solidFill>
                  <a:schemeClr val="tx2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Roboto Condensed Italics"/>
              </a:rPr>
              <a:t>kể</a:t>
            </a:r>
            <a:r>
              <a:rPr lang="en-US" sz="4800" dirty="0">
                <a:solidFill>
                  <a:schemeClr val="tx2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Roboto Condensed Italics"/>
              </a:rPr>
              <a:t>lại</a:t>
            </a:r>
            <a:r>
              <a:rPr lang="en-US" sz="4800" dirty="0">
                <a:solidFill>
                  <a:schemeClr val="tx2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Roboto Condensed Italics"/>
              </a:rPr>
              <a:t>bằng</a:t>
            </a:r>
            <a:r>
              <a:rPr lang="en-US" sz="4800" dirty="0">
                <a:solidFill>
                  <a:schemeClr val="tx2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Roboto Condensed Italics"/>
              </a:rPr>
              <a:t>hình</a:t>
            </a:r>
            <a:r>
              <a:rPr lang="en-US" sz="4800" dirty="0">
                <a:solidFill>
                  <a:schemeClr val="tx2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Roboto Condensed Italics"/>
              </a:rPr>
              <a:t>thức</a:t>
            </a:r>
            <a:r>
              <a:rPr lang="en-US" sz="4800" dirty="0">
                <a:solidFill>
                  <a:schemeClr val="tx2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Roboto Condensed Italics"/>
              </a:rPr>
              <a:t>nói</a:t>
            </a:r>
            <a:r>
              <a:rPr lang="en-US" sz="4800" dirty="0">
                <a:solidFill>
                  <a:schemeClr val="tx2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Roboto Condensed Italics"/>
              </a:rPr>
              <a:t>thì</a:t>
            </a:r>
            <a:r>
              <a:rPr lang="en-US" sz="4800" dirty="0">
                <a:solidFill>
                  <a:schemeClr val="tx2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Roboto Condensed Italics"/>
              </a:rPr>
              <a:t>sẽ</a:t>
            </a:r>
            <a:r>
              <a:rPr lang="en-US" sz="4800" dirty="0">
                <a:solidFill>
                  <a:schemeClr val="tx2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Roboto Condensed Italics"/>
              </a:rPr>
              <a:t>có</a:t>
            </a:r>
            <a:r>
              <a:rPr lang="en-US" sz="4800" dirty="0">
                <a:solidFill>
                  <a:schemeClr val="tx2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Roboto Condensed Italics"/>
              </a:rPr>
              <a:t>gì</a:t>
            </a:r>
            <a:r>
              <a:rPr lang="en-US" sz="4800" dirty="0">
                <a:solidFill>
                  <a:schemeClr val="tx2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Roboto Condensed Italics"/>
              </a:rPr>
              <a:t>khác</a:t>
            </a:r>
            <a:r>
              <a:rPr lang="en-US" sz="4800" dirty="0">
                <a:solidFill>
                  <a:schemeClr val="tx2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Roboto Condensed Italics"/>
              </a:rPr>
              <a:t>với</a:t>
            </a:r>
            <a:r>
              <a:rPr lang="en-US" sz="4800" dirty="0">
                <a:solidFill>
                  <a:schemeClr val="tx2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Roboto Condensed Italics"/>
              </a:rPr>
              <a:t>hình</a:t>
            </a:r>
            <a:r>
              <a:rPr lang="en-US" sz="4800" dirty="0">
                <a:solidFill>
                  <a:schemeClr val="tx2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Roboto Condensed Italics"/>
              </a:rPr>
              <a:t>thức</a:t>
            </a:r>
            <a:r>
              <a:rPr lang="en-US" sz="4800" dirty="0">
                <a:solidFill>
                  <a:schemeClr val="tx2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Roboto Condensed Italics"/>
              </a:rPr>
              <a:t>viết</a:t>
            </a:r>
            <a:r>
              <a:rPr lang="en-US" sz="4800" dirty="0">
                <a:solidFill>
                  <a:schemeClr val="tx2"/>
                </a:solidFill>
                <a:latin typeface="Roboto Condensed Italics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E34AD48-E278-4EEB-CD81-9E07768FF9DE}"/>
              </a:ext>
            </a:extLst>
          </p:cNvPr>
          <p:cNvGrpSpPr/>
          <p:nvPr/>
        </p:nvGrpSpPr>
        <p:grpSpPr>
          <a:xfrm>
            <a:off x="804677" y="730469"/>
            <a:ext cx="16873723" cy="9220190"/>
            <a:chOff x="1679207" y="951584"/>
            <a:chExt cx="14122620" cy="7930677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79207" y="951584"/>
              <a:ext cx="14122620" cy="7930677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07933" y="1136181"/>
              <a:ext cx="13464927" cy="7561342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667904" y="1878205"/>
            <a:ext cx="793653" cy="9965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96376">
            <a:off x="16553246" y="4511171"/>
            <a:ext cx="1522018" cy="12646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9109237" y="1511554"/>
            <a:ext cx="3785256" cy="68011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04677" y="730468"/>
            <a:ext cx="2203859" cy="194490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981402">
            <a:off x="12842248" y="9359623"/>
            <a:ext cx="616586" cy="616586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466545" y="1462104"/>
            <a:ext cx="4654101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5000" b="1" dirty="0">
                <a:solidFill>
                  <a:srgbClr val="253140"/>
                </a:solidFill>
                <a:latin typeface="Fraunces"/>
              </a:rPr>
              <a:t>V. VẬN DỤNG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70645" y="2607201"/>
            <a:ext cx="14669864" cy="1942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</a:pPr>
            <a:r>
              <a:rPr lang="en-US" sz="3600" dirty="0">
                <a:solidFill>
                  <a:srgbClr val="253140"/>
                </a:solidFill>
                <a:latin typeface="Roboto Condensed"/>
              </a:rPr>
              <a:t>- </a:t>
            </a:r>
            <a:r>
              <a:rPr lang="en-US" sz="3600" dirty="0" err="1">
                <a:solidFill>
                  <a:srgbClr val="253140"/>
                </a:solidFill>
                <a:latin typeface="Roboto Condensed"/>
              </a:rPr>
              <a:t>Mỗi</a:t>
            </a:r>
            <a:r>
              <a:rPr lang="en-US" sz="3600" dirty="0">
                <a:solidFill>
                  <a:srgbClr val="253140"/>
                </a:solidFill>
                <a:latin typeface="Roboto Condensed"/>
              </a:rPr>
              <a:t> HS </a:t>
            </a:r>
            <a:r>
              <a:rPr lang="en-US" sz="3600" dirty="0" err="1">
                <a:solidFill>
                  <a:srgbClr val="253140"/>
                </a:solidFill>
                <a:latin typeface="Roboto Condensed"/>
              </a:rPr>
              <a:t>thực</a:t>
            </a:r>
            <a:r>
              <a:rPr lang="en-US" sz="3600" dirty="0">
                <a:solidFill>
                  <a:srgbClr val="2531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253140"/>
                </a:solidFill>
                <a:latin typeface="Roboto Condensed"/>
              </a:rPr>
              <a:t>hiện</a:t>
            </a:r>
            <a:r>
              <a:rPr lang="en-US" sz="3600" dirty="0">
                <a:solidFill>
                  <a:srgbClr val="2531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253140"/>
                </a:solidFill>
                <a:latin typeface="Roboto Condensed"/>
              </a:rPr>
              <a:t>nhiệm</a:t>
            </a:r>
            <a:r>
              <a:rPr lang="en-US" sz="3600" dirty="0">
                <a:solidFill>
                  <a:srgbClr val="2531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253140"/>
                </a:solidFill>
                <a:latin typeface="Roboto Condensed"/>
              </a:rPr>
              <a:t>vụ</a:t>
            </a:r>
            <a:r>
              <a:rPr lang="en-US" sz="3600" dirty="0">
                <a:solidFill>
                  <a:srgbClr val="2531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253140"/>
                </a:solidFill>
                <a:latin typeface="Roboto Condensed"/>
              </a:rPr>
              <a:t>kể</a:t>
            </a:r>
            <a:r>
              <a:rPr lang="en-US" sz="3600" dirty="0">
                <a:solidFill>
                  <a:srgbClr val="2531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253140"/>
                </a:solidFill>
                <a:latin typeface="Roboto Condensed"/>
              </a:rPr>
              <a:t>lại</a:t>
            </a:r>
            <a:r>
              <a:rPr lang="en-US" sz="3600" dirty="0">
                <a:solidFill>
                  <a:srgbClr val="2531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253140"/>
                </a:solidFill>
                <a:latin typeface="Roboto Condensed"/>
              </a:rPr>
              <a:t>một</a:t>
            </a:r>
            <a:r>
              <a:rPr lang="en-US" sz="3600" dirty="0">
                <a:solidFill>
                  <a:srgbClr val="2531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253140"/>
                </a:solidFill>
                <a:latin typeface="Roboto Condensed"/>
              </a:rPr>
              <a:t>trải</a:t>
            </a:r>
            <a:r>
              <a:rPr lang="en-US" sz="3600" dirty="0">
                <a:solidFill>
                  <a:srgbClr val="2531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253140"/>
                </a:solidFill>
                <a:latin typeface="Roboto Condensed"/>
              </a:rPr>
              <a:t>nghiệm</a:t>
            </a:r>
            <a:r>
              <a:rPr lang="en-US" sz="3600" dirty="0">
                <a:solidFill>
                  <a:srgbClr val="2531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253140"/>
                </a:solidFill>
                <a:latin typeface="Roboto Condensed"/>
              </a:rPr>
              <a:t>của</a:t>
            </a:r>
            <a:r>
              <a:rPr lang="en-US" sz="3600" dirty="0">
                <a:solidFill>
                  <a:srgbClr val="2531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253140"/>
                </a:solidFill>
                <a:latin typeface="Roboto Condensed"/>
              </a:rPr>
              <a:t>bản</a:t>
            </a:r>
            <a:r>
              <a:rPr lang="en-US" sz="3600" dirty="0">
                <a:solidFill>
                  <a:srgbClr val="2531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253140"/>
                </a:solidFill>
                <a:latin typeface="Roboto Condensed"/>
              </a:rPr>
              <a:t>thân</a:t>
            </a:r>
            <a:r>
              <a:rPr lang="en-US" sz="3600" dirty="0">
                <a:solidFill>
                  <a:srgbClr val="253140"/>
                </a:solidFill>
                <a:latin typeface="Roboto Condensed"/>
              </a:rPr>
              <a:t> – quay video </a:t>
            </a:r>
            <a:r>
              <a:rPr lang="en-US" sz="3600" dirty="0" err="1">
                <a:solidFill>
                  <a:srgbClr val="253140"/>
                </a:solidFill>
                <a:latin typeface="Roboto Condensed"/>
              </a:rPr>
              <a:t>gửi</a:t>
            </a:r>
            <a:r>
              <a:rPr lang="en-US" sz="3600" dirty="0">
                <a:solidFill>
                  <a:srgbClr val="2531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253140"/>
                </a:solidFill>
                <a:latin typeface="Roboto Condensed"/>
              </a:rPr>
              <a:t>lại</a:t>
            </a:r>
            <a:r>
              <a:rPr lang="en-US" sz="3600" dirty="0">
                <a:solidFill>
                  <a:srgbClr val="2531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253140"/>
                </a:solidFill>
                <a:latin typeface="Roboto Condensed"/>
              </a:rPr>
              <a:t>cho</a:t>
            </a:r>
            <a:r>
              <a:rPr lang="en-US" sz="3600" dirty="0">
                <a:solidFill>
                  <a:srgbClr val="253140"/>
                </a:solidFill>
                <a:latin typeface="Roboto Condensed"/>
              </a:rPr>
              <a:t> GV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</a:pPr>
            <a:r>
              <a:rPr lang="en-US" sz="3600" dirty="0">
                <a:solidFill>
                  <a:srgbClr val="253140"/>
                </a:solidFill>
                <a:latin typeface="Roboto Condensed"/>
              </a:rPr>
              <a:t>- </a:t>
            </a:r>
            <a:r>
              <a:rPr lang="en-US" sz="3600" dirty="0" err="1">
                <a:solidFill>
                  <a:srgbClr val="253140"/>
                </a:solidFill>
                <a:latin typeface="Roboto Condensed"/>
              </a:rPr>
              <a:t>Yêu</a:t>
            </a:r>
            <a:r>
              <a:rPr lang="en-US" sz="3600" dirty="0">
                <a:solidFill>
                  <a:srgbClr val="25314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253140"/>
                </a:solidFill>
                <a:latin typeface="Roboto Condensed"/>
              </a:rPr>
              <a:t>cầu</a:t>
            </a:r>
            <a:r>
              <a:rPr lang="en-US" sz="3600" dirty="0">
                <a:solidFill>
                  <a:srgbClr val="253140"/>
                </a:solidFill>
                <a:latin typeface="Roboto Condensed"/>
              </a:rPr>
              <a:t>: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987290A5-15B3-C4F8-143B-F1BAA7D3FF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8069276"/>
              </p:ext>
            </p:extLst>
          </p:nvPr>
        </p:nvGraphicFramePr>
        <p:xfrm>
          <a:off x="1697149" y="4138777"/>
          <a:ext cx="15441574" cy="5940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09028">
            <a:off x="643561" y="8246589"/>
            <a:ext cx="1267245" cy="12142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596"/>
          <a:stretch>
            <a:fillRect/>
          </a:stretch>
        </p:blipFill>
        <p:spPr>
          <a:xfrm rot="-5400000" flipV="1">
            <a:off x="15596506" y="1560261"/>
            <a:ext cx="1335062" cy="404792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220712" cy="19807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8916">
            <a:off x="4570055" y="5179955"/>
            <a:ext cx="8581403" cy="16841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95632" y="3437092"/>
            <a:ext cx="481551" cy="203831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7210" t="24148"/>
          <a:stretch>
            <a:fillRect/>
          </a:stretch>
        </p:blipFill>
        <p:spPr>
          <a:xfrm flipH="1" flipV="1">
            <a:off x="15687747" y="7952309"/>
            <a:ext cx="2600253" cy="233469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23714" t="22934"/>
          <a:stretch>
            <a:fillRect/>
          </a:stretch>
        </p:blipFill>
        <p:spPr>
          <a:xfrm rot="5400000">
            <a:off x="15929052" y="-261085"/>
            <a:ext cx="2660495" cy="250290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779187" y="1226484"/>
            <a:ext cx="6843509" cy="595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1"/>
              </a:lnSpc>
              <a:spcBef>
                <a:spcPct val="0"/>
              </a:spcBef>
            </a:pPr>
            <a:r>
              <a:rPr lang="en-US" sz="3600" b="1" spc="180" dirty="0">
                <a:solidFill>
                  <a:srgbClr val="000000"/>
                </a:solidFill>
                <a:latin typeface="Fraunces"/>
              </a:rPr>
              <a:t>BÀI 1. TÔI VÀ CÁC BẠN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276628" y="2305395"/>
            <a:ext cx="6372572" cy="713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58"/>
              </a:lnSpc>
              <a:spcBef>
                <a:spcPct val="0"/>
              </a:spcBef>
            </a:pPr>
            <a:r>
              <a:rPr lang="en-US" sz="4256" b="1" spc="212" dirty="0">
                <a:solidFill>
                  <a:srgbClr val="000000"/>
                </a:solidFill>
                <a:latin typeface="Roboto Condensed"/>
              </a:rPr>
              <a:t>KĨ NĂNG NÓI VÀ NGHE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213197" y="3470286"/>
            <a:ext cx="9861606" cy="4931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84"/>
              </a:lnSpc>
            </a:pPr>
            <a:r>
              <a:rPr lang="en-US" sz="9417" b="1" spc="37" dirty="0">
                <a:solidFill>
                  <a:srgbClr val="2C2760"/>
                </a:solidFill>
                <a:latin typeface="Fraunces"/>
              </a:rPr>
              <a:t>KỂ LẠI MỘT TRẢI NGHIỆM CỦA BẢN THÂN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186691" y="8774222"/>
            <a:ext cx="5820018" cy="614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0"/>
              </a:lnSpc>
              <a:spcBef>
                <a:spcPct val="0"/>
              </a:spcBef>
            </a:pPr>
            <a:r>
              <a:rPr lang="en-US" sz="3550">
                <a:solidFill>
                  <a:srgbClr val="2C2760"/>
                </a:solidFill>
                <a:latin typeface="Roboto Condensed"/>
              </a:rPr>
              <a:t>(2 TIẾT)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714" t="22934"/>
          <a:stretch>
            <a:fillRect/>
          </a:stretch>
        </p:blipFill>
        <p:spPr>
          <a:xfrm rot="-10800000">
            <a:off x="15627505" y="7784091"/>
            <a:ext cx="2660495" cy="250290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1" b="7563"/>
          <a:stretch>
            <a:fillRect/>
          </a:stretch>
        </p:blipFill>
        <p:spPr>
          <a:xfrm>
            <a:off x="0" y="8539433"/>
            <a:ext cx="1095507" cy="1747567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78537" y="4244116"/>
            <a:ext cx="18221922" cy="0"/>
          </a:xfrm>
          <a:prstGeom prst="line">
            <a:avLst/>
          </a:prstGeom>
          <a:ln w="47625" cap="flat">
            <a:solidFill>
              <a:srgbClr val="60699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926459" y="3803748"/>
            <a:ext cx="3978834" cy="4393686"/>
            <a:chOff x="0" y="0"/>
            <a:chExt cx="5305112" cy="585824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148245"/>
              <a:ext cx="5305112" cy="571000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652556" y="0"/>
              <a:ext cx="745954" cy="1003117"/>
            </a:xfrm>
            <a:prstGeom prst="rect">
              <a:avLst/>
            </a:prstGeom>
          </p:spPr>
        </p:pic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322538"/>
            <a:ext cx="926459" cy="116336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>
            <a:off x="16576055" y="3130976"/>
            <a:ext cx="3028394" cy="54412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7650384">
            <a:off x="14866747" y="2954280"/>
            <a:ext cx="1080159" cy="897514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5165166" y="4104700"/>
            <a:ext cx="3978834" cy="4393686"/>
            <a:chOff x="0" y="0"/>
            <a:chExt cx="5305112" cy="5858248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148245"/>
              <a:ext cx="5305112" cy="5710003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652556" y="0"/>
              <a:ext cx="745954" cy="1003117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9288764" y="3803748"/>
            <a:ext cx="3978834" cy="4393686"/>
            <a:chOff x="0" y="0"/>
            <a:chExt cx="5305112" cy="5858248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148245"/>
              <a:ext cx="5305112" cy="5710003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652556" y="0"/>
              <a:ext cx="745954" cy="1003117"/>
            </a:xfrm>
            <a:prstGeom prst="rect">
              <a:avLst/>
            </a:prstGeom>
          </p:spPr>
        </p:pic>
      </p:grpSp>
      <p:grpSp>
        <p:nvGrpSpPr>
          <p:cNvPr id="17" name="Group 17"/>
          <p:cNvGrpSpPr/>
          <p:nvPr/>
        </p:nvGrpSpPr>
        <p:grpSpPr>
          <a:xfrm>
            <a:off x="1028700" y="8747706"/>
            <a:ext cx="9998677" cy="1254780"/>
            <a:chOff x="0" y="0"/>
            <a:chExt cx="503673" cy="6320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03673" cy="63208"/>
            </a:xfrm>
            <a:custGeom>
              <a:avLst/>
              <a:gdLst/>
              <a:ahLst/>
              <a:cxnLst/>
              <a:rect l="l" t="t" r="r" b="b"/>
              <a:pathLst>
                <a:path w="503673" h="63208">
                  <a:moveTo>
                    <a:pt x="0" y="0"/>
                  </a:moveTo>
                  <a:lnTo>
                    <a:pt x="503673" y="0"/>
                  </a:lnTo>
                  <a:lnTo>
                    <a:pt x="503673" y="63208"/>
                  </a:lnTo>
                  <a:lnTo>
                    <a:pt x="0" y="63208"/>
                  </a:lnTo>
                  <a:close/>
                </a:path>
              </a:pathLst>
            </a:custGeom>
            <a:solidFill>
              <a:srgbClr val="FDEBF0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88900" tIns="88900" rIns="88900" bIns="88900" rtlCol="0" anchor="ctr"/>
            <a:lstStyle/>
            <a:p>
              <a:pPr algn="ctr">
                <a:lnSpc>
                  <a:spcPts val="4154"/>
                </a:lnSpc>
              </a:pPr>
              <a:r>
                <a:rPr lang="en-US" sz="3100">
                  <a:solidFill>
                    <a:srgbClr val="60699E"/>
                  </a:solidFill>
                  <a:latin typeface="Roboto Condensed"/>
                </a:rPr>
                <a:t>Xem video và trả lời các câu hỏi https://www.youtube.com/watch?v=JsxM3BGZyBE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07301" y="4640468"/>
            <a:ext cx="3726857" cy="3053173"/>
            <a:chOff x="0" y="-76200"/>
            <a:chExt cx="812800" cy="66587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589674"/>
            </a:xfrm>
            <a:custGeom>
              <a:avLst/>
              <a:gdLst/>
              <a:ahLst/>
              <a:cxnLst/>
              <a:rect l="l" t="t" r="r" b="b"/>
              <a:pathLst>
                <a:path w="812800" h="589674">
                  <a:moveTo>
                    <a:pt x="0" y="0"/>
                  </a:moveTo>
                  <a:lnTo>
                    <a:pt x="812800" y="0"/>
                  </a:lnTo>
                  <a:lnTo>
                    <a:pt x="812800" y="589674"/>
                  </a:lnTo>
                  <a:lnTo>
                    <a:pt x="0" y="5896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76200"/>
              <a:ext cx="734995" cy="665874"/>
            </a:xfrm>
            <a:prstGeom prst="rect">
              <a:avLst/>
            </a:prstGeom>
            <a:ln>
              <a:noFill/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b="1" dirty="0">
                  <a:solidFill>
                    <a:srgbClr val="60699E">
                      <a:alpha val="77647"/>
                    </a:srgbClr>
                  </a:solidFill>
                  <a:latin typeface="Roboto Condensed"/>
                </a:rPr>
                <a:t>THINK: </a:t>
              </a:r>
              <a:r>
                <a:rPr lang="en-US" sz="3399" dirty="0" err="1">
                  <a:solidFill>
                    <a:srgbClr val="60699E">
                      <a:alpha val="77647"/>
                    </a:srgbClr>
                  </a:solidFill>
                  <a:latin typeface="Roboto Condensed"/>
                </a:rPr>
                <a:t>cá</a:t>
              </a:r>
              <a:r>
                <a:rPr lang="en-US" sz="3399" dirty="0">
                  <a:solidFill>
                    <a:srgbClr val="60699E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60699E">
                      <a:alpha val="77647"/>
                    </a:srgbClr>
                  </a:solidFill>
                  <a:latin typeface="Roboto Condensed"/>
                </a:rPr>
                <a:t>nhân</a:t>
              </a:r>
              <a:r>
                <a:rPr lang="en-US" sz="3399" dirty="0">
                  <a:solidFill>
                    <a:srgbClr val="60699E">
                      <a:alpha val="77647"/>
                    </a:srgbClr>
                  </a:solidFill>
                  <a:latin typeface="Roboto Condensed"/>
                </a:rPr>
                <a:t> HS </a:t>
              </a:r>
              <a:r>
                <a:rPr lang="en-US" sz="3399" dirty="0" err="1">
                  <a:solidFill>
                    <a:srgbClr val="60699E">
                      <a:alpha val="77647"/>
                    </a:srgbClr>
                  </a:solidFill>
                  <a:latin typeface="Roboto Condensed"/>
                </a:rPr>
                <a:t>suy</a:t>
              </a:r>
              <a:r>
                <a:rPr lang="en-US" sz="3399" dirty="0">
                  <a:solidFill>
                    <a:srgbClr val="60699E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60699E">
                      <a:alpha val="77647"/>
                    </a:srgbClr>
                  </a:solidFill>
                  <a:latin typeface="Roboto Condensed"/>
                </a:rPr>
                <a:t>nghĩ</a:t>
              </a:r>
              <a:r>
                <a:rPr lang="en-US" sz="3399" dirty="0">
                  <a:solidFill>
                    <a:srgbClr val="60699E">
                      <a:alpha val="77647"/>
                    </a:srgbClr>
                  </a:solidFill>
                  <a:latin typeface="Roboto Condensed"/>
                </a:rPr>
                <a:t>, </a:t>
              </a:r>
              <a:r>
                <a:rPr lang="en-US" sz="3399" dirty="0" err="1">
                  <a:solidFill>
                    <a:srgbClr val="60699E">
                      <a:alpha val="77647"/>
                    </a:srgbClr>
                  </a:solidFill>
                  <a:latin typeface="Roboto Condensed"/>
                </a:rPr>
                <a:t>trả</a:t>
              </a:r>
              <a:r>
                <a:rPr lang="en-US" sz="3399" dirty="0">
                  <a:solidFill>
                    <a:srgbClr val="60699E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60699E">
                      <a:alpha val="77647"/>
                    </a:srgbClr>
                  </a:solidFill>
                  <a:latin typeface="Roboto Condensed"/>
                </a:rPr>
                <a:t>lời</a:t>
              </a:r>
              <a:r>
                <a:rPr lang="en-US" sz="3399" dirty="0">
                  <a:solidFill>
                    <a:srgbClr val="60699E">
                      <a:alpha val="77647"/>
                    </a:srgbClr>
                  </a:solidFill>
                  <a:latin typeface="Roboto Condensed"/>
                </a:rPr>
                <a:t> (2’)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5701389" y="5348111"/>
            <a:ext cx="3196551" cy="2833381"/>
            <a:chOff x="0" y="-76200"/>
            <a:chExt cx="697144" cy="61793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80360" cy="458286"/>
            </a:xfrm>
            <a:custGeom>
              <a:avLst/>
              <a:gdLst/>
              <a:ahLst/>
              <a:cxnLst/>
              <a:rect l="l" t="t" r="r" b="b"/>
              <a:pathLst>
                <a:path w="680360" h="458286">
                  <a:moveTo>
                    <a:pt x="0" y="0"/>
                  </a:moveTo>
                  <a:lnTo>
                    <a:pt x="680360" y="0"/>
                  </a:lnTo>
                  <a:lnTo>
                    <a:pt x="680360" y="458286"/>
                  </a:lnTo>
                  <a:lnTo>
                    <a:pt x="0" y="4582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76200"/>
              <a:ext cx="697144" cy="617939"/>
            </a:xfrm>
            <a:prstGeom prst="rect">
              <a:avLst/>
            </a:prstGeom>
            <a:ln>
              <a:noFill/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b="1" dirty="0">
                  <a:solidFill>
                    <a:srgbClr val="60699E">
                      <a:alpha val="77647"/>
                    </a:srgbClr>
                  </a:solidFill>
                  <a:latin typeface="Roboto Condensed"/>
                </a:rPr>
                <a:t>PAIR: </a:t>
              </a:r>
              <a:r>
                <a:rPr lang="en-US" sz="3399" dirty="0">
                  <a:solidFill>
                    <a:srgbClr val="60699E">
                      <a:alpha val="77647"/>
                    </a:srgbClr>
                  </a:solidFill>
                  <a:latin typeface="Roboto Condensed"/>
                </a:rPr>
                <a:t>HS </a:t>
              </a:r>
              <a:r>
                <a:rPr lang="en-US" sz="3399" dirty="0" err="1">
                  <a:solidFill>
                    <a:srgbClr val="60699E">
                      <a:alpha val="77647"/>
                    </a:srgbClr>
                  </a:solidFill>
                  <a:latin typeface="Roboto Condensed"/>
                </a:rPr>
                <a:t>trao</a:t>
              </a:r>
              <a:r>
                <a:rPr lang="en-US" sz="3399" dirty="0">
                  <a:solidFill>
                    <a:srgbClr val="60699E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60699E">
                      <a:alpha val="77647"/>
                    </a:srgbClr>
                  </a:solidFill>
                  <a:latin typeface="Roboto Condensed"/>
                </a:rPr>
                <a:t>đổi</a:t>
              </a:r>
              <a:r>
                <a:rPr lang="en-US" sz="3399" dirty="0">
                  <a:solidFill>
                    <a:srgbClr val="60699E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60699E">
                      <a:alpha val="77647"/>
                    </a:srgbClr>
                  </a:solidFill>
                  <a:latin typeface="Roboto Condensed"/>
                </a:rPr>
                <a:t>cặp</a:t>
              </a:r>
              <a:r>
                <a:rPr lang="en-US" sz="3399" dirty="0">
                  <a:solidFill>
                    <a:srgbClr val="60699E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60699E">
                      <a:alpha val="77647"/>
                    </a:srgbClr>
                  </a:solidFill>
                  <a:latin typeface="Roboto Condensed"/>
                </a:rPr>
                <a:t>đôi</a:t>
              </a:r>
              <a:r>
                <a:rPr lang="en-US" sz="3399" dirty="0">
                  <a:solidFill>
                    <a:srgbClr val="60699E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60699E">
                      <a:alpha val="77647"/>
                    </a:srgbClr>
                  </a:solidFill>
                  <a:latin typeface="Roboto Condensed"/>
                </a:rPr>
                <a:t>với</a:t>
              </a:r>
              <a:r>
                <a:rPr lang="en-US" sz="3399" dirty="0">
                  <a:solidFill>
                    <a:srgbClr val="60699E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60699E">
                      <a:alpha val="77647"/>
                    </a:srgbClr>
                  </a:solidFill>
                  <a:latin typeface="Roboto Condensed"/>
                </a:rPr>
                <a:t>bạn</a:t>
              </a:r>
              <a:r>
                <a:rPr lang="en-US" sz="3399" dirty="0">
                  <a:solidFill>
                    <a:srgbClr val="60699E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60699E">
                      <a:alpha val="77647"/>
                    </a:srgbClr>
                  </a:solidFill>
                  <a:latin typeface="Roboto Condensed"/>
                </a:rPr>
                <a:t>bên</a:t>
              </a:r>
              <a:r>
                <a:rPr lang="en-US" sz="3399" dirty="0">
                  <a:solidFill>
                    <a:srgbClr val="60699E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60699E">
                      <a:alpha val="77647"/>
                    </a:srgbClr>
                  </a:solidFill>
                  <a:latin typeface="Roboto Condensed"/>
                </a:rPr>
                <a:t>cạnh</a:t>
              </a:r>
              <a:r>
                <a:rPr lang="en-US" sz="3399" dirty="0">
                  <a:solidFill>
                    <a:srgbClr val="60699E">
                      <a:alpha val="77647"/>
                    </a:srgbClr>
                  </a:solidFill>
                  <a:latin typeface="Roboto Condensed"/>
                </a:rPr>
                <a:t> (1’)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591651" y="4612895"/>
            <a:ext cx="3457713" cy="3457713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  <a:ln>
              <a:noFill/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b="1" dirty="0">
                  <a:solidFill>
                    <a:srgbClr val="60699E">
                      <a:alpha val="77647"/>
                    </a:srgbClr>
                  </a:solidFill>
                  <a:latin typeface="Roboto Condensed"/>
                </a:rPr>
                <a:t>SHARE: </a:t>
              </a:r>
              <a:r>
                <a:rPr lang="en-US" sz="3399" dirty="0">
                  <a:solidFill>
                    <a:srgbClr val="60699E">
                      <a:alpha val="77647"/>
                    </a:srgbClr>
                  </a:solidFill>
                  <a:latin typeface="Roboto Condensed"/>
                </a:rPr>
                <a:t>Chia </a:t>
              </a:r>
              <a:r>
                <a:rPr lang="en-US" sz="3399" dirty="0" err="1">
                  <a:solidFill>
                    <a:srgbClr val="60699E">
                      <a:alpha val="77647"/>
                    </a:srgbClr>
                  </a:solidFill>
                  <a:latin typeface="Roboto Condensed"/>
                </a:rPr>
                <a:t>sẻ</a:t>
              </a:r>
              <a:r>
                <a:rPr lang="en-US" sz="3399" dirty="0">
                  <a:solidFill>
                    <a:srgbClr val="60699E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60699E">
                      <a:alpha val="77647"/>
                    </a:srgbClr>
                  </a:solidFill>
                  <a:latin typeface="Roboto Condensed"/>
                </a:rPr>
                <a:t>trước</a:t>
              </a:r>
              <a:r>
                <a:rPr lang="en-US" sz="3399" dirty="0">
                  <a:solidFill>
                    <a:srgbClr val="60699E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60699E">
                      <a:alpha val="77647"/>
                    </a:srgbClr>
                  </a:solidFill>
                  <a:latin typeface="Roboto Condensed"/>
                </a:rPr>
                <a:t>lớp</a:t>
              </a:r>
              <a:r>
                <a:rPr lang="en-US" sz="3399" dirty="0">
                  <a:solidFill>
                    <a:srgbClr val="60699E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60699E">
                      <a:alpha val="77647"/>
                    </a:srgbClr>
                  </a:solidFill>
                  <a:latin typeface="Roboto Condensed"/>
                </a:rPr>
                <a:t>khi</a:t>
              </a:r>
              <a:r>
                <a:rPr lang="en-US" sz="3399" dirty="0">
                  <a:solidFill>
                    <a:srgbClr val="60699E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60699E">
                      <a:alpha val="77647"/>
                    </a:srgbClr>
                  </a:solidFill>
                  <a:latin typeface="Roboto Condensed"/>
                </a:rPr>
                <a:t>được</a:t>
              </a:r>
              <a:r>
                <a:rPr lang="en-US" sz="3399" dirty="0">
                  <a:solidFill>
                    <a:srgbClr val="60699E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60699E">
                      <a:alpha val="77647"/>
                    </a:srgbClr>
                  </a:solidFill>
                  <a:latin typeface="Roboto Condensed"/>
                </a:rPr>
                <a:t>giáo</a:t>
              </a:r>
              <a:r>
                <a:rPr lang="en-US" sz="3399" dirty="0">
                  <a:solidFill>
                    <a:srgbClr val="60699E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60699E">
                      <a:alpha val="77647"/>
                    </a:srgbClr>
                  </a:solidFill>
                  <a:latin typeface="Roboto Condensed"/>
                </a:rPr>
                <a:t>viên</a:t>
              </a:r>
              <a:r>
                <a:rPr lang="en-US" sz="3399" dirty="0">
                  <a:solidFill>
                    <a:srgbClr val="60699E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60699E">
                      <a:alpha val="77647"/>
                    </a:srgbClr>
                  </a:solidFill>
                  <a:latin typeface="Roboto Condensed"/>
                </a:rPr>
                <a:t>mời</a:t>
              </a:r>
              <a:endParaRPr lang="en-US" sz="3399" dirty="0">
                <a:solidFill>
                  <a:srgbClr val="60699E">
                    <a:alpha val="77647"/>
                  </a:srgbClr>
                </a:solidFill>
                <a:latin typeface="Roboto Condensed"/>
              </a:endParaRPr>
            </a:p>
          </p:txBody>
        </p:sp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339696">
            <a:off x="12938311" y="3649779"/>
            <a:ext cx="5378389" cy="7607339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1362277" y="2802903"/>
            <a:ext cx="3705384" cy="748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D479A2"/>
                </a:solidFill>
                <a:latin typeface="Roboto Condensed Bold"/>
              </a:rPr>
              <a:t>1. Quan sát mẫu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362277" y="761344"/>
            <a:ext cx="16152074" cy="183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00"/>
              </a:lnSpc>
            </a:pPr>
            <a:r>
              <a:rPr lang="en-US" sz="5000" b="1" dirty="0">
                <a:solidFill>
                  <a:srgbClr val="3B3B3B"/>
                </a:solidFill>
                <a:latin typeface="Fraunces"/>
              </a:rPr>
              <a:t>I. QUAN SÁT MẪU VÀ TÌM HIỂU CÁCH THỨC THỰC HIỆN KỂ LẠI MỘT TRẢI NGHIỆM CỦA BẢN THÂN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898398" y="5505761"/>
            <a:ext cx="463230" cy="5816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65" t="12429" r="13075" b="104"/>
          <a:stretch>
            <a:fillRect/>
          </a:stretch>
        </p:blipFill>
        <p:spPr>
          <a:xfrm>
            <a:off x="14110775" y="3241053"/>
            <a:ext cx="3837451" cy="36293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7735" b="22961"/>
          <a:stretch>
            <a:fillRect/>
          </a:stretch>
        </p:blipFill>
        <p:spPr>
          <a:xfrm>
            <a:off x="7831" y="8411287"/>
            <a:ext cx="2084739" cy="191326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46954">
            <a:off x="16407355" y="8312905"/>
            <a:ext cx="1267245" cy="121425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0" y="2802903"/>
            <a:ext cx="13857248" cy="748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dirty="0">
                <a:solidFill>
                  <a:srgbClr val="D479A2"/>
                </a:solidFill>
                <a:latin typeface="Roboto Condensed Bold"/>
              </a:rPr>
              <a:t>2. </a:t>
            </a:r>
            <a:r>
              <a:rPr lang="en-US" sz="4500" dirty="0" err="1">
                <a:solidFill>
                  <a:srgbClr val="D479A2"/>
                </a:solidFill>
                <a:latin typeface="Roboto Condensed Bold"/>
              </a:rPr>
              <a:t>Cách</a:t>
            </a:r>
            <a:r>
              <a:rPr lang="en-US" sz="4500" dirty="0">
                <a:solidFill>
                  <a:srgbClr val="D479A2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D479A2"/>
                </a:solidFill>
                <a:latin typeface="Roboto Condensed Bold"/>
              </a:rPr>
              <a:t>thức</a:t>
            </a:r>
            <a:r>
              <a:rPr lang="en-US" sz="4500" dirty="0">
                <a:solidFill>
                  <a:srgbClr val="D479A2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D479A2"/>
                </a:solidFill>
                <a:latin typeface="Roboto Condensed Bold"/>
              </a:rPr>
              <a:t>kể</a:t>
            </a:r>
            <a:r>
              <a:rPr lang="en-US" sz="4500" dirty="0">
                <a:solidFill>
                  <a:srgbClr val="D479A2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D479A2"/>
                </a:solidFill>
                <a:latin typeface="Roboto Condensed Bold"/>
              </a:rPr>
              <a:t>lại</a:t>
            </a:r>
            <a:r>
              <a:rPr lang="en-US" sz="4500" dirty="0">
                <a:solidFill>
                  <a:srgbClr val="D479A2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D479A2"/>
                </a:solidFill>
                <a:latin typeface="Roboto Condensed Bold"/>
              </a:rPr>
              <a:t>một</a:t>
            </a:r>
            <a:r>
              <a:rPr lang="en-US" sz="4500" dirty="0">
                <a:solidFill>
                  <a:srgbClr val="D479A2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D479A2"/>
                </a:solidFill>
                <a:latin typeface="Roboto Condensed Bold"/>
              </a:rPr>
              <a:t>trải</a:t>
            </a:r>
            <a:r>
              <a:rPr lang="en-US" sz="4500" dirty="0">
                <a:solidFill>
                  <a:srgbClr val="D479A2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D479A2"/>
                </a:solidFill>
                <a:latin typeface="Roboto Condensed Bold"/>
              </a:rPr>
              <a:t>nghiệm</a:t>
            </a:r>
            <a:r>
              <a:rPr lang="en-US" sz="4500" dirty="0">
                <a:solidFill>
                  <a:srgbClr val="D479A2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D479A2"/>
                </a:solidFill>
                <a:latin typeface="Roboto Condensed Bold"/>
              </a:rPr>
              <a:t>của</a:t>
            </a:r>
            <a:r>
              <a:rPr lang="en-US" sz="4500" dirty="0">
                <a:solidFill>
                  <a:srgbClr val="D479A2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D479A2"/>
                </a:solidFill>
                <a:latin typeface="Roboto Condensed Bold"/>
              </a:rPr>
              <a:t>bản</a:t>
            </a:r>
            <a:r>
              <a:rPr lang="en-US" sz="4500" dirty="0">
                <a:solidFill>
                  <a:srgbClr val="D479A2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D479A2"/>
                </a:solidFill>
                <a:latin typeface="Roboto Condensed Bold"/>
              </a:rPr>
              <a:t>thân</a:t>
            </a:r>
            <a:endParaRPr lang="en-US" sz="4500" dirty="0">
              <a:solidFill>
                <a:srgbClr val="D479A2"/>
              </a:solidFill>
              <a:latin typeface="Roboto Condensed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362277" y="761344"/>
            <a:ext cx="16152074" cy="183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00"/>
              </a:lnSpc>
            </a:pPr>
            <a:r>
              <a:rPr lang="en-US" sz="5000" b="1" dirty="0">
                <a:solidFill>
                  <a:srgbClr val="3B3B3B"/>
                </a:solidFill>
                <a:latin typeface="Fraunces"/>
              </a:rPr>
              <a:t>I. QUAN SÁT MẪU VÀ TÌM HIỂU CÁCH THỨC THỰC HIỆN KỂ LẠI MỘT TRẢI NGHIỆM CỦA BẢN THÂN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941881">
            <a:off x="12313807" y="2635446"/>
            <a:ext cx="7431388" cy="6363126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D9B5F53C-81CD-90F8-BCD0-C9E0747E74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4206391"/>
              </p:ext>
            </p:extLst>
          </p:nvPr>
        </p:nvGraphicFramePr>
        <p:xfrm>
          <a:off x="1828800" y="3036718"/>
          <a:ext cx="13857248" cy="7458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Graphic spid="10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76006" y="6332693"/>
            <a:ext cx="1208273" cy="151723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26821" b="22084"/>
          <a:stretch>
            <a:fillRect/>
          </a:stretch>
        </p:blipFill>
        <p:spPr>
          <a:xfrm>
            <a:off x="12022497" y="5917452"/>
            <a:ext cx="6265503" cy="43695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792434">
            <a:off x="16410944" y="8778315"/>
            <a:ext cx="1155324" cy="9599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424433">
            <a:off x="15537769" y="-218337"/>
            <a:ext cx="1753535" cy="145702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362277" y="414927"/>
            <a:ext cx="6282190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500" dirty="0">
                <a:solidFill>
                  <a:srgbClr val="D479A2"/>
                </a:solidFill>
                <a:latin typeface="Roboto Condensed Bold"/>
              </a:rPr>
              <a:t>3. </a:t>
            </a:r>
            <a:r>
              <a:rPr lang="en-US" sz="4500" dirty="0" err="1">
                <a:solidFill>
                  <a:srgbClr val="D479A2"/>
                </a:solidFill>
                <a:latin typeface="Roboto Condensed Bold"/>
              </a:rPr>
              <a:t>Bảng</a:t>
            </a:r>
            <a:r>
              <a:rPr lang="en-US" sz="4500" dirty="0">
                <a:solidFill>
                  <a:srgbClr val="D479A2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D479A2"/>
                </a:solidFill>
                <a:latin typeface="Roboto Condensed Bold"/>
              </a:rPr>
              <a:t>kiểm</a:t>
            </a:r>
            <a:r>
              <a:rPr lang="en-US" sz="4500" dirty="0">
                <a:solidFill>
                  <a:srgbClr val="D479A2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D479A2"/>
                </a:solidFill>
                <a:latin typeface="Roboto Condensed Bold"/>
              </a:rPr>
              <a:t>tham</a:t>
            </a:r>
            <a:r>
              <a:rPr lang="en-US" sz="4500" dirty="0">
                <a:solidFill>
                  <a:srgbClr val="D479A2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D479A2"/>
                </a:solidFill>
                <a:latin typeface="Roboto Condensed Bold"/>
              </a:rPr>
              <a:t>khảo</a:t>
            </a:r>
            <a:endParaRPr lang="en-US" sz="4500" dirty="0">
              <a:solidFill>
                <a:srgbClr val="D479A2"/>
              </a:solidFill>
              <a:latin typeface="Roboto Condensed Bold"/>
            </a:endParaRPr>
          </a:p>
        </p:txBody>
      </p:sp>
      <p:graphicFrame>
        <p:nvGraphicFramePr>
          <p:cNvPr id="7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280894"/>
              </p:ext>
            </p:extLst>
          </p:nvPr>
        </p:nvGraphicFramePr>
        <p:xfrm>
          <a:off x="1362277" y="1500777"/>
          <a:ext cx="16152073" cy="8410578"/>
        </p:xfrm>
        <a:graphic>
          <a:graphicData uri="http://schemas.openxmlformats.org/drawingml/2006/table">
            <a:tbl>
              <a:tblPr/>
              <a:tblGrid>
                <a:gridCol w="13606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5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0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459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 dirty="0">
                          <a:solidFill>
                            <a:srgbClr val="FFFFFF"/>
                          </a:solidFill>
                          <a:latin typeface="Roboto Condensed Bold"/>
                        </a:rPr>
                        <a:t>MỘT TRẢI NGHIỆM CỦA BẢN THÂN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B8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 dirty="0">
                          <a:solidFill>
                            <a:srgbClr val="FFFFFF"/>
                          </a:solidFill>
                          <a:latin typeface="Roboto Condensed Bold"/>
                        </a:rPr>
                        <a:t>ĐẠT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B8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 dirty="0">
                          <a:solidFill>
                            <a:srgbClr val="FFFFFF"/>
                          </a:solidFill>
                          <a:latin typeface="Roboto Condensed Bold"/>
                        </a:rPr>
                        <a:t>KĐ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B8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4598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99">
                          <a:solidFill>
                            <a:srgbClr val="393F85"/>
                          </a:solidFill>
                          <a:latin typeface="Roboto Condensed"/>
                        </a:rPr>
                        <a:t>Bài trình bày có đủ 3 phần: giới thiệu, nội dung và kết thúc.</a:t>
                      </a:r>
                      <a:endParaRPr lang="en-US" sz="1100"/>
                    </a:p>
                  </a:txBody>
                  <a:tcPr>
                    <a:lnL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4598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99" dirty="0" err="1">
                          <a:solidFill>
                            <a:srgbClr val="393F85"/>
                          </a:solidFill>
                          <a:latin typeface="Roboto Condensed"/>
                        </a:rPr>
                        <a:t>Câu</a:t>
                      </a:r>
                      <a:r>
                        <a:rPr lang="en-US" sz="3099" dirty="0">
                          <a:solidFill>
                            <a:srgbClr val="393F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393F85"/>
                          </a:solidFill>
                          <a:latin typeface="Roboto Condensed"/>
                        </a:rPr>
                        <a:t>chuyện</a:t>
                      </a:r>
                      <a:r>
                        <a:rPr lang="en-US" sz="3099" dirty="0">
                          <a:solidFill>
                            <a:srgbClr val="393F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393F85"/>
                          </a:solidFill>
                          <a:latin typeface="Roboto Condensed"/>
                        </a:rPr>
                        <a:t>kể</a:t>
                      </a:r>
                      <a:r>
                        <a:rPr lang="en-US" sz="3099" dirty="0">
                          <a:solidFill>
                            <a:srgbClr val="393F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393F85"/>
                          </a:solidFill>
                          <a:latin typeface="Roboto Condensed"/>
                        </a:rPr>
                        <a:t>về</a:t>
                      </a:r>
                      <a:r>
                        <a:rPr lang="en-US" sz="3099" dirty="0">
                          <a:solidFill>
                            <a:srgbClr val="393F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393F85"/>
                          </a:solidFill>
                          <a:latin typeface="Roboto Condensed"/>
                        </a:rPr>
                        <a:t>trải</a:t>
                      </a:r>
                      <a:r>
                        <a:rPr lang="en-US" sz="3099" dirty="0">
                          <a:solidFill>
                            <a:srgbClr val="393F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393F85"/>
                          </a:solidFill>
                          <a:latin typeface="Roboto Condensed"/>
                        </a:rPr>
                        <a:t>nghiệm</a:t>
                      </a:r>
                      <a:r>
                        <a:rPr lang="en-US" sz="3099" dirty="0">
                          <a:solidFill>
                            <a:srgbClr val="393F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393F85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099" dirty="0">
                          <a:solidFill>
                            <a:srgbClr val="393F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393F85"/>
                          </a:solidFill>
                          <a:latin typeface="Roboto Condensed"/>
                        </a:rPr>
                        <a:t>người</a:t>
                      </a:r>
                      <a:r>
                        <a:rPr lang="en-US" sz="3099" dirty="0">
                          <a:solidFill>
                            <a:srgbClr val="393F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393F85"/>
                          </a:solidFill>
                          <a:latin typeface="Roboto Condensed"/>
                        </a:rPr>
                        <a:t>nói</a:t>
                      </a:r>
                      <a:r>
                        <a:rPr lang="en-US" sz="3099" dirty="0">
                          <a:solidFill>
                            <a:srgbClr val="393F85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>
                    <a:lnL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4598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99">
                          <a:solidFill>
                            <a:srgbClr val="393F85"/>
                          </a:solidFill>
                          <a:latin typeface="Roboto Condensed"/>
                        </a:rPr>
                        <a:t>Câu chuyện được giới thiệu rõ ràng về (các) nhân vật, không gian, thời gian xảy ra.</a:t>
                      </a:r>
                      <a:endParaRPr lang="en-US" sz="1100"/>
                    </a:p>
                  </a:txBody>
                  <a:tcPr>
                    <a:lnL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4598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99">
                          <a:solidFill>
                            <a:srgbClr val="393F85"/>
                          </a:solidFill>
                          <a:latin typeface="Roboto Condensed"/>
                        </a:rPr>
                        <a:t>Câu chuyện kể theo ngôi thứ nhất.</a:t>
                      </a:r>
                      <a:endParaRPr lang="en-US" sz="1100"/>
                    </a:p>
                  </a:txBody>
                  <a:tcPr>
                    <a:lnL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4598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99">
                          <a:solidFill>
                            <a:srgbClr val="393F85"/>
                          </a:solidFill>
                          <a:latin typeface="Roboto Condensed"/>
                        </a:rPr>
                        <a:t>Các sự việc được kể theo trình tự hợp lí.</a:t>
                      </a:r>
                      <a:endParaRPr lang="en-US" sz="1100"/>
                    </a:p>
                  </a:txBody>
                  <a:tcPr>
                    <a:lnL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4598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99">
                          <a:solidFill>
                            <a:srgbClr val="393F85"/>
                          </a:solidFill>
                          <a:latin typeface="Roboto Condensed"/>
                        </a:rPr>
                        <a:t>Kết hợp kể và tả.</a:t>
                      </a:r>
                      <a:endParaRPr lang="en-US" sz="1100"/>
                    </a:p>
                  </a:txBody>
                  <a:tcPr>
                    <a:lnL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4598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99">
                          <a:solidFill>
                            <a:srgbClr val="393F85"/>
                          </a:solidFill>
                          <a:latin typeface="Roboto Condensed"/>
                        </a:rPr>
                        <a:t>Trình bày suy nghĩ/bài học rút ra từ câu chuyện.</a:t>
                      </a:r>
                      <a:endParaRPr lang="en-US" sz="1100"/>
                    </a:p>
                  </a:txBody>
                  <a:tcPr>
                    <a:lnL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64598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99">
                          <a:solidFill>
                            <a:srgbClr val="393F85"/>
                          </a:solidFill>
                          <a:latin typeface="Roboto Condensed"/>
                        </a:rPr>
                        <a:t>Giọng kể to, rõ, mạch lạc, thể hiện cảm xúc phù hợp với nội dung câu chuyện.</a:t>
                      </a:r>
                      <a:endParaRPr lang="en-US" sz="1100"/>
                    </a:p>
                  </a:txBody>
                  <a:tcPr>
                    <a:lnL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64598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99">
                          <a:solidFill>
                            <a:srgbClr val="393F85"/>
                          </a:solidFill>
                          <a:latin typeface="Roboto Condensed"/>
                        </a:rPr>
                        <a:t>Người nói tự tin, nhìn vào người nghe khi nói, sử dụng giọng kể, nét mặt, cử chỉ hợp lí.</a:t>
                      </a:r>
                      <a:endParaRPr lang="en-US" sz="1100"/>
                    </a:p>
                  </a:txBody>
                  <a:tcPr>
                    <a:lnL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64598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99">
                          <a:solidFill>
                            <a:srgbClr val="393F85"/>
                          </a:solidFill>
                          <a:latin typeface="Roboto Condensed"/>
                        </a:rPr>
                        <a:t>Bài trình bày có đủ 3 phần: giới thiệu, nội dung và kết thúc.</a:t>
                      </a:r>
                      <a:endParaRPr lang="en-US" sz="1100"/>
                    </a:p>
                  </a:txBody>
                  <a:tcPr>
                    <a:lnL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B8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589" t="11887" r="7789" b="2283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29893" y="690756"/>
            <a:ext cx="16028214" cy="89054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03670" y="898431"/>
            <a:ext cx="15280661" cy="84901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133020" y="1550102"/>
            <a:ext cx="822511" cy="10328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97580" flipH="1">
            <a:off x="1243278" y="501797"/>
            <a:ext cx="1284901" cy="157415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446954">
            <a:off x="15918690" y="8564449"/>
            <a:ext cx="1267245" cy="121425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72939">
            <a:off x="724545" y="8237807"/>
            <a:ext cx="1521321" cy="12640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699999">
            <a:off x="13820258" y="1287431"/>
            <a:ext cx="4050134" cy="98676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479838">
            <a:off x="12406573" y="1027902"/>
            <a:ext cx="5378389" cy="760733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8686126" y="2679661"/>
            <a:ext cx="5378389" cy="760733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742756" y="1717122"/>
            <a:ext cx="6996396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00"/>
              </a:lnSpc>
            </a:pPr>
            <a:r>
              <a:rPr lang="en-US" sz="5000" b="1" dirty="0">
                <a:solidFill>
                  <a:srgbClr val="3B3B3B"/>
                </a:solidFill>
                <a:latin typeface="Fraunces"/>
              </a:rPr>
              <a:t>II. CHUẨN BỊ BÀI NÓI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133600" y="3204640"/>
            <a:ext cx="6156257" cy="30392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600" spc="101" dirty="0" err="1">
                <a:solidFill>
                  <a:srgbClr val="3B3B3B"/>
                </a:solidFill>
                <a:latin typeface="Roboto Condensed"/>
              </a:rPr>
              <a:t>Đưa</a:t>
            </a:r>
            <a:r>
              <a:rPr lang="en-US" sz="3600" spc="101" dirty="0">
                <a:solidFill>
                  <a:srgbClr val="3B3B3B"/>
                </a:solidFill>
                <a:latin typeface="Roboto Condensed"/>
              </a:rPr>
              <a:t> </a:t>
            </a:r>
            <a:r>
              <a:rPr lang="en-US" sz="3600" spc="101" dirty="0" err="1">
                <a:solidFill>
                  <a:srgbClr val="3B3B3B"/>
                </a:solidFill>
                <a:latin typeface="Roboto Condensed"/>
              </a:rPr>
              <a:t>ra</a:t>
            </a:r>
            <a:r>
              <a:rPr lang="en-US" sz="3600" spc="101" dirty="0">
                <a:solidFill>
                  <a:srgbClr val="3B3B3B"/>
                </a:solidFill>
                <a:latin typeface="Roboto Condensed"/>
              </a:rPr>
              <a:t> </a:t>
            </a:r>
            <a:r>
              <a:rPr lang="en-US" sz="3600" spc="101" dirty="0" err="1">
                <a:solidFill>
                  <a:srgbClr val="3B3B3B"/>
                </a:solidFill>
                <a:latin typeface="Roboto Condensed"/>
              </a:rPr>
              <a:t>yêu</a:t>
            </a:r>
            <a:r>
              <a:rPr lang="en-US" sz="3600" spc="101" dirty="0">
                <a:solidFill>
                  <a:srgbClr val="3B3B3B"/>
                </a:solidFill>
                <a:latin typeface="Roboto Condensed"/>
              </a:rPr>
              <a:t> </a:t>
            </a:r>
            <a:r>
              <a:rPr lang="en-US" sz="3600" spc="101" dirty="0" err="1">
                <a:solidFill>
                  <a:srgbClr val="3B3B3B"/>
                </a:solidFill>
                <a:latin typeface="Roboto Condensed"/>
              </a:rPr>
              <a:t>cầu</a:t>
            </a:r>
            <a:r>
              <a:rPr lang="en-US" sz="3600" spc="101" dirty="0">
                <a:solidFill>
                  <a:srgbClr val="3B3B3B"/>
                </a:solidFill>
                <a:latin typeface="Roboto Condensed"/>
              </a:rPr>
              <a:t>:</a:t>
            </a:r>
          </a:p>
          <a:p>
            <a:pPr algn="just">
              <a:lnSpc>
                <a:spcPts val="4759"/>
              </a:lnSpc>
            </a:pPr>
            <a:r>
              <a:rPr lang="en-US" sz="3600" spc="101" dirty="0">
                <a:solidFill>
                  <a:srgbClr val="3B3B3B"/>
                </a:solidFill>
                <a:latin typeface="Roboto Condensed"/>
              </a:rPr>
              <a:t>- HS </a:t>
            </a:r>
            <a:r>
              <a:rPr lang="en-US" sz="3600" spc="101" dirty="0" err="1">
                <a:solidFill>
                  <a:srgbClr val="3B3B3B"/>
                </a:solidFill>
                <a:latin typeface="Roboto Condensed"/>
              </a:rPr>
              <a:t>thảo</a:t>
            </a:r>
            <a:r>
              <a:rPr lang="en-US" sz="3600" spc="101" dirty="0">
                <a:solidFill>
                  <a:srgbClr val="3B3B3B"/>
                </a:solidFill>
                <a:latin typeface="Roboto Condensed"/>
              </a:rPr>
              <a:t> </a:t>
            </a:r>
            <a:r>
              <a:rPr lang="en-US" sz="3600" spc="101" dirty="0" err="1">
                <a:solidFill>
                  <a:srgbClr val="3B3B3B"/>
                </a:solidFill>
                <a:latin typeface="Roboto Condensed"/>
              </a:rPr>
              <a:t>luận</a:t>
            </a:r>
            <a:r>
              <a:rPr lang="en-US" sz="3600" spc="101" dirty="0">
                <a:solidFill>
                  <a:srgbClr val="3B3B3B"/>
                </a:solidFill>
                <a:latin typeface="Roboto Condensed"/>
              </a:rPr>
              <a:t> </a:t>
            </a:r>
            <a:r>
              <a:rPr lang="en-US" sz="3600" spc="101" dirty="0" err="1">
                <a:solidFill>
                  <a:srgbClr val="3B3B3B"/>
                </a:solidFill>
                <a:latin typeface="Roboto Condensed"/>
              </a:rPr>
              <a:t>theo</a:t>
            </a:r>
            <a:r>
              <a:rPr lang="en-US" sz="3600" spc="101" dirty="0">
                <a:solidFill>
                  <a:srgbClr val="3B3B3B"/>
                </a:solidFill>
                <a:latin typeface="Roboto Condensed"/>
              </a:rPr>
              <a:t> 4 </a:t>
            </a:r>
            <a:r>
              <a:rPr lang="en-US" sz="3600" spc="101" dirty="0" err="1">
                <a:solidFill>
                  <a:srgbClr val="3B3B3B"/>
                </a:solidFill>
                <a:latin typeface="Roboto Condensed"/>
              </a:rPr>
              <a:t>nhóm</a:t>
            </a:r>
            <a:endParaRPr lang="en-US" sz="3600" spc="101" dirty="0">
              <a:solidFill>
                <a:srgbClr val="3B3B3B"/>
              </a:solidFill>
              <a:latin typeface="Roboto Condensed"/>
            </a:endParaRPr>
          </a:p>
          <a:p>
            <a:pPr algn="just">
              <a:lnSpc>
                <a:spcPts val="4759"/>
              </a:lnSpc>
            </a:pPr>
            <a:r>
              <a:rPr lang="en-US" sz="3600" spc="101" dirty="0">
                <a:solidFill>
                  <a:srgbClr val="3B3B3B"/>
                </a:solidFill>
                <a:latin typeface="Roboto Condensed"/>
              </a:rPr>
              <a:t>- </a:t>
            </a:r>
            <a:r>
              <a:rPr lang="en-US" sz="3600" spc="101" dirty="0" err="1">
                <a:solidFill>
                  <a:srgbClr val="3B3B3B"/>
                </a:solidFill>
                <a:latin typeface="Roboto Condensed"/>
              </a:rPr>
              <a:t>Nội</a:t>
            </a:r>
            <a:r>
              <a:rPr lang="en-US" sz="3600" spc="101" dirty="0">
                <a:solidFill>
                  <a:srgbClr val="3B3B3B"/>
                </a:solidFill>
                <a:latin typeface="Roboto Condensed"/>
              </a:rPr>
              <a:t> dung </a:t>
            </a:r>
            <a:r>
              <a:rPr lang="en-US" sz="3600" spc="101" dirty="0" err="1">
                <a:solidFill>
                  <a:srgbClr val="3B3B3B"/>
                </a:solidFill>
                <a:latin typeface="Roboto Condensed"/>
              </a:rPr>
              <a:t>thảo</a:t>
            </a:r>
            <a:r>
              <a:rPr lang="en-US" sz="3600" spc="101" dirty="0">
                <a:solidFill>
                  <a:srgbClr val="3B3B3B"/>
                </a:solidFill>
                <a:latin typeface="Roboto Condensed"/>
              </a:rPr>
              <a:t> </a:t>
            </a:r>
            <a:r>
              <a:rPr lang="en-US" sz="3600" spc="101" dirty="0" err="1">
                <a:solidFill>
                  <a:srgbClr val="3B3B3B"/>
                </a:solidFill>
                <a:latin typeface="Roboto Condensed"/>
              </a:rPr>
              <a:t>luận</a:t>
            </a:r>
            <a:r>
              <a:rPr lang="en-US" sz="3600" spc="101" dirty="0">
                <a:solidFill>
                  <a:srgbClr val="3B3B3B"/>
                </a:solidFill>
                <a:latin typeface="Roboto Condensed"/>
              </a:rPr>
              <a:t>: </a:t>
            </a:r>
            <a:r>
              <a:rPr lang="en-US" sz="3600" spc="101" dirty="0" err="1">
                <a:solidFill>
                  <a:srgbClr val="3B3B3B"/>
                </a:solidFill>
                <a:latin typeface="Roboto Condensed"/>
              </a:rPr>
              <a:t>Phiếu</a:t>
            </a:r>
            <a:r>
              <a:rPr lang="en-US" sz="3600" spc="101" dirty="0">
                <a:solidFill>
                  <a:srgbClr val="3B3B3B"/>
                </a:solidFill>
                <a:latin typeface="Roboto Condensed"/>
              </a:rPr>
              <a:t> </a:t>
            </a:r>
            <a:r>
              <a:rPr lang="en-US" sz="3600" spc="101" dirty="0" err="1">
                <a:solidFill>
                  <a:srgbClr val="3B3B3B"/>
                </a:solidFill>
                <a:latin typeface="Roboto Condensed"/>
              </a:rPr>
              <a:t>học</a:t>
            </a:r>
            <a:r>
              <a:rPr lang="en-US" sz="3600" spc="101" dirty="0">
                <a:solidFill>
                  <a:srgbClr val="3B3B3B"/>
                </a:solidFill>
                <a:latin typeface="Roboto Condensed"/>
              </a:rPr>
              <a:t> </a:t>
            </a:r>
            <a:r>
              <a:rPr lang="en-US" sz="3600" spc="101" dirty="0" err="1">
                <a:solidFill>
                  <a:srgbClr val="3B3B3B"/>
                </a:solidFill>
                <a:latin typeface="Roboto Condensed"/>
              </a:rPr>
              <a:t>tập</a:t>
            </a:r>
            <a:r>
              <a:rPr lang="en-US" sz="3600" spc="101" dirty="0">
                <a:solidFill>
                  <a:srgbClr val="3B3B3B"/>
                </a:solidFill>
                <a:latin typeface="Roboto Condensed"/>
              </a:rPr>
              <a:t> </a:t>
            </a:r>
            <a:r>
              <a:rPr lang="en-US" sz="3600" spc="101" dirty="0" err="1">
                <a:solidFill>
                  <a:srgbClr val="3B3B3B"/>
                </a:solidFill>
                <a:latin typeface="Roboto Condensed"/>
              </a:rPr>
              <a:t>số</a:t>
            </a:r>
            <a:r>
              <a:rPr lang="en-US" sz="3600" spc="101" dirty="0">
                <a:solidFill>
                  <a:srgbClr val="3B3B3B"/>
                </a:solidFill>
                <a:latin typeface="Roboto Condensed"/>
              </a:rPr>
              <a:t> 2</a:t>
            </a:r>
          </a:p>
          <a:p>
            <a:pPr algn="just">
              <a:lnSpc>
                <a:spcPts val="4759"/>
              </a:lnSpc>
            </a:pPr>
            <a:r>
              <a:rPr lang="en-US" sz="3600" spc="101" dirty="0">
                <a:solidFill>
                  <a:srgbClr val="3B3B3B"/>
                </a:solidFill>
                <a:latin typeface="Roboto Condensed"/>
              </a:rPr>
              <a:t>- </a:t>
            </a:r>
            <a:r>
              <a:rPr lang="en-US" sz="3600" spc="101" dirty="0" err="1">
                <a:solidFill>
                  <a:srgbClr val="3B3B3B"/>
                </a:solidFill>
                <a:latin typeface="Roboto Condensed"/>
              </a:rPr>
              <a:t>Thời</a:t>
            </a:r>
            <a:r>
              <a:rPr lang="en-US" sz="3600" spc="101" dirty="0">
                <a:solidFill>
                  <a:srgbClr val="3B3B3B"/>
                </a:solidFill>
                <a:latin typeface="Roboto Condensed"/>
              </a:rPr>
              <a:t> </a:t>
            </a:r>
            <a:r>
              <a:rPr lang="en-US" sz="3600" spc="101" dirty="0" err="1">
                <a:solidFill>
                  <a:srgbClr val="3B3B3B"/>
                </a:solidFill>
                <a:latin typeface="Roboto Condensed"/>
              </a:rPr>
              <a:t>gian</a:t>
            </a:r>
            <a:r>
              <a:rPr lang="en-US" sz="3600" spc="101" dirty="0">
                <a:solidFill>
                  <a:srgbClr val="3B3B3B"/>
                </a:solidFill>
                <a:latin typeface="Roboto Condensed"/>
              </a:rPr>
              <a:t> </a:t>
            </a:r>
            <a:r>
              <a:rPr lang="en-US" sz="3600" spc="101" dirty="0" err="1">
                <a:solidFill>
                  <a:srgbClr val="3B3B3B"/>
                </a:solidFill>
                <a:latin typeface="Roboto Condensed"/>
              </a:rPr>
              <a:t>thảo</a:t>
            </a:r>
            <a:r>
              <a:rPr lang="en-US" sz="3600" spc="101" dirty="0">
                <a:solidFill>
                  <a:srgbClr val="3B3B3B"/>
                </a:solidFill>
                <a:latin typeface="Roboto Condensed"/>
              </a:rPr>
              <a:t> </a:t>
            </a:r>
            <a:r>
              <a:rPr lang="en-US" sz="3600" spc="101" dirty="0" err="1">
                <a:solidFill>
                  <a:srgbClr val="3B3B3B"/>
                </a:solidFill>
                <a:latin typeface="Roboto Condensed"/>
              </a:rPr>
              <a:t>luận</a:t>
            </a:r>
            <a:r>
              <a:rPr lang="en-US" sz="3600" spc="101" dirty="0">
                <a:solidFill>
                  <a:srgbClr val="3B3B3B"/>
                </a:solidFill>
                <a:latin typeface="Roboto Condensed"/>
              </a:rPr>
              <a:t>: 10 </a:t>
            </a:r>
            <a:r>
              <a:rPr lang="en-US" sz="3600" spc="101" dirty="0" err="1">
                <a:solidFill>
                  <a:srgbClr val="3B3B3B"/>
                </a:solidFill>
                <a:latin typeface="Roboto Condensed"/>
              </a:rPr>
              <a:t>phút</a:t>
            </a:r>
            <a:endParaRPr lang="en-US" sz="3600" spc="101" dirty="0">
              <a:solidFill>
                <a:srgbClr val="3B3B3B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10655" y="3977640"/>
            <a:ext cx="394573" cy="394573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AF2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643430" y="4513509"/>
            <a:ext cx="361510" cy="4539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2141" y="5564894"/>
            <a:ext cx="798622" cy="84469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07942" y="904219"/>
            <a:ext cx="1426810" cy="66152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4197395" y="8322011"/>
            <a:ext cx="4090605" cy="19649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90225">
            <a:off x="-686860" y="2046422"/>
            <a:ext cx="1758003" cy="1866605"/>
          </a:xfrm>
          <a:prstGeom prst="rect">
            <a:avLst/>
          </a:prstGeom>
        </p:spPr>
      </p:pic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276177"/>
              </p:ext>
            </p:extLst>
          </p:nvPr>
        </p:nvGraphicFramePr>
        <p:xfrm>
          <a:off x="1362277" y="1930973"/>
          <a:ext cx="16398581" cy="7559040"/>
        </p:xfrm>
        <a:graphic>
          <a:graphicData uri="http://schemas.openxmlformats.org/drawingml/2006/table">
            <a:tbl>
              <a:tblPr/>
              <a:tblGrid>
                <a:gridCol w="24854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16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783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23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4035">
                <a:tc grid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800" dirty="0">
                          <a:solidFill>
                            <a:srgbClr val="FEFFFE"/>
                          </a:solidFill>
                          <a:latin typeface="Roboto Condensed Bold"/>
                        </a:rPr>
                        <a:t>CÁC BƯỚC</a:t>
                      </a:r>
                      <a:endParaRPr lang="en-US" sz="2800" dirty="0"/>
                    </a:p>
                  </a:txBody>
                  <a:tcPr>
                    <a:lnL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98B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399">
                          <a:solidFill>
                            <a:srgbClr val="FEFFFE"/>
                          </a:solidFill>
                          <a:latin typeface="Roboto Condensed Bold"/>
                        </a:rPr>
                        <a:t>CÁC BƯỚC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98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800" dirty="0">
                          <a:solidFill>
                            <a:srgbClr val="FEFFFE"/>
                          </a:solidFill>
                          <a:latin typeface="Roboto Condensed Bold"/>
                        </a:rPr>
                        <a:t>YÊU CẦU</a:t>
                      </a:r>
                      <a:endParaRPr lang="en-US" sz="2800" dirty="0"/>
                    </a:p>
                  </a:txBody>
                  <a:tcPr>
                    <a:lnL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98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800" dirty="0">
                          <a:solidFill>
                            <a:srgbClr val="FEFFFE"/>
                          </a:solidFill>
                          <a:latin typeface="Roboto Condensed Bold"/>
                        </a:rPr>
                        <a:t>LƯU </a:t>
                      </a:r>
                      <a:r>
                        <a:rPr lang="en-US" sz="2800" dirty="0" err="1">
                          <a:solidFill>
                            <a:srgbClr val="FEFFFE"/>
                          </a:solidFill>
                          <a:latin typeface="Roboto Condensed Bold"/>
                        </a:rPr>
                        <a:t>Ý</a:t>
                      </a:r>
                      <a:endParaRPr lang="en-US" sz="2800" dirty="0"/>
                    </a:p>
                  </a:txBody>
                  <a:tcPr>
                    <a:lnL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98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818">
                <a:tc rowSpan="5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800" b="1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Chuẩn</a:t>
                      </a:r>
                      <a:r>
                        <a:rPr lang="en-US" sz="2800" b="1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bị</a:t>
                      </a:r>
                      <a:r>
                        <a:rPr lang="en-US" sz="2800" b="1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trước</a:t>
                      </a:r>
                      <a:endParaRPr lang="en-US" sz="2800" b="1" kern="1200" dirty="0">
                        <a:solidFill>
                          <a:srgbClr val="000000"/>
                        </a:solidFill>
                        <a:latin typeface="Roboto Condensed"/>
                        <a:ea typeface="+mn-ea"/>
                        <a:cs typeface="+mn-cs"/>
                      </a:endParaRPr>
                    </a:p>
                    <a:p>
                      <a:r>
                        <a:rPr lang="en-US" sz="2800" b="1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khi</a:t>
                      </a:r>
                      <a:r>
                        <a:rPr lang="en-US" sz="2800" b="1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nói</a:t>
                      </a:r>
                      <a:endParaRPr lang="en-US" sz="2800" b="1" kern="1200" dirty="0">
                        <a:solidFill>
                          <a:srgbClr val="000000"/>
                        </a:solidFill>
                        <a:latin typeface="Roboto Condensed"/>
                        <a:ea typeface="+mn-ea"/>
                        <a:cs typeface="+mn-cs"/>
                      </a:endParaRPr>
                    </a:p>
                  </a:txBody>
                  <a:tcPr>
                    <a:lnL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800" kern="120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Xác định đề tài</a:t>
                      </a:r>
                    </a:p>
                  </a:txBody>
                  <a:tcPr>
                    <a:lnL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800" kern="120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Kể lại một trải nghiệm của bản thân</a:t>
                      </a:r>
                    </a:p>
                  </a:txBody>
                  <a:tcPr>
                    <a:lnL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800" kern="120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Trả lời những câu hỏi gợi ý để định hướng được nội dung bài nói, tăng hiệu quả giao tiếp</a:t>
                      </a:r>
                    </a:p>
                  </a:txBody>
                  <a:tcPr>
                    <a:lnL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2550">
                <a:tc v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/>
                        <a:t>Chuẩn bị trước</a:t>
                      </a:r>
                    </a:p>
                    <a:p>
                      <a:r>
                        <a:rPr lang="en-US" sz="2399">
                          <a:solidFill>
                            <a:srgbClr val="000000"/>
                          </a:solidFill>
                          <a:latin typeface="Roboto Condensed"/>
                        </a:rPr>
                        <a:t>khi nói</a:t>
                      </a:r>
                    </a:p>
                  </a:txBody>
                  <a:tcPr>
                    <a:lnL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800" kern="120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Xác định không gian, thời gian</a:t>
                      </a:r>
                    </a:p>
                  </a:txBody>
                  <a:tcPr>
                    <a:lnL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800" kern="120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Kể ở đâu? Thời gian kể bao lâu?</a:t>
                      </a:r>
                    </a:p>
                  </a:txBody>
                  <a:tcPr>
                    <a:lnL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Roboto Condensed"/>
                        </a:rPr>
                        <a:t>Trả lời những câu hỏi gợi ý để định hướng được nội dung bài nói, tăng hiệu quả giao tiếp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035">
                <a:tc v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/>
                        <a:t>Chuẩn bị trước</a:t>
                      </a:r>
                    </a:p>
                    <a:p>
                      <a:r>
                        <a:rPr lang="en-US" sz="2399">
                          <a:solidFill>
                            <a:srgbClr val="000000"/>
                          </a:solidFill>
                          <a:latin typeface="Roboto Condensed"/>
                        </a:rPr>
                        <a:t>khi nói</a:t>
                      </a:r>
                    </a:p>
                  </a:txBody>
                  <a:tcPr>
                    <a:lnL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800" kern="120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Xác định người nghe</a:t>
                      </a:r>
                    </a:p>
                  </a:txBody>
                  <a:tcPr>
                    <a:lnL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800" kern="120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Kể cho ai nghe?</a:t>
                      </a:r>
                    </a:p>
                  </a:txBody>
                  <a:tcPr>
                    <a:lnL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Roboto Condensed"/>
                        </a:rPr>
                        <a:t>Trả lời những câu hỏi gợi ý để định hướng được nội dung bài nói, tăng hiệu quả giao tiếp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035">
                <a:tc v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/>
                        <a:t>Chuẩn bị trước</a:t>
                      </a:r>
                    </a:p>
                    <a:p>
                      <a:r>
                        <a:rPr lang="en-US" sz="2399">
                          <a:solidFill>
                            <a:srgbClr val="000000"/>
                          </a:solidFill>
                          <a:latin typeface="Roboto Condensed"/>
                        </a:rPr>
                        <a:t>khi nói</a:t>
                      </a:r>
                    </a:p>
                  </a:txBody>
                  <a:tcPr>
                    <a:lnL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800" kern="120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Xác định mục đích nói</a:t>
                      </a:r>
                    </a:p>
                  </a:txBody>
                  <a:tcPr>
                    <a:lnL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800" kern="120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Kể để làm gì?</a:t>
                      </a:r>
                    </a:p>
                  </a:txBody>
                  <a:tcPr>
                    <a:lnL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Roboto Condensed"/>
                        </a:rPr>
                        <a:t>Trả lời những câu hỏi gợi ý để định hướng được nội dung bài nói, tăng hiệu quả giao tiếp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6772">
                <a:tc v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/>
                        <a:t>Chuẩn bị trước</a:t>
                      </a:r>
                    </a:p>
                    <a:p>
                      <a:r>
                        <a:rPr lang="en-US" sz="2399">
                          <a:solidFill>
                            <a:srgbClr val="000000"/>
                          </a:solidFill>
                          <a:latin typeface="Roboto Condensed"/>
                        </a:rPr>
                        <a:t>khi nói</a:t>
                      </a:r>
                    </a:p>
                  </a:txBody>
                  <a:tcPr>
                    <a:lnL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800" kern="120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Tìm ý, lập dàn ý</a:t>
                      </a:r>
                    </a:p>
                  </a:txBody>
                  <a:tcPr>
                    <a:lnL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Xem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lại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phần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kĩ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năng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viết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đã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học</a:t>
                      </a:r>
                      <a:endParaRPr lang="en-US" sz="2800" kern="1200" dirty="0">
                        <a:solidFill>
                          <a:srgbClr val="000000"/>
                        </a:solidFill>
                        <a:latin typeface="Roboto Condensed"/>
                        <a:ea typeface="+mn-ea"/>
                        <a:cs typeface="+mn-cs"/>
                      </a:endParaRPr>
                    </a:p>
                  </a:txBody>
                  <a:tcPr>
                    <a:lnL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800" kern="120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Có thể sử dụng thêm hình ảnh minh họa / trang phục… phối hợp để lời kể hấp dẫn, sinh động hơn</a:t>
                      </a:r>
                    </a:p>
                  </a:txBody>
                  <a:tcPr>
                    <a:lnL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255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800" b="1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Luyện</a:t>
                      </a:r>
                      <a:r>
                        <a:rPr lang="en-US" sz="2800" b="1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tập</a:t>
                      </a:r>
                      <a:r>
                        <a:rPr lang="en-US" sz="2800" b="1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và</a:t>
                      </a:r>
                      <a:r>
                        <a:rPr lang="en-US" sz="2800" b="1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trình</a:t>
                      </a:r>
                      <a:r>
                        <a:rPr lang="en-US" sz="2800" b="1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bày</a:t>
                      </a:r>
                      <a:r>
                        <a:rPr lang="en-US" sz="2800" b="1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bài</a:t>
                      </a:r>
                      <a:r>
                        <a:rPr lang="en-US" sz="2800" b="1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nói</a:t>
                      </a:r>
                      <a:endParaRPr lang="en-US" sz="2800" b="1" kern="1200" dirty="0">
                        <a:solidFill>
                          <a:srgbClr val="000000"/>
                        </a:solidFill>
                        <a:latin typeface="Roboto Condensed"/>
                        <a:ea typeface="+mn-ea"/>
                        <a:cs typeface="+mn-cs"/>
                      </a:endParaRPr>
                    </a:p>
                  </a:txBody>
                  <a:tcPr>
                    <a:lnL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Có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thể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đứng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trước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gương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kể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hoặc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kể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cho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bạn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nghe</a:t>
                      </a:r>
                      <a:endParaRPr lang="en-US" sz="2800" kern="1200" dirty="0">
                        <a:solidFill>
                          <a:srgbClr val="000000"/>
                        </a:solidFill>
                        <a:latin typeface="Roboto Condensed"/>
                        <a:ea typeface="+mn-ea"/>
                        <a:cs typeface="+mn-cs"/>
                      </a:endParaRPr>
                    </a:p>
                  </a:txBody>
                  <a:tcPr>
                    <a:lnL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Roboto Condensed"/>
                        </a:rPr>
                        <a:t>Có thể đứng trước gương kể hoặc kể cho bạn nghe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Chú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ý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cách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kết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hợp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giọng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điệu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cử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chỉ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nét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mặt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,…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khi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kể</a:t>
                      </a:r>
                      <a:endParaRPr lang="en-US" sz="2800" kern="1200" dirty="0">
                        <a:solidFill>
                          <a:srgbClr val="000000"/>
                        </a:solidFill>
                        <a:latin typeface="Roboto Condensed"/>
                        <a:ea typeface="+mn-ea"/>
                        <a:cs typeface="+mn-cs"/>
                      </a:endParaRPr>
                    </a:p>
                  </a:txBody>
                  <a:tcPr>
                    <a:lnL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84532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800" b="1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Trao</a:t>
                      </a:r>
                      <a:r>
                        <a:rPr lang="en-US" sz="2800" b="1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đổi</a:t>
                      </a:r>
                      <a:r>
                        <a:rPr lang="en-US" sz="2800" b="1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800" b="1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đánh</a:t>
                      </a:r>
                      <a:r>
                        <a:rPr lang="en-US" sz="2800" b="1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giá</a:t>
                      </a:r>
                      <a:r>
                        <a:rPr lang="en-US" sz="2800" b="1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800" b="1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rút</a:t>
                      </a:r>
                      <a:r>
                        <a:rPr lang="en-US" sz="2800" b="1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kinh</a:t>
                      </a:r>
                      <a:r>
                        <a:rPr lang="en-US" sz="2800" b="1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nghiệm</a:t>
                      </a:r>
                      <a:r>
                        <a:rPr lang="en-US" sz="2800" b="1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sau</a:t>
                      </a:r>
                      <a:r>
                        <a:rPr lang="en-US" sz="2800" b="1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nói</a:t>
                      </a:r>
                      <a:endParaRPr lang="en-US" sz="2800" b="1" kern="1200" dirty="0">
                        <a:solidFill>
                          <a:srgbClr val="000000"/>
                        </a:solidFill>
                        <a:latin typeface="Roboto Condensed"/>
                        <a:ea typeface="+mn-ea"/>
                        <a:cs typeface="+mn-cs"/>
                      </a:endParaRPr>
                    </a:p>
                  </a:txBody>
                  <a:tcPr>
                    <a:lnL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800" kern="120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Sử dụng bảng kiểm để tự nhận xét và nhận xét cho bạn</a:t>
                      </a:r>
                    </a:p>
                  </a:txBody>
                  <a:tcPr>
                    <a:lnL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Roboto Condensed"/>
                        </a:rPr>
                        <a:t>Sử dụng bảng kiểm để tự nhận xét và nhận xét cho bạn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Chú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ý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tính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khách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quan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, khoa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học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tránh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chủ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quan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cực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đoan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khi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nhận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xét</a:t>
                      </a:r>
                      <a:endParaRPr lang="en-US" sz="2800" kern="1200" dirty="0">
                        <a:solidFill>
                          <a:srgbClr val="000000"/>
                        </a:solidFill>
                        <a:latin typeface="Roboto Condensed"/>
                        <a:ea typeface="+mn-ea"/>
                        <a:cs typeface="+mn-cs"/>
                      </a:endParaRPr>
                    </a:p>
                  </a:txBody>
                  <a:tcPr>
                    <a:lnL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479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10"/>
          <p:cNvSpPr txBox="1"/>
          <p:nvPr/>
        </p:nvSpPr>
        <p:spPr>
          <a:xfrm>
            <a:off x="1362277" y="761344"/>
            <a:ext cx="7159891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00"/>
              </a:lnSpc>
            </a:pPr>
            <a:r>
              <a:rPr lang="en-US" sz="5000" b="1" dirty="0">
                <a:solidFill>
                  <a:srgbClr val="3B3B3B"/>
                </a:solidFill>
                <a:latin typeface="Fraunces"/>
              </a:rPr>
              <a:t>II. CHUẨN BỊ BÀI NÓI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589" t="11887" r="7789" b="2283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79207" y="951583"/>
            <a:ext cx="14929585" cy="83838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7933" y="1136181"/>
            <a:ext cx="14272134" cy="80146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197782" y="8026734"/>
            <a:ext cx="1865919" cy="16466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15265234" y="3619766"/>
            <a:ext cx="3785256" cy="68011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4678861">
            <a:off x="14128070" y="6788666"/>
            <a:ext cx="1058633" cy="8796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4027802" y="2067193"/>
            <a:ext cx="629585" cy="7905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557878" y="7624859"/>
            <a:ext cx="1685119" cy="9252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1981402">
            <a:off x="2650865" y="1963956"/>
            <a:ext cx="750021" cy="75002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051252" y="2276933"/>
            <a:ext cx="7900318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b="1" dirty="0">
                <a:solidFill>
                  <a:srgbClr val="253140"/>
                </a:solidFill>
                <a:latin typeface="Fraunces"/>
              </a:rPr>
              <a:t>III. TRÌNH BÀY BÀI NÓI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EA9FDB0A-4C7C-10E7-87D0-AB94760901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8474269"/>
              </p:ext>
            </p:extLst>
          </p:nvPr>
        </p:nvGraphicFramePr>
        <p:xfrm>
          <a:off x="3056764" y="3372904"/>
          <a:ext cx="12545508" cy="4980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Graphic spid="13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643" t="29725"/>
          <a:stretch>
            <a:fillRect/>
          </a:stretch>
        </p:blipFill>
        <p:spPr>
          <a:xfrm flipV="1">
            <a:off x="0" y="8101341"/>
            <a:ext cx="2434716" cy="21675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00157">
            <a:off x="7181183" y="-761934"/>
            <a:ext cx="2889438" cy="30679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6362" r="1841" b="38670"/>
          <a:stretch>
            <a:fillRect/>
          </a:stretch>
        </p:blipFill>
        <p:spPr>
          <a:xfrm rot="5400000">
            <a:off x="-517976" y="517976"/>
            <a:ext cx="3083571" cy="204761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BB74429-5121-6FB2-BB08-BE429DB321AB}"/>
              </a:ext>
            </a:extLst>
          </p:cNvPr>
          <p:cNvGrpSpPr/>
          <p:nvPr/>
        </p:nvGrpSpPr>
        <p:grpSpPr>
          <a:xfrm>
            <a:off x="1648745" y="4056264"/>
            <a:ext cx="6491374" cy="4391703"/>
            <a:chOff x="1648745" y="4056264"/>
            <a:chExt cx="6491374" cy="4391703"/>
          </a:xfrm>
        </p:grpSpPr>
        <p:grpSp>
          <p:nvGrpSpPr>
            <p:cNvPr id="2" name="Group 2"/>
            <p:cNvGrpSpPr/>
            <p:nvPr/>
          </p:nvGrpSpPr>
          <p:grpSpPr>
            <a:xfrm>
              <a:off x="1648745" y="4347407"/>
              <a:ext cx="6491374" cy="4100560"/>
              <a:chOff x="0" y="0"/>
              <a:chExt cx="3622362" cy="2288224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-4262"/>
                <a:ext cx="3630108" cy="2294710"/>
              </a:xfrm>
              <a:custGeom>
                <a:avLst/>
                <a:gdLst/>
                <a:ahLst/>
                <a:cxnLst/>
                <a:rect l="l" t="t" r="r" b="b"/>
                <a:pathLst>
                  <a:path w="3630108" h="2294710">
                    <a:moveTo>
                      <a:pt x="2691208" y="2283522"/>
                    </a:moveTo>
                    <a:cubicBezTo>
                      <a:pt x="2691208" y="2283522"/>
                      <a:pt x="2271456" y="2294709"/>
                      <a:pt x="1808871" y="2292088"/>
                    </a:cubicBezTo>
                    <a:cubicBezTo>
                      <a:pt x="1635190" y="2289925"/>
                      <a:pt x="1057073" y="2282101"/>
                      <a:pt x="1057073" y="2282101"/>
                    </a:cubicBezTo>
                    <a:cubicBezTo>
                      <a:pt x="812931" y="2273267"/>
                      <a:pt x="565145" y="2256285"/>
                      <a:pt x="398404" y="2198108"/>
                    </a:cubicBezTo>
                    <a:cubicBezTo>
                      <a:pt x="120505" y="2101146"/>
                      <a:pt x="0" y="1923618"/>
                      <a:pt x="0" y="905351"/>
                    </a:cubicBezTo>
                    <a:lnTo>
                      <a:pt x="0" y="905341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730715" y="7673"/>
                    </a:cubicBezTo>
                    <a:cubicBezTo>
                      <a:pt x="2052529" y="0"/>
                      <a:pt x="2516456" y="7673"/>
                      <a:pt x="2516456" y="7673"/>
                    </a:cubicBezTo>
                    <a:cubicBezTo>
                      <a:pt x="2884764" y="15152"/>
                      <a:pt x="3248077" y="84484"/>
                      <a:pt x="3445817" y="207066"/>
                    </a:cubicBezTo>
                    <a:cubicBezTo>
                      <a:pt x="3596834" y="300683"/>
                      <a:pt x="3630108" y="425358"/>
                      <a:pt x="3620968" y="905351"/>
                    </a:cubicBezTo>
                    <a:lnTo>
                      <a:pt x="3620968" y="905362"/>
                    </a:lnTo>
                    <a:cubicBezTo>
                      <a:pt x="3620968" y="2041583"/>
                      <a:pt x="3337971" y="2255681"/>
                      <a:pt x="2691208" y="2283522"/>
                    </a:cubicBezTo>
                    <a:close/>
                  </a:path>
                </a:pathLst>
              </a:custGeom>
              <a:solidFill>
                <a:srgbClr val="A5B2D3"/>
              </a:solidFill>
            </p:spPr>
          </p:sp>
        </p:grpSp>
        <p:grpSp>
          <p:nvGrpSpPr>
            <p:cNvPr id="4" name="Group 4"/>
            <p:cNvGrpSpPr/>
            <p:nvPr/>
          </p:nvGrpSpPr>
          <p:grpSpPr>
            <a:xfrm>
              <a:off x="1823322" y="4457687"/>
              <a:ext cx="6142219" cy="3880001"/>
              <a:chOff x="0" y="0"/>
              <a:chExt cx="3622362" cy="228822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-4262"/>
                <a:ext cx="3630108" cy="2294710"/>
              </a:xfrm>
              <a:custGeom>
                <a:avLst/>
                <a:gdLst/>
                <a:ahLst/>
                <a:cxnLst/>
                <a:rect l="l" t="t" r="r" b="b"/>
                <a:pathLst>
                  <a:path w="3630108" h="2294710">
                    <a:moveTo>
                      <a:pt x="2691208" y="2283522"/>
                    </a:moveTo>
                    <a:cubicBezTo>
                      <a:pt x="2691208" y="2283522"/>
                      <a:pt x="2271456" y="2294709"/>
                      <a:pt x="1808871" y="2292088"/>
                    </a:cubicBezTo>
                    <a:cubicBezTo>
                      <a:pt x="1635190" y="2289925"/>
                      <a:pt x="1057073" y="2282101"/>
                      <a:pt x="1057073" y="2282101"/>
                    </a:cubicBezTo>
                    <a:cubicBezTo>
                      <a:pt x="812931" y="2273267"/>
                      <a:pt x="565145" y="2256285"/>
                      <a:pt x="398404" y="2198108"/>
                    </a:cubicBezTo>
                    <a:cubicBezTo>
                      <a:pt x="120505" y="2101146"/>
                      <a:pt x="0" y="1923618"/>
                      <a:pt x="0" y="905351"/>
                    </a:cubicBezTo>
                    <a:lnTo>
                      <a:pt x="0" y="905341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730715" y="7673"/>
                    </a:cubicBezTo>
                    <a:cubicBezTo>
                      <a:pt x="2052529" y="0"/>
                      <a:pt x="2516456" y="7673"/>
                      <a:pt x="2516456" y="7673"/>
                    </a:cubicBezTo>
                    <a:cubicBezTo>
                      <a:pt x="2884764" y="15152"/>
                      <a:pt x="3248077" y="84484"/>
                      <a:pt x="3445817" y="207066"/>
                    </a:cubicBezTo>
                    <a:cubicBezTo>
                      <a:pt x="3596834" y="300683"/>
                      <a:pt x="3630108" y="425358"/>
                      <a:pt x="3620968" y="905351"/>
                    </a:cubicBezTo>
                    <a:lnTo>
                      <a:pt x="3620968" y="905362"/>
                    </a:lnTo>
                    <a:cubicBezTo>
                      <a:pt x="3620968" y="2041583"/>
                      <a:pt x="3337971" y="2255681"/>
                      <a:pt x="2691208" y="2283522"/>
                    </a:cubicBezTo>
                    <a:close/>
                  </a:path>
                </a:pathLst>
              </a:custGeom>
              <a:solidFill>
                <a:srgbClr val="FFFAF2"/>
              </a:solidFill>
            </p:spPr>
          </p:sp>
        </p:grp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2997699" y="4056264"/>
              <a:ext cx="3295266" cy="802847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113942">
            <a:off x="5492068" y="6895912"/>
            <a:ext cx="1382001" cy="114831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823322" y="1556859"/>
            <a:ext cx="6639388" cy="186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5000" b="1" dirty="0">
                <a:solidFill>
                  <a:srgbClr val="253140"/>
                </a:solidFill>
                <a:latin typeface="Fraunces"/>
              </a:rPr>
              <a:t>IV. ĐÁNH GIÁ,</a:t>
            </a:r>
          </a:p>
          <a:p>
            <a:pPr>
              <a:lnSpc>
                <a:spcPts val="7500"/>
              </a:lnSpc>
            </a:pPr>
            <a:r>
              <a:rPr lang="en-US" sz="5000" b="1" dirty="0">
                <a:solidFill>
                  <a:srgbClr val="253140"/>
                </a:solidFill>
                <a:latin typeface="Fraunces"/>
              </a:rPr>
              <a:t>RÚT KINH NGHIỆM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34716" y="5628067"/>
            <a:ext cx="5705403" cy="137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9"/>
              </a:lnSpc>
            </a:pPr>
            <a:r>
              <a:rPr lang="en-US" sz="3600" dirty="0">
                <a:solidFill>
                  <a:srgbClr val="000000"/>
                </a:solidFill>
                <a:latin typeface="Roboto Condensed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Roboto Condensed"/>
              </a:rPr>
              <a:t>Đánh</a:t>
            </a:r>
            <a:r>
              <a:rPr lang="en-US" sz="36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Roboto Condensed"/>
              </a:rPr>
              <a:t>giá</a:t>
            </a:r>
            <a:r>
              <a:rPr lang="en-US" sz="36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Roboto Condensed"/>
              </a:rPr>
              <a:t>dựa</a:t>
            </a:r>
            <a:r>
              <a:rPr lang="en-US" sz="36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Roboto Condensed"/>
              </a:rPr>
              <a:t>trên</a:t>
            </a:r>
            <a:r>
              <a:rPr lang="en-US" sz="36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Roboto Condensed"/>
              </a:rPr>
              <a:t>bảng</a:t>
            </a:r>
            <a:r>
              <a:rPr lang="en-US" sz="36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Roboto Condensed"/>
              </a:rPr>
              <a:t>kiểm</a:t>
            </a:r>
            <a:endParaRPr lang="en-US" sz="3600" dirty="0">
              <a:solidFill>
                <a:srgbClr val="000000"/>
              </a:solidFill>
              <a:latin typeface="Roboto Condensed"/>
            </a:endParaRPr>
          </a:p>
          <a:p>
            <a:pPr algn="just">
              <a:lnSpc>
                <a:spcPts val="5609"/>
              </a:lnSpc>
            </a:pPr>
            <a:r>
              <a:rPr lang="en-US" sz="3600" dirty="0">
                <a:solidFill>
                  <a:srgbClr val="000000"/>
                </a:solidFill>
                <a:latin typeface="Roboto Condensed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Roboto Condensed"/>
              </a:rPr>
              <a:t>Rút</a:t>
            </a:r>
            <a:r>
              <a:rPr lang="en-US" sz="36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Roboto Condensed"/>
              </a:rPr>
              <a:t>kinh</a:t>
            </a:r>
            <a:r>
              <a:rPr lang="en-US" sz="36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Roboto Condensed"/>
              </a:rPr>
              <a:t>nghiệm</a:t>
            </a:r>
            <a:endParaRPr lang="en-US" sz="3600" dirty="0">
              <a:solidFill>
                <a:srgbClr val="000000"/>
              </a:solidFill>
              <a:latin typeface="Roboto Condensed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alphaModFix amt="58000"/>
          </a:blip>
          <a:srcRect/>
          <a:stretch>
            <a:fillRect/>
          </a:stretch>
        </p:blipFill>
        <p:spPr>
          <a:xfrm>
            <a:off x="10443790" y="-2336266"/>
            <a:ext cx="10482149" cy="1029871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7567073" y="2471569"/>
            <a:ext cx="1268667" cy="182870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853235" y="2033308"/>
            <a:ext cx="11616366" cy="12829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825</Words>
  <Application>Microsoft Macintosh PowerPoint</Application>
  <PresentationFormat>Custom</PresentationFormat>
  <Paragraphs>77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Fraunces</vt:lpstr>
      <vt:lpstr>Roboto Condensed</vt:lpstr>
      <vt:lpstr>Arial</vt:lpstr>
      <vt:lpstr>Roboto Condensed Italics</vt:lpstr>
      <vt:lpstr>Roboto Condensed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6KN-B1 - Nói nghe</dc:title>
  <cp:lastModifiedBy>Thuỳ Linh</cp:lastModifiedBy>
  <cp:revision>3</cp:revision>
  <dcterms:created xsi:type="dcterms:W3CDTF">2006-08-16T00:00:00Z</dcterms:created>
  <dcterms:modified xsi:type="dcterms:W3CDTF">2023-09-29T01:25:56Z</dcterms:modified>
  <dc:identifier>DAFGpaeUzTg</dc:identifier>
</cp:coreProperties>
</file>