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unces" pitchFamily="2" charset="77"/>
      <p:regular r:id="rId19"/>
    </p:embeddedFont>
    <p:embeddedFont>
      <p:font typeface="Fraunces Bold" pitchFamily="2" charset="77"/>
      <p:regular r:id="rId20"/>
      <p:bold r:id="rId21"/>
    </p:embeddedFont>
    <p:embeddedFont>
      <p:font typeface="Roboto Condensed" panose="020F0502020204030204" pitchFamily="34" charset="0"/>
      <p:regular r:id="rId22"/>
      <p:bold r:id="rId23"/>
      <p:italic r:id="rId24"/>
      <p:boldItalic r:id="rId25"/>
    </p:embeddedFont>
    <p:embeddedFont>
      <p:font typeface="Roboto Condensed Bold" panose="02000000000000000000" pitchFamily="2" charset="0"/>
      <p:regular r:id="rId26"/>
      <p:bold r:id="rId27"/>
      <p:italic r:id="rId28"/>
      <p:boldItalic r:id="rId29"/>
    </p:embeddedFont>
    <p:embeddedFont>
      <p:font typeface="Roboto Condensed Italics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F5644-4FC5-45B7-AE75-E3D675DB87BF}" v="33" dt="2022-08-08T15:20:20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761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5/10/relationships/revisionInfo" Target="revisionInfo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E52F5644-4FC5-45B7-AE75-E3D675DB87BF}"/>
    <pc:docChg chg="custSel modSld">
      <pc:chgData name="TRAN TRI KHANG" userId="2b69f38f-e97b-4795-a559-774dc1ef1bed" providerId="ADAL" clId="{E52F5644-4FC5-45B7-AE75-E3D675DB87BF}" dt="2022-08-08T15:20:20.500" v="66"/>
      <pc:docMkLst>
        <pc:docMk/>
      </pc:docMkLst>
      <pc:sldChg chg="modSp">
        <pc:chgData name="TRAN TRI KHANG" userId="2b69f38f-e97b-4795-a559-774dc1ef1bed" providerId="ADAL" clId="{E52F5644-4FC5-45B7-AE75-E3D675DB87BF}" dt="2022-08-08T15:14:50.233" v="3" actId="403"/>
        <pc:sldMkLst>
          <pc:docMk/>
          <pc:sldMk cId="0" sldId="256"/>
        </pc:sldMkLst>
        <pc:spChg chg="mod">
          <ac:chgData name="TRAN TRI KHANG" userId="2b69f38f-e97b-4795-a559-774dc1ef1bed" providerId="ADAL" clId="{E52F5644-4FC5-45B7-AE75-E3D675DB87BF}" dt="2022-08-08T15:14:44.372" v="0" actId="207"/>
          <ac:spMkLst>
            <pc:docMk/>
            <pc:sldMk cId="0" sldId="256"/>
            <ac:spMk id="9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4:50.233" v="3" actId="403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5:03.766" v="8" actId="113"/>
        <pc:sldMkLst>
          <pc:docMk/>
          <pc:sldMk cId="0" sldId="257"/>
        </pc:sldMkLst>
        <pc:spChg chg="mod">
          <ac:chgData name="TRAN TRI KHANG" userId="2b69f38f-e97b-4795-a559-774dc1ef1bed" providerId="ADAL" clId="{E52F5644-4FC5-45B7-AE75-E3D675DB87BF}" dt="2022-08-08T15:14:59.263" v="5" actId="14100"/>
          <ac:spMkLst>
            <pc:docMk/>
            <pc:sldMk cId="0" sldId="257"/>
            <ac:spMk id="2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01.916" v="7" actId="113"/>
          <ac:spMkLst>
            <pc:docMk/>
            <pc:sldMk cId="0" sldId="257"/>
            <ac:spMk id="24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03.766" v="8" actId="113"/>
          <ac:spMkLst>
            <pc:docMk/>
            <pc:sldMk cId="0" sldId="257"/>
            <ac:spMk id="25" creationId="{00000000-0000-0000-0000-000000000000}"/>
          </ac:spMkLst>
        </pc:spChg>
      </pc:sldChg>
      <pc:sldChg chg="modSp mod modAnim">
        <pc:chgData name="TRAN TRI KHANG" userId="2b69f38f-e97b-4795-a559-774dc1ef1bed" providerId="ADAL" clId="{E52F5644-4FC5-45B7-AE75-E3D675DB87BF}" dt="2022-08-08T15:20:20.500" v="66"/>
        <pc:sldMkLst>
          <pc:docMk/>
          <pc:sldMk cId="0" sldId="258"/>
        </pc:sldMkLst>
        <pc:spChg chg="mod">
          <ac:chgData name="TRAN TRI KHANG" userId="2b69f38f-e97b-4795-a559-774dc1ef1bed" providerId="ADAL" clId="{E52F5644-4FC5-45B7-AE75-E3D675DB87BF}" dt="2022-08-08T15:17:50.971" v="45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40.236" v="22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52.100" v="30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26.970" v="16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14.710" v="11" actId="14100"/>
          <ac:spMkLst>
            <pc:docMk/>
            <pc:sldMk cId="0" sldId="258"/>
            <ac:spMk id="17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10.293" v="9" actId="113"/>
          <ac:spMkLst>
            <pc:docMk/>
            <pc:sldMk cId="0" sldId="258"/>
            <ac:spMk id="18" creationId="{00000000-0000-0000-0000-000000000000}"/>
          </ac:spMkLst>
        </pc:spChg>
      </pc:sldChg>
      <pc:sldChg chg="modSp">
        <pc:chgData name="TRAN TRI KHANG" userId="2b69f38f-e97b-4795-a559-774dc1ef1bed" providerId="ADAL" clId="{E52F5644-4FC5-45B7-AE75-E3D675DB87BF}" dt="2022-08-08T15:16:00.840" v="32" actId="113"/>
        <pc:sldMkLst>
          <pc:docMk/>
          <pc:sldMk cId="0" sldId="259"/>
        </pc:sldMkLst>
        <pc:spChg chg="mod">
          <ac:chgData name="TRAN TRI KHANG" userId="2b69f38f-e97b-4795-a559-774dc1ef1bed" providerId="ADAL" clId="{E52F5644-4FC5-45B7-AE75-E3D675DB87BF}" dt="2022-08-08T15:15:59.276" v="31" actId="113"/>
          <ac:spMkLst>
            <pc:docMk/>
            <pc:sldMk cId="0" sldId="259"/>
            <ac:spMk id="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00.840" v="32" actId="113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6:13.892" v="36" actId="242"/>
        <pc:sldMkLst>
          <pc:docMk/>
          <pc:sldMk cId="0" sldId="260"/>
        </pc:sldMkLst>
        <pc:spChg chg="mod">
          <ac:chgData name="TRAN TRI KHANG" userId="2b69f38f-e97b-4795-a559-774dc1ef1bed" providerId="ADAL" clId="{E52F5644-4FC5-45B7-AE75-E3D675DB87BF}" dt="2022-08-08T15:16:08.977" v="34" actId="113"/>
          <ac:spMkLst>
            <pc:docMk/>
            <pc:sldMk cId="0" sldId="260"/>
            <ac:spMk id="8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06.977" v="33" actId="113"/>
          <ac:spMkLst>
            <pc:docMk/>
            <pc:sldMk cId="0" sldId="260"/>
            <ac:spMk id="10" creationId="{00000000-0000-0000-0000-000000000000}"/>
          </ac:spMkLst>
        </pc:spChg>
        <pc:graphicFrameChg chg="modGraphic">
          <ac:chgData name="TRAN TRI KHANG" userId="2b69f38f-e97b-4795-a559-774dc1ef1bed" providerId="ADAL" clId="{E52F5644-4FC5-45B7-AE75-E3D675DB87BF}" dt="2022-08-08T15:16:13.892" v="36" actId="242"/>
          <ac:graphicFrameMkLst>
            <pc:docMk/>
            <pc:sldMk cId="0" sldId="260"/>
            <ac:graphicFrameMk id="9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6:34.088" v="44" actId="403"/>
        <pc:sldMkLst>
          <pc:docMk/>
          <pc:sldMk cId="0" sldId="261"/>
        </pc:sldMkLst>
        <pc:spChg chg="mod">
          <ac:chgData name="TRAN TRI KHANG" userId="2b69f38f-e97b-4795-a559-774dc1ef1bed" providerId="ADAL" clId="{E52F5644-4FC5-45B7-AE75-E3D675DB87BF}" dt="2022-08-08T15:16:22.020" v="37" actId="113"/>
          <ac:spMkLst>
            <pc:docMk/>
            <pc:sldMk cId="0" sldId="261"/>
            <ac:spMk id="4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34.088" v="44" actId="403"/>
          <ac:spMkLst>
            <pc:docMk/>
            <pc:sldMk cId="0" sldId="261"/>
            <ac:spMk id="11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32.512" v="43" actId="403"/>
          <ac:spMkLst>
            <pc:docMk/>
            <pc:sldMk cId="0" sldId="261"/>
            <ac:spMk id="12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8:20.392" v="48" actId="113"/>
        <pc:sldMkLst>
          <pc:docMk/>
          <pc:sldMk cId="0" sldId="262"/>
        </pc:sldMkLst>
        <pc:spChg chg="mod">
          <ac:chgData name="TRAN TRI KHANG" userId="2b69f38f-e97b-4795-a559-774dc1ef1bed" providerId="ADAL" clId="{E52F5644-4FC5-45B7-AE75-E3D675DB87BF}" dt="2022-08-08T15:18:20.392" v="48" actId="113"/>
          <ac:spMkLst>
            <pc:docMk/>
            <pc:sldMk cId="0" sldId="262"/>
            <ac:spMk id="9" creationId="{00000000-0000-0000-0000-000000000000}"/>
          </ac:spMkLst>
        </pc:spChg>
        <pc:graphicFrameChg chg="mod">
          <ac:chgData name="TRAN TRI KHANG" userId="2b69f38f-e97b-4795-a559-774dc1ef1bed" providerId="ADAL" clId="{E52F5644-4FC5-45B7-AE75-E3D675DB87BF}" dt="2022-08-08T15:18:09.962" v="46" actId="123"/>
          <ac:graphicFrameMkLst>
            <pc:docMk/>
            <pc:sldMk cId="0" sldId="262"/>
            <ac:graphicFrameMk id="12" creationId="{A9AFB94A-C883-E93D-DBCF-A95BE620DF1A}"/>
          </ac:graphicFrameMkLst>
        </pc:graphicFrameChg>
        <pc:graphicFrameChg chg="mod">
          <ac:chgData name="TRAN TRI KHANG" userId="2b69f38f-e97b-4795-a559-774dc1ef1bed" providerId="ADAL" clId="{E52F5644-4FC5-45B7-AE75-E3D675DB87BF}" dt="2022-08-08T15:18:15.739" v="47" actId="123"/>
          <ac:graphicFrameMkLst>
            <pc:docMk/>
            <pc:sldMk cId="0" sldId="262"/>
            <ac:graphicFrameMk id="13" creationId="{196DCAA4-67C5-4DAF-F624-AB4DDCDA19B4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8:53.037" v="51" actId="20577"/>
        <pc:sldMkLst>
          <pc:docMk/>
          <pc:sldMk cId="0" sldId="263"/>
        </pc:sldMkLst>
        <pc:spChg chg="mod">
          <ac:chgData name="TRAN TRI KHANG" userId="2b69f38f-e97b-4795-a559-774dc1ef1bed" providerId="ADAL" clId="{E52F5644-4FC5-45B7-AE75-E3D675DB87BF}" dt="2022-08-08T15:18:53.037" v="51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8:42.878" v="49" actId="113"/>
          <ac:spMkLst>
            <pc:docMk/>
            <pc:sldMk cId="0" sldId="263"/>
            <ac:spMk id="28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9:13.932" v="57" actId="123"/>
        <pc:sldMkLst>
          <pc:docMk/>
          <pc:sldMk cId="0" sldId="264"/>
        </pc:sldMkLst>
        <pc:spChg chg="mod">
          <ac:chgData name="TRAN TRI KHANG" userId="2b69f38f-e97b-4795-a559-774dc1ef1bed" providerId="ADAL" clId="{E52F5644-4FC5-45B7-AE75-E3D675DB87BF}" dt="2022-08-08T15:19:01.728" v="54" actId="113"/>
          <ac:spMkLst>
            <pc:docMk/>
            <pc:sldMk cId="0" sldId="264"/>
            <ac:spMk id="12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00.079" v="53" actId="14100"/>
          <ac:spMkLst>
            <pc:docMk/>
            <pc:sldMk cId="0" sldId="264"/>
            <ac:spMk id="14" creationId="{00000000-0000-0000-0000-000000000000}"/>
          </ac:spMkLst>
        </pc:spChg>
        <pc:graphicFrameChg chg="modGraphic">
          <ac:chgData name="TRAN TRI KHANG" userId="2b69f38f-e97b-4795-a559-774dc1ef1bed" providerId="ADAL" clId="{E52F5644-4FC5-45B7-AE75-E3D675DB87BF}" dt="2022-08-08T15:19:13.932" v="57" actId="123"/>
          <ac:graphicFrameMkLst>
            <pc:docMk/>
            <pc:sldMk cId="0" sldId="264"/>
            <ac:graphicFrameMk id="13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9:32.877" v="63" actId="113"/>
        <pc:sldMkLst>
          <pc:docMk/>
          <pc:sldMk cId="0" sldId="265"/>
        </pc:sldMkLst>
        <pc:spChg chg="mod">
          <ac:chgData name="TRAN TRI KHANG" userId="2b69f38f-e97b-4795-a559-774dc1ef1bed" providerId="ADAL" clId="{E52F5644-4FC5-45B7-AE75-E3D675DB87BF}" dt="2022-08-08T15:19:19.823" v="58" actId="123"/>
          <ac:spMkLst>
            <pc:docMk/>
            <pc:sldMk cId="0" sldId="265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29.276" v="61" actId="113"/>
          <ac:spMkLst>
            <pc:docMk/>
            <pc:sldMk cId="0" sldId="265"/>
            <ac:spMk id="11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32.877" v="63" actId="113"/>
          <ac:spMkLst>
            <pc:docMk/>
            <pc:sldMk cId="0" sldId="265"/>
            <ac:spMk id="15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26.862" v="60" actId="14100"/>
          <ac:spMkLst>
            <pc:docMk/>
            <pc:sldMk cId="0" sldId="265"/>
            <ac:spMk id="17" creationId="{00000000-0000-0000-0000-000000000000}"/>
          </ac:spMkLst>
        </pc:spChg>
      </pc:sldChg>
      <pc:sldChg chg="modSp">
        <pc:chgData name="TRAN TRI KHANG" userId="2b69f38f-e97b-4795-a559-774dc1ef1bed" providerId="ADAL" clId="{E52F5644-4FC5-45B7-AE75-E3D675DB87BF}" dt="2022-08-08T15:19:41.613" v="65" actId="113"/>
        <pc:sldMkLst>
          <pc:docMk/>
          <pc:sldMk cId="0" sldId="266"/>
        </pc:sldMkLst>
        <pc:spChg chg="mod">
          <ac:chgData name="TRAN TRI KHANG" userId="2b69f38f-e97b-4795-a559-774dc1ef1bed" providerId="ADAL" clId="{E52F5644-4FC5-45B7-AE75-E3D675DB87BF}" dt="2022-08-08T15:19:40.067" v="64" actId="113"/>
          <ac:spMkLst>
            <pc:docMk/>
            <pc:sldMk cId="0" sldId="266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41.613" v="65" actId="113"/>
          <ac:spMkLst>
            <pc:docMk/>
            <pc:sldMk cId="0" sldId="266"/>
            <ac:spMk id="1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r>
            <a:rPr lang="en-US" sz="4000">
              <a:latin typeface="Roboto Condensed"/>
            </a:rPr>
            <a:t>- Dùng ngôi kể thứ nhất để chia sẻ trải nghiệm của bản thân</a:t>
          </a:r>
          <a:endParaRPr lang="en-US" sz="4000"/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1600"/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1600"/>
        </a:p>
      </dgm:t>
    </dgm:pt>
    <dgm:pt modelId="{489EF95F-46D0-064E-B4DF-173F480F621E}">
      <dgm:prSet custT="1"/>
      <dgm:spPr/>
      <dgm:t>
        <a:bodyPr/>
        <a:lstStyle/>
        <a:p>
          <a:r>
            <a:rPr lang="en-US" sz="4000">
              <a:latin typeface="Roboto Condensed"/>
            </a:rPr>
            <a:t>- Giới thiệu được trải nghiệm đáng nhớ</a:t>
          </a:r>
          <a:endParaRPr lang="en-US" sz="4000" dirty="0">
            <a:latin typeface="Roboto Condensed"/>
          </a:endParaRPr>
        </a:p>
      </dgm:t>
    </dgm:pt>
    <dgm:pt modelId="{29795331-C966-A643-AA4B-70918F84B5AC}" type="parTrans" cxnId="{6717C30C-CBAF-2C4F-82EB-01FE668E7BFD}">
      <dgm:prSet/>
      <dgm:spPr/>
      <dgm:t>
        <a:bodyPr/>
        <a:lstStyle/>
        <a:p>
          <a:endParaRPr lang="en-US" sz="1600"/>
        </a:p>
      </dgm:t>
    </dgm:pt>
    <dgm:pt modelId="{658E3F2A-B38E-D348-A85F-5D67C6C57E23}" type="sibTrans" cxnId="{6717C30C-CBAF-2C4F-82EB-01FE668E7BFD}">
      <dgm:prSet/>
      <dgm:spPr/>
      <dgm:t>
        <a:bodyPr/>
        <a:lstStyle/>
        <a:p>
          <a:endParaRPr lang="en-US" sz="1600"/>
        </a:p>
      </dgm:t>
    </dgm:pt>
    <dgm:pt modelId="{570B9D72-A182-FD4B-BDE2-1462D324BAEE}">
      <dgm:prSet custT="1"/>
      <dgm:spPr/>
      <dgm:t>
        <a:bodyPr/>
        <a:lstStyle/>
        <a:p>
          <a:r>
            <a:rPr lang="en-US" sz="4000">
              <a:latin typeface="Roboto Condensed"/>
            </a:rPr>
            <a:t>- Trình bày các sự việc theo một trình tự hợp lí</a:t>
          </a:r>
          <a:endParaRPr lang="en-US" sz="4000" dirty="0">
            <a:latin typeface="Roboto Condensed"/>
          </a:endParaRPr>
        </a:p>
      </dgm:t>
    </dgm:pt>
    <dgm:pt modelId="{804936B9-5FBB-8447-9A13-4ADC508F3393}" type="parTrans" cxnId="{3EA7E245-5DB1-CA40-AF4F-05892193EBF5}">
      <dgm:prSet/>
      <dgm:spPr/>
      <dgm:t>
        <a:bodyPr/>
        <a:lstStyle/>
        <a:p>
          <a:endParaRPr lang="en-US" sz="1600"/>
        </a:p>
      </dgm:t>
    </dgm:pt>
    <dgm:pt modelId="{754C163C-830C-7B43-8C36-24F7E915A9A1}" type="sibTrans" cxnId="{3EA7E245-5DB1-CA40-AF4F-05892193EBF5}">
      <dgm:prSet/>
      <dgm:spPr/>
      <dgm:t>
        <a:bodyPr/>
        <a:lstStyle/>
        <a:p>
          <a:endParaRPr lang="en-US" sz="1600"/>
        </a:p>
      </dgm:t>
    </dgm:pt>
    <dgm:pt modelId="{25B1FBD3-A31F-274A-9AFC-5B0096083F27}">
      <dgm:prSet custT="1"/>
      <dgm:spPr/>
      <dgm:t>
        <a:bodyPr/>
        <a:lstStyle/>
        <a:p>
          <a:r>
            <a:rPr lang="en-US" sz="4000">
              <a:latin typeface="Roboto Condensed"/>
            </a:rPr>
            <a:t>- Kết hợp kể và tả</a:t>
          </a:r>
          <a:endParaRPr lang="en-US" sz="4000" dirty="0">
            <a:latin typeface="Roboto Condensed"/>
          </a:endParaRPr>
        </a:p>
      </dgm:t>
    </dgm:pt>
    <dgm:pt modelId="{EBDB663A-7EFD-904B-90F7-9EB31185D536}" type="parTrans" cxnId="{2E6209B5-1A9B-2A40-9E4D-DACD0DE1BAD8}">
      <dgm:prSet/>
      <dgm:spPr/>
      <dgm:t>
        <a:bodyPr/>
        <a:lstStyle/>
        <a:p>
          <a:endParaRPr lang="en-US" sz="1600"/>
        </a:p>
      </dgm:t>
    </dgm:pt>
    <dgm:pt modelId="{3A3EBA1F-2F72-3749-B76D-67A2917F743B}" type="sibTrans" cxnId="{2E6209B5-1A9B-2A40-9E4D-DACD0DE1BAD8}">
      <dgm:prSet/>
      <dgm:spPr/>
      <dgm:t>
        <a:bodyPr/>
        <a:lstStyle/>
        <a:p>
          <a:endParaRPr lang="en-US" sz="1600"/>
        </a:p>
      </dgm:t>
    </dgm:pt>
    <dgm:pt modelId="{2CA1187A-8D7D-0A4E-ABBC-AF7B35249CF6}">
      <dgm:prSet custT="1"/>
      <dgm:spPr/>
      <dgm:t>
        <a:bodyPr/>
        <a:lstStyle/>
        <a:p>
          <a:r>
            <a:rPr lang="en-US" sz="4000">
              <a:latin typeface="Roboto Condensed"/>
            </a:rPr>
            <a:t>- Thể hiện được cảm xúc của người viết trước sự việc được kể</a:t>
          </a:r>
          <a:endParaRPr lang="en-US" sz="4000" dirty="0">
            <a:latin typeface="Roboto Condensed"/>
          </a:endParaRPr>
        </a:p>
      </dgm:t>
    </dgm:pt>
    <dgm:pt modelId="{B727B51A-65A3-814B-9336-49968B3EF86E}" type="parTrans" cxnId="{A55CA9FF-ADBC-2C45-BE61-02FB72AB1842}">
      <dgm:prSet/>
      <dgm:spPr/>
      <dgm:t>
        <a:bodyPr/>
        <a:lstStyle/>
        <a:p>
          <a:endParaRPr lang="en-US" sz="1600"/>
        </a:p>
      </dgm:t>
    </dgm:pt>
    <dgm:pt modelId="{F55F87BE-38C9-FD4D-8D60-85074681248F}" type="sibTrans" cxnId="{A55CA9FF-ADBC-2C45-BE61-02FB72AB1842}">
      <dgm:prSet/>
      <dgm:spPr/>
      <dgm:t>
        <a:bodyPr/>
        <a:lstStyle/>
        <a:p>
          <a:endParaRPr lang="en-US" sz="16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4A513E-ECFB-C14D-B2F9-2EA505AC295E}" type="pres">
      <dgm:prSet presAssocID="{BEF461CE-5853-2A4D-9724-F82568E8D422}" presName="spacer" presStyleCnt="0"/>
      <dgm:spPr/>
    </dgm:pt>
    <dgm:pt modelId="{BF9A14B7-C8A0-4B4E-A482-BCAE83DA45E3}" type="pres">
      <dgm:prSet presAssocID="{489EF95F-46D0-064E-B4DF-173F480F621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814FC1B-87D4-274F-AA38-085F9719B58B}" type="pres">
      <dgm:prSet presAssocID="{658E3F2A-B38E-D348-A85F-5D67C6C57E23}" presName="spacer" presStyleCnt="0"/>
      <dgm:spPr/>
    </dgm:pt>
    <dgm:pt modelId="{75966B7F-FCA4-A442-B6CC-D7BADA63ACEF}" type="pres">
      <dgm:prSet presAssocID="{570B9D72-A182-FD4B-BDE2-1462D324BAE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6E8C043-26F0-4B45-B0FE-64A86E2F72EB}" type="pres">
      <dgm:prSet presAssocID="{754C163C-830C-7B43-8C36-24F7E915A9A1}" presName="spacer" presStyleCnt="0"/>
      <dgm:spPr/>
    </dgm:pt>
    <dgm:pt modelId="{FECBA0E9-6F9F-AC49-BB20-CD48939347DA}" type="pres">
      <dgm:prSet presAssocID="{25B1FBD3-A31F-274A-9AFC-5B0096083F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E9B0E2-4ED6-5A41-8C0C-952473660B07}" type="pres">
      <dgm:prSet presAssocID="{3A3EBA1F-2F72-3749-B76D-67A2917F743B}" presName="spacer" presStyleCnt="0"/>
      <dgm:spPr/>
    </dgm:pt>
    <dgm:pt modelId="{7B2D3A6F-6878-4542-97B7-D46F017165A0}" type="pres">
      <dgm:prSet presAssocID="{2CA1187A-8D7D-0A4E-ABBC-AF7B35249CF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17C30C-CBAF-2C4F-82EB-01FE668E7BFD}" srcId="{5C663037-1935-D943-9F73-02A223286D04}" destId="{489EF95F-46D0-064E-B4DF-173F480F621E}" srcOrd="1" destOrd="0" parTransId="{29795331-C966-A643-AA4B-70918F84B5AC}" sibTransId="{658E3F2A-B38E-D348-A85F-5D67C6C57E23}"/>
    <dgm:cxn modelId="{5CDB2440-0BD1-7D41-8BD0-2D641D7D7895}" type="presOf" srcId="{489EF95F-46D0-064E-B4DF-173F480F621E}" destId="{BF9A14B7-C8A0-4B4E-A482-BCAE83DA45E3}" srcOrd="0" destOrd="0" presId="urn:microsoft.com/office/officeart/2005/8/layout/vList2"/>
    <dgm:cxn modelId="{3EA7E245-5DB1-CA40-AF4F-05892193EBF5}" srcId="{5C663037-1935-D943-9F73-02A223286D04}" destId="{570B9D72-A182-FD4B-BDE2-1462D324BAEE}" srcOrd="2" destOrd="0" parTransId="{804936B9-5FBB-8447-9A13-4ADC508F3393}" sibTransId="{754C163C-830C-7B43-8C36-24F7E915A9A1}"/>
    <dgm:cxn modelId="{5B53137B-80A7-C945-B45D-FABE5D4EDEC0}" type="presOf" srcId="{570B9D72-A182-FD4B-BDE2-1462D324BAEE}" destId="{75966B7F-FCA4-A442-B6CC-D7BADA63ACEF}" srcOrd="0" destOrd="0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2E6209B5-1A9B-2A40-9E4D-DACD0DE1BAD8}" srcId="{5C663037-1935-D943-9F73-02A223286D04}" destId="{25B1FBD3-A31F-274A-9AFC-5B0096083F27}" srcOrd="3" destOrd="0" parTransId="{EBDB663A-7EFD-904B-90F7-9EB31185D536}" sibTransId="{3A3EBA1F-2F72-3749-B76D-67A2917F743B}"/>
    <dgm:cxn modelId="{34E0DEB6-D583-6C49-B8CD-8840FBF089BF}" type="presOf" srcId="{2CA1187A-8D7D-0A4E-ABBC-AF7B35249CF6}" destId="{7B2D3A6F-6878-4542-97B7-D46F017165A0}" srcOrd="0" destOrd="0" presId="urn:microsoft.com/office/officeart/2005/8/layout/vList2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130380DA-5968-764B-9FBC-7CC0D5AD4423}" type="presOf" srcId="{25B1FBD3-A31F-274A-9AFC-5B0096083F27}" destId="{FECBA0E9-6F9F-AC49-BB20-CD48939347DA}" srcOrd="0" destOrd="0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A55CA9FF-ADBC-2C45-BE61-02FB72AB1842}" srcId="{5C663037-1935-D943-9F73-02A223286D04}" destId="{2CA1187A-8D7D-0A4E-ABBC-AF7B35249CF6}" srcOrd="4" destOrd="0" parTransId="{B727B51A-65A3-814B-9336-49968B3EF86E}" sibTransId="{F55F87BE-38C9-FD4D-8D60-85074681248F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FA19FEAE-35E7-2841-8DB1-1512869B7083}" type="presParOf" srcId="{74508886-7688-A048-8D51-3D53C5F892F0}" destId="{BF9A14B7-C8A0-4B4E-A482-BCAE83DA45E3}" srcOrd="2" destOrd="0" presId="urn:microsoft.com/office/officeart/2005/8/layout/vList2"/>
    <dgm:cxn modelId="{16ADBC10-2D0D-5F44-8106-42261ADDE321}" type="presParOf" srcId="{74508886-7688-A048-8D51-3D53C5F892F0}" destId="{D814FC1B-87D4-274F-AA38-085F9719B58B}" srcOrd="3" destOrd="0" presId="urn:microsoft.com/office/officeart/2005/8/layout/vList2"/>
    <dgm:cxn modelId="{A9014675-16D4-D74B-8E33-7BABF3009C12}" type="presParOf" srcId="{74508886-7688-A048-8D51-3D53C5F892F0}" destId="{75966B7F-FCA4-A442-B6CC-D7BADA63ACEF}" srcOrd="4" destOrd="0" presId="urn:microsoft.com/office/officeart/2005/8/layout/vList2"/>
    <dgm:cxn modelId="{21B2B1B2-CAE1-9843-BED5-C09A5C207110}" type="presParOf" srcId="{74508886-7688-A048-8D51-3D53C5F892F0}" destId="{56E8C043-26F0-4B45-B0FE-64A86E2F72EB}" srcOrd="5" destOrd="0" presId="urn:microsoft.com/office/officeart/2005/8/layout/vList2"/>
    <dgm:cxn modelId="{05710D1E-C533-5F41-A168-1464D1DC1157}" type="presParOf" srcId="{74508886-7688-A048-8D51-3D53C5F892F0}" destId="{FECBA0E9-6F9F-AC49-BB20-CD48939347DA}" srcOrd="6" destOrd="0" presId="urn:microsoft.com/office/officeart/2005/8/layout/vList2"/>
    <dgm:cxn modelId="{8B97F0ED-79C3-BC47-AC05-931D581F6F66}" type="presParOf" srcId="{74508886-7688-A048-8D51-3D53C5F892F0}" destId="{B6E9B0E2-4ED6-5A41-8C0C-952473660B07}" srcOrd="7" destOrd="0" presId="urn:microsoft.com/office/officeart/2005/8/layout/vList2"/>
    <dgm:cxn modelId="{1B71FC5C-A05F-1B46-8AB5-D50C73012272}" type="presParOf" srcId="{74508886-7688-A048-8D51-3D53C5F892F0}" destId="{7B2D3A6F-6878-4542-97B7-D46F017165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Ngôi kể thứ nhất, người kể xưng “tôi”</a:t>
          </a:r>
          <a:endParaRPr lang="en-US" sz="280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CF6F3F44-C22A-3444-A639-BA9DC91A126B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Nhiệm vụ mở bài: Giới thiệu được câu chuyện (trải nghiệm đó là gì?)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BB1D6C82-10E4-DF4B-87D8-33021CC9F648}" type="parTrans" cxnId="{F199FFF2-7DAD-4B4A-AFB3-69D653AF85E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8D3D9F4-5F00-7149-866C-2AF349C627FF}" type="sibTrans" cxnId="{F199FFF2-7DAD-4B4A-AFB3-69D653AF85E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489092C0-DA07-8445-93E5-72072A3F3B82}">
      <dgm:prSet custT="1"/>
      <dgm:spPr/>
      <dgm:t>
        <a:bodyPr/>
        <a:lstStyle/>
        <a:p>
          <a:pPr algn="just"/>
          <a:r>
            <a:rPr lang="en-US" sz="28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thân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lại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diễn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biến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câu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chuyện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04A639DD-2701-B840-872A-2BF1D73A28C6}" type="parTrans" cxnId="{10201AE2-4ACC-034B-87BB-38C2C7CB1F94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E64FCF3F-0DF2-BF4A-B2C0-470E7A38829C}" type="sibTrans" cxnId="{10201AE2-4ACC-034B-87BB-38C2C7CB1F94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1AD5A44-4C55-0F40-8BBC-53EE07FB131F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Nhiệm vụ kết bài: Kết thúc câu chuyện và cảm xúc của người viết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CB38C9E6-BB02-6545-A7C3-30EC8F1A510E}" type="parTrans" cxnId="{433F9D2F-2396-6945-9E01-CCD7E8E7BA82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DC42686-CCBE-9B44-9B20-B48E0BB0189A}" type="sibTrans" cxnId="{433F9D2F-2396-6945-9E01-CCD7E8E7BA82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7150E54-D87A-0441-83B8-EEB46D8EAFE7}">
      <dgm:prSet custT="1"/>
      <dgm:spPr/>
      <dgm:t>
        <a:bodyPr/>
        <a:lstStyle/>
        <a:p>
          <a:pPr algn="just"/>
          <a:r>
            <a:rPr lang="en-US" sz="28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2800" dirty="0">
            <a:solidFill>
              <a:schemeClr val="bg1"/>
            </a:solidFill>
            <a:latin typeface="Roboto Condensed"/>
          </a:endParaRPr>
        </a:p>
      </dgm:t>
    </dgm:pt>
    <dgm:pt modelId="{95DC594E-65CA-9548-976B-5C05979FAA99}" type="parTrans" cxnId="{7FC59B1A-1B00-6241-9681-7AD2D40F19E6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EDFADFC8-7121-8D4D-8123-A794124F6DA5}" type="sibTrans" cxnId="{7FC59B1A-1B00-6241-9681-7AD2D40F19E6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4A513E-ECFB-C14D-B2F9-2EA505AC295E}" type="pres">
      <dgm:prSet presAssocID="{BEF461CE-5853-2A4D-9724-F82568E8D422}" presName="spacer" presStyleCnt="0"/>
      <dgm:spPr/>
    </dgm:pt>
    <dgm:pt modelId="{2BBFB935-C2EA-FE44-8E2F-DC91467B7727}" type="pres">
      <dgm:prSet presAssocID="{CF6F3F44-C22A-3444-A639-BA9DC91A12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894F50-1E0B-7F49-8EB0-C0A03333E15E}" type="pres">
      <dgm:prSet presAssocID="{18D3D9F4-5F00-7149-866C-2AF349C627FF}" presName="spacer" presStyleCnt="0"/>
      <dgm:spPr/>
    </dgm:pt>
    <dgm:pt modelId="{A7E1DE6F-1544-4043-AB48-A654DB964267}" type="pres">
      <dgm:prSet presAssocID="{489092C0-DA07-8445-93E5-72072A3F3B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FC15D6-2E74-0B41-95CA-D695139CF2B4}" type="pres">
      <dgm:prSet presAssocID="{E64FCF3F-0DF2-BF4A-B2C0-470E7A38829C}" presName="spacer" presStyleCnt="0"/>
      <dgm:spPr/>
    </dgm:pt>
    <dgm:pt modelId="{85048FC1-335B-CF48-813E-A181ED7DE656}" type="pres">
      <dgm:prSet presAssocID="{D1AD5A44-4C55-0F40-8BBC-53EE07FB131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9F537A-D54E-4648-832F-7E36BD89DF66}" type="pres">
      <dgm:prSet presAssocID="{1DC42686-CCBE-9B44-9B20-B48E0BB0189A}" presName="spacer" presStyleCnt="0"/>
      <dgm:spPr/>
    </dgm:pt>
    <dgm:pt modelId="{27E013CC-99E6-584C-8767-019E23901E47}" type="pres">
      <dgm:prSet presAssocID="{D7150E54-D87A-0441-83B8-EEB46D8EAF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C33F114-DDA6-BA46-B5A7-B754B9D373EB}" type="presOf" srcId="{D7150E54-D87A-0441-83B8-EEB46D8EAFE7}" destId="{27E013CC-99E6-584C-8767-019E23901E47}" srcOrd="0" destOrd="0" presId="urn:microsoft.com/office/officeart/2005/8/layout/vList2"/>
    <dgm:cxn modelId="{7FC59B1A-1B00-6241-9681-7AD2D40F19E6}" srcId="{5C663037-1935-D943-9F73-02A223286D04}" destId="{D7150E54-D87A-0441-83B8-EEB46D8EAFE7}" srcOrd="4" destOrd="0" parTransId="{95DC594E-65CA-9548-976B-5C05979FAA99}" sibTransId="{EDFADFC8-7121-8D4D-8123-A794124F6DA5}"/>
    <dgm:cxn modelId="{433F9D2F-2396-6945-9E01-CCD7E8E7BA82}" srcId="{5C663037-1935-D943-9F73-02A223286D04}" destId="{D1AD5A44-4C55-0F40-8BBC-53EE07FB131F}" srcOrd="3" destOrd="0" parTransId="{CB38C9E6-BB02-6545-A7C3-30EC8F1A510E}" sibTransId="{1DC42686-CCBE-9B44-9B20-B48E0BB0189A}"/>
    <dgm:cxn modelId="{03E7B372-4104-5043-9146-250F5ED38D71}" type="presOf" srcId="{489092C0-DA07-8445-93E5-72072A3F3B82}" destId="{A7E1DE6F-1544-4043-AB48-A654DB964267}" srcOrd="0" destOrd="0" presId="urn:microsoft.com/office/officeart/2005/8/layout/vList2"/>
    <dgm:cxn modelId="{09A6A785-AB9B-B849-BAA6-891DEC5C4837}" type="presOf" srcId="{CF6F3F44-C22A-3444-A639-BA9DC91A126B}" destId="{2BBFB935-C2EA-FE44-8E2F-DC91467B7727}" srcOrd="0" destOrd="0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FCD796B0-93F9-9243-A56A-4BC4936F9ABE}" type="presOf" srcId="{D1AD5A44-4C55-0F40-8BBC-53EE07FB131F}" destId="{85048FC1-335B-CF48-813E-A181ED7DE656}" srcOrd="0" destOrd="0" presId="urn:microsoft.com/office/officeart/2005/8/layout/vList2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10201AE2-4ACC-034B-87BB-38C2C7CB1F94}" srcId="{5C663037-1935-D943-9F73-02A223286D04}" destId="{489092C0-DA07-8445-93E5-72072A3F3B82}" srcOrd="2" destOrd="0" parTransId="{04A639DD-2701-B840-872A-2BF1D73A28C6}" sibTransId="{E64FCF3F-0DF2-BF4A-B2C0-470E7A38829C}"/>
    <dgm:cxn modelId="{F199FFF2-7DAD-4B4A-AFB3-69D653AF85EE}" srcId="{5C663037-1935-D943-9F73-02A223286D04}" destId="{CF6F3F44-C22A-3444-A639-BA9DC91A126B}" srcOrd="1" destOrd="0" parTransId="{BB1D6C82-10E4-DF4B-87D8-33021CC9F648}" sibTransId="{18D3D9F4-5F00-7149-866C-2AF349C627FF}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5DD730B9-D3A5-0744-B21A-80E735898D37}" type="presParOf" srcId="{74508886-7688-A048-8D51-3D53C5F892F0}" destId="{2BBFB935-C2EA-FE44-8E2F-DC91467B7727}" srcOrd="2" destOrd="0" presId="urn:microsoft.com/office/officeart/2005/8/layout/vList2"/>
    <dgm:cxn modelId="{3962E451-2B88-B045-BFFD-475626206288}" type="presParOf" srcId="{74508886-7688-A048-8D51-3D53C5F892F0}" destId="{D6894F50-1E0B-7F49-8EB0-C0A03333E15E}" srcOrd="3" destOrd="0" presId="urn:microsoft.com/office/officeart/2005/8/layout/vList2"/>
    <dgm:cxn modelId="{5BD79208-341B-444A-9E7F-A21038522099}" type="presParOf" srcId="{74508886-7688-A048-8D51-3D53C5F892F0}" destId="{A7E1DE6F-1544-4043-AB48-A654DB964267}" srcOrd="4" destOrd="0" presId="urn:microsoft.com/office/officeart/2005/8/layout/vList2"/>
    <dgm:cxn modelId="{B07DD6E7-4CFC-ED4C-AA30-429E6E202447}" type="presParOf" srcId="{74508886-7688-A048-8D51-3D53C5F892F0}" destId="{B3FC15D6-2E74-0B41-95CA-D695139CF2B4}" srcOrd="5" destOrd="0" presId="urn:microsoft.com/office/officeart/2005/8/layout/vList2"/>
    <dgm:cxn modelId="{D774A277-F2F5-3242-87FD-43B11B14F60A}" type="presParOf" srcId="{74508886-7688-A048-8D51-3D53C5F892F0}" destId="{85048FC1-335B-CF48-813E-A181ED7DE656}" srcOrd="6" destOrd="0" presId="urn:microsoft.com/office/officeart/2005/8/layout/vList2"/>
    <dgm:cxn modelId="{9ED771F8-B5F8-E84E-B886-4F2ABE1E5751}" type="presParOf" srcId="{74508886-7688-A048-8D51-3D53C5F892F0}" destId="{5A9F537A-D54E-4648-832F-7E36BD89DF66}" srcOrd="7" destOrd="0" presId="urn:microsoft.com/office/officeart/2005/8/layout/vList2"/>
    <dgm:cxn modelId="{01B90358-F30C-2840-B7D1-92D6050902D1}" type="presParOf" srcId="{74508886-7688-A048-8D51-3D53C5F892F0}" destId="{27E013CC-99E6-584C-8767-019E23901E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2800" dirty="0">
              <a:solidFill>
                <a:schemeClr val="bg1"/>
              </a:solidFill>
              <a:latin typeface="Roboto Condensed"/>
            </a:rPr>
            <a:t>:</a:t>
          </a:r>
          <a:endParaRPr lang="en-US" sz="2800" dirty="0">
            <a:solidFill>
              <a:schemeClr val="bg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0F9367BE-41A7-F54E-90D2-A52C903B117D}">
      <dgm:prSet custT="1"/>
      <dgm:spPr/>
      <dgm:t>
        <a:bodyPr/>
        <a:lstStyle/>
        <a:p>
          <a:pPr algn="just"/>
          <a:r>
            <a:rPr lang="en-US" sz="2800" dirty="0">
              <a:solidFill>
                <a:srgbClr val="2F878F"/>
              </a:solidFill>
              <a:latin typeface="Roboto Condensed"/>
            </a:rPr>
            <a:t>Gia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chuyển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nhà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E4A30044-D5D7-5A48-9ABF-A57A4E699202}" type="parTrans" cxnId="{E30EB56E-6C63-C848-9AA3-A6C097E1CA7F}">
      <dgm:prSet/>
      <dgm:spPr/>
      <dgm:t>
        <a:bodyPr/>
        <a:lstStyle/>
        <a:p>
          <a:endParaRPr lang="en-US" sz="2800"/>
        </a:p>
      </dgm:t>
    </dgm:pt>
    <dgm:pt modelId="{FE44D307-AF0C-394F-95B3-38AF9D643A3F}" type="sibTrans" cxnId="{E30EB56E-6C63-C848-9AA3-A6C097E1CA7F}">
      <dgm:prSet/>
      <dgm:spPr/>
      <dgm:t>
        <a:bodyPr/>
        <a:lstStyle/>
        <a:p>
          <a:endParaRPr lang="en-US" sz="2800"/>
        </a:p>
      </dgm:t>
    </dgm:pt>
    <dgm:pt modelId="{C4AA0A27-68A0-D340-8ABB-72D336ECB8C8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Bông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gặm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chân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364510B3-8EF7-1D4C-AB18-6C5CC6772966}" type="parTrans" cxnId="{08BC0387-DFB1-8849-B5E2-05FE5792868F}">
      <dgm:prSet/>
      <dgm:spPr/>
      <dgm:t>
        <a:bodyPr/>
        <a:lstStyle/>
        <a:p>
          <a:endParaRPr lang="en-US" sz="2800"/>
        </a:p>
      </dgm:t>
    </dgm:pt>
    <dgm:pt modelId="{03E17349-640D-C949-B56A-E52A639A42AB}" type="sibTrans" cxnId="{08BC0387-DFB1-8849-B5E2-05FE5792868F}">
      <dgm:prSet/>
      <dgm:spPr/>
      <dgm:t>
        <a:bodyPr/>
        <a:lstStyle/>
        <a:p>
          <a:endParaRPr lang="en-US" sz="2800"/>
        </a:p>
      </dgm:t>
    </dgm:pt>
    <dgm:pt modelId="{0F92B158-DD8E-3D48-9FFC-B1B84F21053B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Bà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ngoại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gửi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gia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mèo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</a:t>
          </a:r>
        </a:p>
      </dgm:t>
    </dgm:pt>
    <dgm:pt modelId="{AD14572B-11F9-A34E-898A-291FA144F69F}" type="parTrans" cxnId="{3FDC4CF3-A0EC-A846-B8B0-46A516878AA6}">
      <dgm:prSet/>
      <dgm:spPr/>
      <dgm:t>
        <a:bodyPr/>
        <a:lstStyle/>
        <a:p>
          <a:endParaRPr lang="en-US" sz="2800"/>
        </a:p>
      </dgm:t>
    </dgm:pt>
    <dgm:pt modelId="{AE35A9EB-EE33-FB4F-9682-095975EE19A5}" type="sibTrans" cxnId="{3FDC4CF3-A0EC-A846-B8B0-46A516878AA6}">
      <dgm:prSet/>
      <dgm:spPr/>
      <dgm:t>
        <a:bodyPr/>
        <a:lstStyle/>
        <a:p>
          <a:endParaRPr lang="en-US" sz="2800"/>
        </a:p>
      </dgm:t>
    </dgm:pt>
    <dgm:pt modelId="{87B7A829-D2AB-0240-83E1-13AD2BA90831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Từ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lúc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dám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bén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mảng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phòng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D32A6B50-1025-2045-8EA5-C49B0C8AFB59}" type="parTrans" cxnId="{8A9B555B-CBD6-6644-B659-ACC979621C95}">
      <dgm:prSet/>
      <dgm:spPr/>
      <dgm:t>
        <a:bodyPr/>
        <a:lstStyle/>
        <a:p>
          <a:endParaRPr lang="en-US" sz="2800"/>
        </a:p>
      </dgm:t>
    </dgm:pt>
    <dgm:pt modelId="{4F5BF156-F61E-0E49-B6E8-ADC3BE4060E8}" type="sibTrans" cxnId="{8A9B555B-CBD6-6644-B659-ACC979621C95}">
      <dgm:prSet/>
      <dgm:spPr/>
      <dgm:t>
        <a:bodyPr/>
        <a:lstStyle/>
        <a:p>
          <a:endParaRPr lang="en-US" sz="2800"/>
        </a:p>
      </dgm:t>
    </dgm:pt>
    <dgm:pt modelId="{209BBAAC-705A-DA41-9BFF-4DE047FBA28D}">
      <dgm:prSet custT="1"/>
      <dgm:spPr/>
      <dgm:t>
        <a:bodyPr/>
        <a:lstStyle/>
        <a:p>
          <a:pPr algn="just"/>
          <a:r>
            <a:rPr lang="en-US" sz="28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buổi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chiều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con Mun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nữa</a:t>
          </a:r>
          <a:endParaRPr lang="en-US" sz="2800" dirty="0">
            <a:solidFill>
              <a:srgbClr val="2F878F"/>
            </a:solidFill>
            <a:latin typeface="Roboto Condensed"/>
          </a:endParaRPr>
        </a:p>
      </dgm:t>
    </dgm:pt>
    <dgm:pt modelId="{385B6E1C-A334-2B4F-B369-46D95FD9D3F9}" type="parTrans" cxnId="{1D819462-7FB5-0747-90BB-4181FB1F14A5}">
      <dgm:prSet/>
      <dgm:spPr/>
      <dgm:t>
        <a:bodyPr/>
        <a:lstStyle/>
        <a:p>
          <a:endParaRPr lang="en-US" sz="2800"/>
        </a:p>
      </dgm:t>
    </dgm:pt>
    <dgm:pt modelId="{A6D2FED3-1197-3649-A2DB-1F1BAC3C46E1}" type="sibTrans" cxnId="{1D819462-7FB5-0747-90BB-4181FB1F14A5}">
      <dgm:prSet/>
      <dgm:spPr/>
      <dgm:t>
        <a:bodyPr/>
        <a:lstStyle/>
        <a:p>
          <a:endParaRPr lang="en-US" sz="2800"/>
        </a:p>
      </dgm:t>
    </dgm:pt>
    <dgm:pt modelId="{8ED7E170-FCB3-F04F-A58F-2731D1673488}">
      <dgm:prSet custT="1"/>
      <dgm:spPr/>
      <dgm:t>
        <a:bodyPr/>
        <a:lstStyle/>
        <a:p>
          <a:pPr algn="just"/>
          <a:r>
            <a:rPr lang="en-US" sz="2800" dirty="0">
              <a:solidFill>
                <a:srgbClr val="2F878F"/>
              </a:solidFill>
              <a:latin typeface="Roboto Condensed"/>
            </a:rPr>
            <a:t>Hai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chị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em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khóc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vì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dirty="0" err="1">
              <a:solidFill>
                <a:srgbClr val="2F878F"/>
              </a:solidFill>
              <a:latin typeface="Roboto Condensed"/>
            </a:rPr>
            <a:t>nhớ</a:t>
          </a:r>
          <a:r>
            <a:rPr lang="en-US" sz="2800" dirty="0">
              <a:solidFill>
                <a:srgbClr val="2F878F"/>
              </a:solidFill>
              <a:latin typeface="Roboto Condensed"/>
            </a:rPr>
            <a:t> Mun</a:t>
          </a:r>
        </a:p>
      </dgm:t>
    </dgm:pt>
    <dgm:pt modelId="{32844226-190C-D34C-840A-18A2EC1008C2}" type="parTrans" cxnId="{D3B7E367-96FE-634C-A90B-A2DD71EF57B1}">
      <dgm:prSet/>
      <dgm:spPr/>
      <dgm:t>
        <a:bodyPr/>
        <a:lstStyle/>
        <a:p>
          <a:endParaRPr lang="en-US" sz="2800"/>
        </a:p>
      </dgm:t>
    </dgm:pt>
    <dgm:pt modelId="{45814EDE-993F-704A-AC6E-0CEF072AFCE5}" type="sibTrans" cxnId="{D3B7E367-96FE-634C-A90B-A2DD71EF57B1}">
      <dgm:prSet/>
      <dgm:spPr/>
      <dgm:t>
        <a:bodyPr/>
        <a:lstStyle/>
        <a:p>
          <a:endParaRPr lang="en-US" sz="28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1" custScaleY="96905" custLinFactNeighborX="-68918" custLinFactNeighborY="-8517">
        <dgm:presLayoutVars>
          <dgm:chMax val="0"/>
          <dgm:bulletEnabled val="1"/>
        </dgm:presLayoutVars>
      </dgm:prSet>
      <dgm:spPr/>
    </dgm:pt>
    <dgm:pt modelId="{6E3A69BE-D3F2-8D4C-935F-378881D377A9}" type="pres">
      <dgm:prSet presAssocID="{304A6C04-4CA4-5A4C-8138-6140BD5CEBF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D406A4D-5E32-0C42-9219-EA269E2B09AF}" type="presOf" srcId="{0F9367BE-41A7-F54E-90D2-A52C903B117D}" destId="{6E3A69BE-D3F2-8D4C-935F-378881D377A9}" srcOrd="0" destOrd="0" presId="urn:microsoft.com/office/officeart/2005/8/layout/vList2"/>
    <dgm:cxn modelId="{8A9B555B-CBD6-6644-B659-ACC979621C95}" srcId="{304A6C04-4CA4-5A4C-8138-6140BD5CEBFB}" destId="{87B7A829-D2AB-0240-83E1-13AD2BA90831}" srcOrd="3" destOrd="0" parTransId="{D32A6B50-1025-2045-8EA5-C49B0C8AFB59}" sibTransId="{4F5BF156-F61E-0E49-B6E8-ADC3BE4060E8}"/>
    <dgm:cxn modelId="{1D819462-7FB5-0747-90BB-4181FB1F14A5}" srcId="{304A6C04-4CA4-5A4C-8138-6140BD5CEBFB}" destId="{209BBAAC-705A-DA41-9BFF-4DE047FBA28D}" srcOrd="4" destOrd="0" parTransId="{385B6E1C-A334-2B4F-B369-46D95FD9D3F9}" sibTransId="{A6D2FED3-1197-3649-A2DB-1F1BAC3C46E1}"/>
    <dgm:cxn modelId="{D3B7E367-96FE-634C-A90B-A2DD71EF57B1}" srcId="{304A6C04-4CA4-5A4C-8138-6140BD5CEBFB}" destId="{8ED7E170-FCB3-F04F-A58F-2731D1673488}" srcOrd="5" destOrd="0" parTransId="{32844226-190C-D34C-840A-18A2EC1008C2}" sibTransId="{45814EDE-993F-704A-AC6E-0CEF072AFCE5}"/>
    <dgm:cxn modelId="{E30EB56E-6C63-C848-9AA3-A6C097E1CA7F}" srcId="{304A6C04-4CA4-5A4C-8138-6140BD5CEBFB}" destId="{0F9367BE-41A7-F54E-90D2-A52C903B117D}" srcOrd="0" destOrd="0" parTransId="{E4A30044-D5D7-5A48-9ABF-A57A4E699202}" sibTransId="{FE44D307-AF0C-394F-95B3-38AF9D643A3F}"/>
    <dgm:cxn modelId="{93513B72-A31A-1440-9A8F-9DA08A790C74}" type="presOf" srcId="{C4AA0A27-68A0-D340-8ABB-72D336ECB8C8}" destId="{6E3A69BE-D3F2-8D4C-935F-378881D377A9}" srcOrd="0" destOrd="1" presId="urn:microsoft.com/office/officeart/2005/8/layout/vList2"/>
    <dgm:cxn modelId="{E26A857B-6993-1B4A-BB3E-7EF4BECDD71B}" type="presOf" srcId="{209BBAAC-705A-DA41-9BFF-4DE047FBA28D}" destId="{6E3A69BE-D3F2-8D4C-935F-378881D377A9}" srcOrd="0" destOrd="4" presId="urn:microsoft.com/office/officeart/2005/8/layout/vList2"/>
    <dgm:cxn modelId="{08BC0387-DFB1-8849-B5E2-05FE5792868F}" srcId="{304A6C04-4CA4-5A4C-8138-6140BD5CEBFB}" destId="{C4AA0A27-68A0-D340-8ABB-72D336ECB8C8}" srcOrd="1" destOrd="0" parTransId="{364510B3-8EF7-1D4C-AB18-6C5CC6772966}" sibTransId="{03E17349-640D-C949-B56A-E52A639A42AB}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D70F65EC-A6FE-C84D-8DD2-A2EC0F63E76E}" type="presOf" srcId="{8ED7E170-FCB3-F04F-A58F-2731D1673488}" destId="{6E3A69BE-D3F2-8D4C-935F-378881D377A9}" srcOrd="0" destOrd="5" presId="urn:microsoft.com/office/officeart/2005/8/layout/vList2"/>
    <dgm:cxn modelId="{3FDC4CF3-A0EC-A846-B8B0-46A516878AA6}" srcId="{304A6C04-4CA4-5A4C-8138-6140BD5CEBFB}" destId="{0F92B158-DD8E-3D48-9FFC-B1B84F21053B}" srcOrd="2" destOrd="0" parTransId="{AD14572B-11F9-A34E-898A-291FA144F69F}" sibTransId="{AE35A9EB-EE33-FB4F-9682-095975EE19A5}"/>
    <dgm:cxn modelId="{584FFEF7-6511-E44B-921E-AA60E3592159}" type="presOf" srcId="{87B7A829-D2AB-0240-83E1-13AD2BA90831}" destId="{6E3A69BE-D3F2-8D4C-935F-378881D377A9}" srcOrd="0" destOrd="3" presId="urn:microsoft.com/office/officeart/2005/8/layout/vList2"/>
    <dgm:cxn modelId="{66DE81FB-7D79-0044-9F9A-7353F03D0B51}" type="presOf" srcId="{0F92B158-DD8E-3D48-9FFC-B1B84F21053B}" destId="{6E3A69BE-D3F2-8D4C-935F-378881D377A9}" srcOrd="0" destOrd="2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782BAFCF-6BF1-9F4F-8CA3-6F245DEE6FD2}" type="presParOf" srcId="{74508886-7688-A048-8D51-3D53C5F892F0}" destId="{6E3A69BE-D3F2-8D4C-935F-378881D377A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55867"/>
          <a:ext cx="16014412" cy="9582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Dùng ngôi kể thứ nhất để chia sẻ trải nghiệm của bản thân</a:t>
          </a:r>
          <a:endParaRPr lang="en-US" sz="4000" kern="1200"/>
        </a:p>
      </dsp:txBody>
      <dsp:txXfrm>
        <a:off x="46777" y="102644"/>
        <a:ext cx="15920858" cy="864675"/>
      </dsp:txXfrm>
    </dsp:sp>
    <dsp:sp modelId="{BF9A14B7-C8A0-4B4E-A482-BCAE83DA45E3}">
      <dsp:nvSpPr>
        <dsp:cNvPr id="0" name=""/>
        <dsp:cNvSpPr/>
      </dsp:nvSpPr>
      <dsp:spPr>
        <a:xfrm>
          <a:off x="0" y="1135057"/>
          <a:ext cx="16014412" cy="958229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Giới thiệu được trải nghiệm đáng nhớ</a:t>
          </a:r>
          <a:endParaRPr lang="en-US" sz="4000" kern="1200" dirty="0">
            <a:latin typeface="Roboto Condensed"/>
          </a:endParaRPr>
        </a:p>
      </dsp:txBody>
      <dsp:txXfrm>
        <a:off x="46777" y="1181834"/>
        <a:ext cx="15920858" cy="864675"/>
      </dsp:txXfrm>
    </dsp:sp>
    <dsp:sp modelId="{75966B7F-FCA4-A442-B6CC-D7BADA63ACEF}">
      <dsp:nvSpPr>
        <dsp:cNvPr id="0" name=""/>
        <dsp:cNvSpPr/>
      </dsp:nvSpPr>
      <dsp:spPr>
        <a:xfrm>
          <a:off x="0" y="2214247"/>
          <a:ext cx="16014412" cy="95822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Trình bày các sự việc theo một trình tự hợp lí</a:t>
          </a:r>
          <a:endParaRPr lang="en-US" sz="4000" kern="1200" dirty="0">
            <a:latin typeface="Roboto Condensed"/>
          </a:endParaRPr>
        </a:p>
      </dsp:txBody>
      <dsp:txXfrm>
        <a:off x="46777" y="2261024"/>
        <a:ext cx="15920858" cy="864675"/>
      </dsp:txXfrm>
    </dsp:sp>
    <dsp:sp modelId="{FECBA0E9-6F9F-AC49-BB20-CD48939347DA}">
      <dsp:nvSpPr>
        <dsp:cNvPr id="0" name=""/>
        <dsp:cNvSpPr/>
      </dsp:nvSpPr>
      <dsp:spPr>
        <a:xfrm>
          <a:off x="0" y="3293437"/>
          <a:ext cx="16014412" cy="958229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Kết hợp kể và tả</a:t>
          </a:r>
          <a:endParaRPr lang="en-US" sz="4000" kern="1200" dirty="0">
            <a:latin typeface="Roboto Condensed"/>
          </a:endParaRPr>
        </a:p>
      </dsp:txBody>
      <dsp:txXfrm>
        <a:off x="46777" y="3340214"/>
        <a:ext cx="15920858" cy="864675"/>
      </dsp:txXfrm>
    </dsp:sp>
    <dsp:sp modelId="{7B2D3A6F-6878-4542-97B7-D46F017165A0}">
      <dsp:nvSpPr>
        <dsp:cNvPr id="0" name=""/>
        <dsp:cNvSpPr/>
      </dsp:nvSpPr>
      <dsp:spPr>
        <a:xfrm>
          <a:off x="0" y="4372627"/>
          <a:ext cx="16014412" cy="95822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Thể hiện được cảm xúc của người viết trước sự việc được kể</a:t>
          </a:r>
          <a:endParaRPr lang="en-US" sz="4000" kern="1200" dirty="0">
            <a:latin typeface="Roboto Condensed"/>
          </a:endParaRPr>
        </a:p>
      </dsp:txBody>
      <dsp:txXfrm>
        <a:off x="46777" y="4419404"/>
        <a:ext cx="15920858" cy="864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25084"/>
          <a:ext cx="7354804" cy="10892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Ngôi kể thứ nhất, người kể xưng “tôi”</a:t>
          </a:r>
          <a:endParaRPr lang="en-US" sz="2800" kern="1200">
            <a:solidFill>
              <a:schemeClr val="bg1"/>
            </a:solidFill>
          </a:endParaRPr>
        </a:p>
      </dsp:txBody>
      <dsp:txXfrm>
        <a:off x="53174" y="78258"/>
        <a:ext cx="7248456" cy="982922"/>
      </dsp:txXfrm>
    </dsp:sp>
    <dsp:sp modelId="{2BBFB935-C2EA-FE44-8E2F-DC91467B7727}">
      <dsp:nvSpPr>
        <dsp:cNvPr id="0" name=""/>
        <dsp:cNvSpPr/>
      </dsp:nvSpPr>
      <dsp:spPr>
        <a:xfrm>
          <a:off x="0" y="1255474"/>
          <a:ext cx="7354804" cy="108927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Nhiệm vụ mở bài: Giới thiệu được câu chuyện (trải nghiệm đó là gì?)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1308648"/>
        <a:ext cx="7248456" cy="982922"/>
      </dsp:txXfrm>
    </dsp:sp>
    <dsp:sp modelId="{A7E1DE6F-1544-4043-AB48-A654DB964267}">
      <dsp:nvSpPr>
        <dsp:cNvPr id="0" name=""/>
        <dsp:cNvSpPr/>
      </dsp:nvSpPr>
      <dsp:spPr>
        <a:xfrm>
          <a:off x="0" y="2485864"/>
          <a:ext cx="7354804" cy="108927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Nhiệm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vụ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thân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bài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kể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lại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diễn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biến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câu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chuyện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2539038"/>
        <a:ext cx="7248456" cy="982922"/>
      </dsp:txXfrm>
    </dsp:sp>
    <dsp:sp modelId="{85048FC1-335B-CF48-813E-A181ED7DE656}">
      <dsp:nvSpPr>
        <dsp:cNvPr id="0" name=""/>
        <dsp:cNvSpPr/>
      </dsp:nvSpPr>
      <dsp:spPr>
        <a:xfrm>
          <a:off x="0" y="3716254"/>
          <a:ext cx="7354804" cy="108927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Nhiệm vụ kết bài: Kết thúc câu chuyện và cảm xúc của người viết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3769428"/>
        <a:ext cx="7248456" cy="982922"/>
      </dsp:txXfrm>
    </dsp:sp>
    <dsp:sp modelId="{27E013CC-99E6-584C-8767-019E23901E47}">
      <dsp:nvSpPr>
        <dsp:cNvPr id="0" name=""/>
        <dsp:cNvSpPr/>
      </dsp:nvSpPr>
      <dsp:spPr>
        <a:xfrm>
          <a:off x="0" y="4946644"/>
          <a:ext cx="7354804" cy="108927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Roboto Condensed"/>
            </a:rPr>
            <a:t>- Trình tự sự việc: thời gian</a:t>
          </a:r>
          <a:endParaRPr lang="en-US" sz="2800" kern="1200" dirty="0">
            <a:solidFill>
              <a:schemeClr val="bg1"/>
            </a:solidFill>
            <a:latin typeface="Roboto Condensed"/>
          </a:endParaRPr>
        </a:p>
      </dsp:txBody>
      <dsp:txXfrm>
        <a:off x="53174" y="4999818"/>
        <a:ext cx="7248456" cy="982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315094"/>
          <a:ext cx="7354804" cy="11791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Roboto Condensed"/>
            </a:rPr>
            <a:t>-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Các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sự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việc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Roboto Condensed"/>
            </a:rPr>
            <a:t>chính</a:t>
          </a:r>
          <a:r>
            <a:rPr lang="en-US" sz="2800" kern="1200" dirty="0">
              <a:solidFill>
                <a:schemeClr val="bg1"/>
              </a:solidFill>
              <a:latin typeface="Roboto Condensed"/>
            </a:rPr>
            <a:t>: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7561" y="372655"/>
        <a:ext cx="7239682" cy="1064018"/>
      </dsp:txXfrm>
    </dsp:sp>
    <dsp:sp modelId="{6E3A69BE-D3F2-8D4C-935F-378881D377A9}">
      <dsp:nvSpPr>
        <dsp:cNvPr id="0" name=""/>
        <dsp:cNvSpPr/>
      </dsp:nvSpPr>
      <dsp:spPr>
        <a:xfrm>
          <a:off x="0" y="1803644"/>
          <a:ext cx="7354804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515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2F878F"/>
              </a:solidFill>
              <a:latin typeface="Roboto Condensed"/>
            </a:rPr>
            <a:t>Gia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chuyển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nhà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bị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gặm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chân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Bà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ngoại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gửi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gia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đình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mèo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Từ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lúc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có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chuột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dám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bén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mảng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phòng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Vào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một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buổi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chiều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,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nhà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không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thấy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con Mun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nữa</a:t>
          </a:r>
          <a:endParaRPr lang="en-US" sz="2800" kern="1200" dirty="0">
            <a:solidFill>
              <a:srgbClr val="2F878F"/>
            </a:solidFill>
            <a:latin typeface="Roboto Condensed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2F878F"/>
              </a:solidFill>
              <a:latin typeface="Roboto Condensed"/>
            </a:rPr>
            <a:t>Hai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chị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em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tôi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khóc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vì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</a:t>
          </a:r>
          <a:r>
            <a:rPr lang="en-US" sz="2800" kern="1200" dirty="0" err="1">
              <a:solidFill>
                <a:srgbClr val="2F878F"/>
              </a:solidFill>
              <a:latin typeface="Roboto Condensed"/>
            </a:rPr>
            <a:t>nhớ</a:t>
          </a:r>
          <a:r>
            <a:rPr lang="en-US" sz="2800" kern="1200" dirty="0">
              <a:solidFill>
                <a:srgbClr val="2F878F"/>
              </a:solidFill>
              <a:latin typeface="Roboto Condensed"/>
            </a:rPr>
            <a:t> Mun</a:t>
          </a:r>
        </a:p>
      </dsp:txBody>
      <dsp:txXfrm>
        <a:off x="0" y="1803644"/>
        <a:ext cx="7354804" cy="363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svg"/><Relationship Id="rId3" Type="http://schemas.openxmlformats.org/officeDocument/2006/relationships/image" Target="../media/image69.svg"/><Relationship Id="rId7" Type="http://schemas.openxmlformats.org/officeDocument/2006/relationships/image" Target="../media/image48.svg"/><Relationship Id="rId12" Type="http://schemas.openxmlformats.org/officeDocument/2006/relationships/image" Target="../media/image1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2.svg"/><Relationship Id="rId5" Type="http://schemas.openxmlformats.org/officeDocument/2006/relationships/image" Target="../media/image46.svg"/><Relationship Id="rId15" Type="http://schemas.openxmlformats.org/officeDocument/2006/relationships/image" Target="../media/image61.svg"/><Relationship Id="rId10" Type="http://schemas.openxmlformats.org/officeDocument/2006/relationships/image" Target="../media/image3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.svg"/><Relationship Id="rId7" Type="http://schemas.openxmlformats.org/officeDocument/2006/relationships/image" Target="../media/image7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7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34.svg"/><Relationship Id="rId3" Type="http://schemas.openxmlformats.org/officeDocument/2006/relationships/image" Target="../media/image32.svg"/><Relationship Id="rId7" Type="http://schemas.openxmlformats.org/officeDocument/2006/relationships/image" Target="../media/image77.svg"/><Relationship Id="rId12" Type="http://schemas.openxmlformats.org/officeDocument/2006/relationships/image" Target="../media/image33.png"/><Relationship Id="rId17" Type="http://schemas.openxmlformats.org/officeDocument/2006/relationships/image" Target="../media/image42.svg"/><Relationship Id="rId2" Type="http://schemas.openxmlformats.org/officeDocument/2006/relationships/image" Target="../media/image3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24.svg"/><Relationship Id="rId5" Type="http://schemas.openxmlformats.org/officeDocument/2006/relationships/image" Target="../media/image75.svg"/><Relationship Id="rId15" Type="http://schemas.openxmlformats.org/officeDocument/2006/relationships/image" Target="../media/image56.svg"/><Relationship Id="rId10" Type="http://schemas.openxmlformats.org/officeDocument/2006/relationships/image" Target="../media/image23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34.svg"/><Relationship Id="rId18" Type="http://schemas.openxmlformats.org/officeDocument/2006/relationships/image" Target="../media/image88.png"/><Relationship Id="rId3" Type="http://schemas.openxmlformats.org/officeDocument/2006/relationships/image" Target="../media/image2.svg"/><Relationship Id="rId7" Type="http://schemas.openxmlformats.org/officeDocument/2006/relationships/image" Target="../media/image83.svg"/><Relationship Id="rId12" Type="http://schemas.openxmlformats.org/officeDocument/2006/relationships/image" Target="../media/image33.png"/><Relationship Id="rId17" Type="http://schemas.openxmlformats.org/officeDocument/2006/relationships/image" Target="../media/image73.sv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20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svg"/><Relationship Id="rId5" Type="http://schemas.openxmlformats.org/officeDocument/2006/relationships/image" Target="../media/image81.svg"/><Relationship Id="rId15" Type="http://schemas.openxmlformats.org/officeDocument/2006/relationships/image" Target="../media/image46.svg"/><Relationship Id="rId10" Type="http://schemas.openxmlformats.org/officeDocument/2006/relationships/image" Target="../media/image86.png"/><Relationship Id="rId19" Type="http://schemas.openxmlformats.org/officeDocument/2006/relationships/image" Target="../media/image89.png"/><Relationship Id="rId4" Type="http://schemas.openxmlformats.org/officeDocument/2006/relationships/image" Target="../media/image80.png"/><Relationship Id="rId9" Type="http://schemas.openxmlformats.org/officeDocument/2006/relationships/image" Target="../media/image85.sv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svg"/><Relationship Id="rId18" Type="http://schemas.openxmlformats.org/officeDocument/2006/relationships/image" Target="../media/image25.png"/><Relationship Id="rId3" Type="http://schemas.openxmlformats.org/officeDocument/2006/relationships/image" Target="../media/image16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21.png"/><Relationship Id="rId17" Type="http://schemas.openxmlformats.org/officeDocument/2006/relationships/image" Target="../media/image10.svg"/><Relationship Id="rId2" Type="http://schemas.openxmlformats.org/officeDocument/2006/relationships/image" Target="../media/image15.png"/><Relationship Id="rId16" Type="http://schemas.openxmlformats.org/officeDocument/2006/relationships/image" Target="../media/image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5" Type="http://schemas.openxmlformats.org/officeDocument/2006/relationships/image" Target="../media/image24.svg"/><Relationship Id="rId23" Type="http://schemas.openxmlformats.org/officeDocument/2006/relationships/image" Target="../media/image30.sv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4" Type="http://schemas.openxmlformats.org/officeDocument/2006/relationships/image" Target="../media/image17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0.svg"/><Relationship Id="rId10" Type="http://schemas.openxmlformats.org/officeDocument/2006/relationships/diagramData" Target="../diagrams/data1.xml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2.sv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4.svg"/><Relationship Id="rId5" Type="http://schemas.openxmlformats.org/officeDocument/2006/relationships/image" Target="../media/image48.svg"/><Relationship Id="rId10" Type="http://schemas.openxmlformats.org/officeDocument/2006/relationships/image" Target="../media/image13.png"/><Relationship Id="rId4" Type="http://schemas.openxmlformats.org/officeDocument/2006/relationships/image" Target="../media/image4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svg"/><Relationship Id="rId7" Type="http://schemas.openxmlformats.org/officeDocument/2006/relationships/image" Target="../media/image2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4.sv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4.svg"/><Relationship Id="rId7" Type="http://schemas.openxmlformats.org/officeDocument/2006/relationships/image" Target="../media/image32.svg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23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6.svg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45.png"/><Relationship Id="rId9" Type="http://schemas.openxmlformats.org/officeDocument/2006/relationships/image" Target="../media/image10.svg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61.svg"/><Relationship Id="rId12" Type="http://schemas.openxmlformats.org/officeDocument/2006/relationships/image" Target="../media/image11.png"/><Relationship Id="rId17" Type="http://schemas.openxmlformats.org/officeDocument/2006/relationships/image" Target="../media/image67.svg"/><Relationship Id="rId2" Type="http://schemas.openxmlformats.org/officeDocument/2006/relationships/image" Target="../media/image1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14.sv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10" Type="http://schemas.openxmlformats.org/officeDocument/2006/relationships/image" Target="../media/image13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12471492" y="1745983"/>
            <a:ext cx="5050598" cy="4059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195" b="1193"/>
          <a:stretch>
            <a:fillRect/>
          </a:stretch>
        </p:blipFill>
        <p:spPr>
          <a:xfrm rot="-5400000">
            <a:off x="14062645" y="5539610"/>
            <a:ext cx="5133528" cy="439739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20781590">
            <a:off x="-913365" y="-475239"/>
            <a:ext cx="13552392" cy="1355239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85289" y="111986"/>
                </a:lnTo>
                <a:lnTo>
                  <a:pt x="609600" y="54447"/>
                </a:lnTo>
                <a:lnTo>
                  <a:pt x="621927" y="190873"/>
                </a:lnTo>
                <a:lnTo>
                  <a:pt x="758353" y="203200"/>
                </a:lnTo>
                <a:lnTo>
                  <a:pt x="700814" y="327511"/>
                </a:lnTo>
                <a:lnTo>
                  <a:pt x="812800" y="406400"/>
                </a:lnTo>
                <a:lnTo>
                  <a:pt x="700814" y="485289"/>
                </a:lnTo>
                <a:lnTo>
                  <a:pt x="758353" y="609600"/>
                </a:lnTo>
                <a:lnTo>
                  <a:pt x="621927" y="621927"/>
                </a:lnTo>
                <a:lnTo>
                  <a:pt x="609600" y="758353"/>
                </a:lnTo>
                <a:lnTo>
                  <a:pt x="485289" y="700814"/>
                </a:lnTo>
                <a:lnTo>
                  <a:pt x="406400" y="812800"/>
                </a:lnTo>
                <a:lnTo>
                  <a:pt x="327511" y="700814"/>
                </a:lnTo>
                <a:lnTo>
                  <a:pt x="203200" y="758353"/>
                </a:lnTo>
                <a:lnTo>
                  <a:pt x="190873" y="621927"/>
                </a:lnTo>
                <a:lnTo>
                  <a:pt x="54447" y="609600"/>
                </a:lnTo>
                <a:lnTo>
                  <a:pt x="111986" y="485289"/>
                </a:lnTo>
                <a:lnTo>
                  <a:pt x="0" y="406400"/>
                </a:lnTo>
                <a:lnTo>
                  <a:pt x="111986" y="327511"/>
                </a:lnTo>
                <a:lnTo>
                  <a:pt x="54447" y="203200"/>
                </a:lnTo>
                <a:lnTo>
                  <a:pt x="190873" y="190873"/>
                </a:lnTo>
                <a:lnTo>
                  <a:pt x="203200" y="54447"/>
                </a:lnTo>
                <a:lnTo>
                  <a:pt x="327511" y="111986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66505" y="7559872"/>
            <a:ext cx="1785815" cy="18888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4403">
            <a:off x="10797113" y="1249522"/>
            <a:ext cx="1350550" cy="28790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13711" y="3046988"/>
            <a:ext cx="8771652" cy="171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0035" spc="90" dirty="0">
                <a:solidFill>
                  <a:srgbClr val="24B6B8"/>
                </a:solidFill>
                <a:latin typeface="Fraunces Bold"/>
              </a:rPr>
              <a:t>KHỞI ĐỘNG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5287" y="5862032"/>
            <a:ext cx="8711736" cy="222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3"/>
              </a:lnSpc>
            </a:pP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Em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đã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từng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trải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qua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một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kỉ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niệm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đáng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nhớ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nào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chưa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?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Hãy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dùng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ít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nhất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03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câu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chia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sẻ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ngắn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gọn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về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kỉ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niệm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F878F"/>
                </a:solidFill>
                <a:latin typeface="Roboto Condensed Italics"/>
              </a:rPr>
              <a:t>đó</a:t>
            </a:r>
            <a:r>
              <a:rPr lang="en-US" sz="4400" dirty="0">
                <a:solidFill>
                  <a:srgbClr val="2F878F"/>
                </a:solidFill>
                <a:latin typeface="Roboto Condensed Italics"/>
              </a:rPr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90934">
            <a:off x="17640772" y="3221395"/>
            <a:ext cx="1294457" cy="1108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185394">
            <a:off x="4701705" y="4398150"/>
            <a:ext cx="1931882" cy="1801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496156" y="7738308"/>
            <a:ext cx="3457524" cy="365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12983">
            <a:off x="15265594" y="-358752"/>
            <a:ext cx="5206613" cy="35972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60621" y="2369986"/>
            <a:ext cx="3489321" cy="1865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7741">
            <a:off x="-100261" y="6293648"/>
            <a:ext cx="1846599" cy="3936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71059" y="2409986"/>
            <a:ext cx="1142358" cy="949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868900" y="7531003"/>
            <a:ext cx="730919" cy="7309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88673" y="6632158"/>
            <a:ext cx="1084568" cy="1147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686224" y="2497717"/>
            <a:ext cx="595937" cy="51033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06554" y="3514908"/>
            <a:ext cx="6594445" cy="5929591"/>
            <a:chOff x="-1" y="-114301"/>
            <a:chExt cx="4974944" cy="44733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61291" cy="4359067"/>
            </a:xfrm>
            <a:custGeom>
              <a:avLst/>
              <a:gdLst/>
              <a:ahLst/>
              <a:cxnLst/>
              <a:rect l="l" t="t" r="r" b="b"/>
              <a:pathLst>
                <a:path w="4761291" h="4359067">
                  <a:moveTo>
                    <a:pt x="36801" y="0"/>
                  </a:moveTo>
                  <a:lnTo>
                    <a:pt x="4724490" y="0"/>
                  </a:lnTo>
                  <a:cubicBezTo>
                    <a:pt x="4734250" y="0"/>
                    <a:pt x="4743611" y="3877"/>
                    <a:pt x="4750512" y="10779"/>
                  </a:cubicBezTo>
                  <a:cubicBezTo>
                    <a:pt x="4757413" y="17680"/>
                    <a:pt x="4761291" y="27040"/>
                    <a:pt x="4761291" y="36801"/>
                  </a:cubicBezTo>
                  <a:lnTo>
                    <a:pt x="4761291" y="4322267"/>
                  </a:lnTo>
                  <a:cubicBezTo>
                    <a:pt x="4761291" y="4342591"/>
                    <a:pt x="4744815" y="4359067"/>
                    <a:pt x="4724490" y="4359067"/>
                  </a:cubicBezTo>
                  <a:lnTo>
                    <a:pt x="36801" y="4359067"/>
                  </a:lnTo>
                  <a:cubicBezTo>
                    <a:pt x="16476" y="4359067"/>
                    <a:pt x="0" y="4342591"/>
                    <a:pt x="0" y="4322267"/>
                  </a:cubicBezTo>
                  <a:lnTo>
                    <a:pt x="0" y="36801"/>
                  </a:lnTo>
                  <a:cubicBezTo>
                    <a:pt x="0" y="16476"/>
                    <a:pt x="16476" y="0"/>
                    <a:pt x="368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1" y="-114301"/>
              <a:ext cx="4974944" cy="447336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5167"/>
                </a:lnSpc>
              </a:pPr>
              <a:r>
                <a:rPr lang="en-US" sz="3399" dirty="0">
                  <a:solidFill>
                    <a:srgbClr val="4DA1A9"/>
                  </a:solidFill>
                  <a:latin typeface="Roboto Condensed Bold"/>
                </a:rPr>
                <a:t>a. </a:t>
              </a:r>
              <a:r>
                <a:rPr lang="en-US" sz="3399" dirty="0" err="1">
                  <a:solidFill>
                    <a:srgbClr val="4DA1A9"/>
                  </a:solidFill>
                  <a:latin typeface="Roboto Condensed Bold"/>
                </a:rPr>
                <a:t>Trước</a:t>
              </a:r>
              <a:r>
                <a:rPr lang="en-US" sz="3399" dirty="0">
                  <a:solidFill>
                    <a:srgbClr val="4DA1A9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 Bold"/>
                </a:rPr>
                <a:t>khi</a:t>
              </a:r>
              <a:r>
                <a:rPr lang="en-US" sz="3399" dirty="0">
                  <a:solidFill>
                    <a:srgbClr val="4DA1A9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 Bold"/>
                </a:rPr>
                <a:t>viết</a:t>
              </a:r>
              <a:endParaRPr lang="en-US" sz="3399" dirty="0">
                <a:solidFill>
                  <a:srgbClr val="4DA1A9"/>
                </a:solidFill>
                <a:latin typeface="Roboto Condensed Bold"/>
              </a:endParaRPr>
            </a:p>
            <a:p>
              <a:pPr>
                <a:lnSpc>
                  <a:spcPts val="5167"/>
                </a:lnSpc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Xác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định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:</a:t>
              </a: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Đề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tài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Mục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đích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viết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Ngôi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thứ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nhất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Chọn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lời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phù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hợp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Ghi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những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nội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dung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chính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Lập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dàn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ý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4795" y="2371886"/>
            <a:ext cx="465629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1.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Chuẩn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bị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viết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10641"/>
              </p:ext>
            </p:extLst>
          </p:nvPr>
        </p:nvGraphicFramePr>
        <p:xfrm>
          <a:off x="8327396" y="3736058"/>
          <a:ext cx="8931904" cy="5638800"/>
        </p:xfrm>
        <a:graphic>
          <a:graphicData uri="http://schemas.openxmlformats.org/drawingml/2006/table">
            <a:tbl>
              <a:tblPr/>
              <a:tblGrid>
                <a:gridCol w="2063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8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endParaRPr lang="en-US" sz="3099" kern="1200" dirty="0">
                        <a:solidFill>
                          <a:srgbClr val="393F85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31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diễn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xảy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liên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chú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ý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6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thúc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viết</a:t>
                      </a:r>
                      <a:endParaRPr lang="en-US" sz="3099" kern="1200" dirty="0">
                        <a:solidFill>
                          <a:srgbClr val="393F85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259014" y="768953"/>
            <a:ext cx="155811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2C2760"/>
                </a:solidFill>
                <a:latin typeface="Fraunces"/>
              </a:rPr>
              <a:t>III. HƯỚNG DẪN QUY TRÌNH 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103">
            <a:off x="-248770" y="7474415"/>
            <a:ext cx="1931882" cy="1801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455264"/>
            <a:ext cx="877908" cy="877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403">
            <a:off x="16159481" y="-193378"/>
            <a:ext cx="1286237" cy="27419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59014" y="3173544"/>
            <a:ext cx="9889352" cy="2281720"/>
            <a:chOff x="0" y="-114300"/>
            <a:chExt cx="7460669" cy="17213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60669" cy="1607063"/>
            </a:xfrm>
            <a:custGeom>
              <a:avLst/>
              <a:gdLst/>
              <a:ahLst/>
              <a:cxnLst/>
              <a:rect l="l" t="t" r="r" b="b"/>
              <a:pathLst>
                <a:path w="7460669" h="1607063">
                  <a:moveTo>
                    <a:pt x="23486" y="0"/>
                  </a:moveTo>
                  <a:lnTo>
                    <a:pt x="7437183" y="0"/>
                  </a:lnTo>
                  <a:cubicBezTo>
                    <a:pt x="7450154" y="0"/>
                    <a:pt x="7460669" y="10515"/>
                    <a:pt x="7460669" y="23486"/>
                  </a:cubicBezTo>
                  <a:lnTo>
                    <a:pt x="7460669" y="1583577"/>
                  </a:lnTo>
                  <a:cubicBezTo>
                    <a:pt x="7460669" y="1596548"/>
                    <a:pt x="7450154" y="1607063"/>
                    <a:pt x="7437183" y="1607063"/>
                  </a:cubicBezTo>
                  <a:lnTo>
                    <a:pt x="23486" y="1607063"/>
                  </a:lnTo>
                  <a:cubicBezTo>
                    <a:pt x="10515" y="1607063"/>
                    <a:pt x="0" y="1596548"/>
                    <a:pt x="0" y="1583577"/>
                  </a:cubicBezTo>
                  <a:lnTo>
                    <a:pt x="0" y="23486"/>
                  </a:lnTo>
                  <a:cubicBezTo>
                    <a:pt x="0" y="10515"/>
                    <a:pt x="10515" y="0"/>
                    <a:pt x="234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7460669" cy="172136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167"/>
                </a:lnSpc>
              </a:pP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-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Nhất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quán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ngôi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(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xưng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“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tôi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”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hoặc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“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em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”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để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)</a:t>
              </a:r>
            </a:p>
            <a:p>
              <a:pPr algn="just">
                <a:lnSpc>
                  <a:spcPts val="5167"/>
                </a:lnSpc>
              </a:pP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-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Sử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dụng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các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yếu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tố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truyện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: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cốt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truyện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nhân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vật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, …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59014" y="2278453"/>
            <a:ext cx="2394022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2.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Viết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259014" y="6838086"/>
            <a:ext cx="9889352" cy="1249293"/>
            <a:chOff x="0" y="-114299"/>
            <a:chExt cx="7460669" cy="9424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0669" cy="828185"/>
            </a:xfrm>
            <a:custGeom>
              <a:avLst/>
              <a:gdLst/>
              <a:ahLst/>
              <a:cxnLst/>
              <a:rect l="l" t="t" r="r" b="b"/>
              <a:pathLst>
                <a:path w="7460669" h="828185">
                  <a:moveTo>
                    <a:pt x="23486" y="0"/>
                  </a:moveTo>
                  <a:lnTo>
                    <a:pt x="7437183" y="0"/>
                  </a:lnTo>
                  <a:cubicBezTo>
                    <a:pt x="7450154" y="0"/>
                    <a:pt x="7460669" y="10515"/>
                    <a:pt x="7460669" y="23486"/>
                  </a:cubicBezTo>
                  <a:lnTo>
                    <a:pt x="7460669" y="804700"/>
                  </a:lnTo>
                  <a:cubicBezTo>
                    <a:pt x="7460669" y="817671"/>
                    <a:pt x="7450154" y="828185"/>
                    <a:pt x="7437183" y="828185"/>
                  </a:cubicBezTo>
                  <a:lnTo>
                    <a:pt x="23486" y="828185"/>
                  </a:lnTo>
                  <a:cubicBezTo>
                    <a:pt x="10515" y="828185"/>
                    <a:pt x="0" y="817671"/>
                    <a:pt x="0" y="804700"/>
                  </a:cubicBezTo>
                  <a:lnTo>
                    <a:pt x="0" y="23486"/>
                  </a:lnTo>
                  <a:cubicBezTo>
                    <a:pt x="0" y="10515"/>
                    <a:pt x="10515" y="0"/>
                    <a:pt x="234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14299"/>
              <a:ext cx="7180443" cy="883013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>
                <a:lnSpc>
                  <a:spcPts val="5167"/>
                </a:lnSpc>
              </a:pP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Đánh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giá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bài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viết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và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chỉnh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sửa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theo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bảng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59014" y="5856118"/>
            <a:ext cx="6139522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3.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Chỉnh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sửa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bài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viết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5169">
            <a:off x="12024498" y="3563373"/>
            <a:ext cx="5388797" cy="722887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59014" y="768953"/>
            <a:ext cx="153525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2C2760"/>
                </a:solidFill>
                <a:latin typeface="Fraunces"/>
              </a:rPr>
              <a:t>III. HƯỚNG DẪN QUY TRÌNH 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43023" y="0"/>
            <a:ext cx="9180985" cy="10287000"/>
          </a:xfrm>
          <a:prstGeom prst="rect">
            <a:avLst/>
          </a:prstGeom>
          <a:solidFill>
            <a:srgbClr val="8ED1B8"/>
          </a:solidFill>
        </p:spPr>
      </p:sp>
      <p:grpSp>
        <p:nvGrpSpPr>
          <p:cNvPr id="3" name="Group 3"/>
          <p:cNvGrpSpPr/>
          <p:nvPr/>
        </p:nvGrpSpPr>
        <p:grpSpPr>
          <a:xfrm rot="-346338">
            <a:off x="986415" y="1774333"/>
            <a:ext cx="5338357" cy="5969848"/>
            <a:chOff x="9779" y="-76200"/>
            <a:chExt cx="726821" cy="812800"/>
          </a:xfrm>
        </p:grpSpPr>
        <p:sp>
          <p:nvSpPr>
            <p:cNvPr id="4" name="Freeform 4"/>
            <p:cNvSpPr/>
            <p:nvPr/>
          </p:nvSpPr>
          <p:spPr>
            <a:xfrm>
              <a:off x="9779" y="0"/>
              <a:ext cx="686845" cy="674258"/>
            </a:xfrm>
            <a:prstGeom prst="ellipse">
              <a:avLst/>
            </a:prstGeom>
            <a:solidFill>
              <a:srgbClr val="FEFFFE">
                <a:alpha val="7764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76200"/>
              <a:ext cx="660400" cy="812800"/>
            </a:xfrm>
            <a:prstGeom prst="ellips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3313" y="2106017"/>
            <a:ext cx="1606929" cy="16069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166223">
            <a:off x="6133430" y="5606948"/>
            <a:ext cx="2343427" cy="837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10683">
            <a:off x="1196834" y="3888558"/>
            <a:ext cx="4578233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2F878F"/>
                </a:solidFill>
                <a:latin typeface="Roboto Condensed Bold"/>
              </a:rPr>
              <a:t>Yêu</a:t>
            </a:r>
            <a:r>
              <a:rPr lang="en-US" sz="3499" dirty="0">
                <a:solidFill>
                  <a:srgbClr val="2F878F"/>
                </a:solidFill>
                <a:latin typeface="Roboto Condensed Bol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 Bold"/>
              </a:rPr>
              <a:t>cầu</a:t>
            </a:r>
            <a:r>
              <a:rPr lang="en-US" sz="3499" dirty="0">
                <a:solidFill>
                  <a:srgbClr val="2F878F"/>
                </a:solidFill>
                <a:latin typeface="Roboto Condensed Bold"/>
              </a:rPr>
              <a:t>: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Lập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dàn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ý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cho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bài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văn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kể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lại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một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trải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nghiệm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của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bản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thân</a:t>
            </a:r>
            <a:endParaRPr lang="en-US" sz="3499" dirty="0">
              <a:solidFill>
                <a:srgbClr val="2F878F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403">
            <a:off x="631862" y="6731404"/>
            <a:ext cx="2223120" cy="47392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59014" y="768953"/>
            <a:ext cx="6874660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FFF"/>
                </a:solidFill>
                <a:latin typeface="Fraunces"/>
              </a:rPr>
              <a:t>IV. LUYỆN TẬP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39614" y="7653931"/>
            <a:ext cx="5246209" cy="13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5"/>
              </a:lnSpc>
            </a:pPr>
            <a:r>
              <a:rPr lang="en-US" sz="35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lập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dàn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ý: 15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FFFFFF"/>
              </a:solidFill>
              <a:latin typeface="Roboto Condensed"/>
            </a:endParaRPr>
          </a:p>
          <a:p>
            <a:pPr>
              <a:lnSpc>
                <a:spcPts val="5285"/>
              </a:lnSpc>
            </a:pPr>
            <a:r>
              <a:rPr lang="en-US" sz="35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: 2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04687" y="768953"/>
            <a:ext cx="6874660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FFF"/>
                </a:solidFill>
                <a:latin typeface="Fraunces"/>
              </a:rPr>
              <a:t>V. VẬN DỤNG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67994" y="3881997"/>
            <a:ext cx="9322272" cy="498317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588922" y="5644534"/>
            <a:ext cx="5280416" cy="205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  <a:spcBef>
                <a:spcPct val="0"/>
              </a:spcBef>
            </a:pP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đoạn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triển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khai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1 ý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xây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dựng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dàn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kể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trải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nghiệm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thân</a:t>
            </a:r>
            <a:endParaRPr lang="en-US" sz="3399" spc="6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74784">
            <a:off x="13825136" y="4573748"/>
            <a:ext cx="5574147" cy="9222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334623">
            <a:off x="10556269" y="2008522"/>
            <a:ext cx="1931882" cy="18019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3876" y="7973460"/>
            <a:ext cx="2830941" cy="28309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12686" y="3645987"/>
            <a:ext cx="2310617" cy="23798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402378">
            <a:off x="16279076" y="2247750"/>
            <a:ext cx="868349" cy="743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A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3352742" y="4832461"/>
            <a:ext cx="10835947" cy="87092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66291">
            <a:off x="3294511" y="779906"/>
            <a:ext cx="7610139" cy="9523180"/>
            <a:chOff x="0" y="0"/>
            <a:chExt cx="1179010" cy="1475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9010" cy="1475390"/>
            </a:xfrm>
            <a:custGeom>
              <a:avLst/>
              <a:gdLst/>
              <a:ahLst/>
              <a:cxnLst/>
              <a:rect l="l" t="t" r="r" b="b"/>
              <a:pathLst>
                <a:path w="1179010" h="1475390">
                  <a:moveTo>
                    <a:pt x="0" y="0"/>
                  </a:moveTo>
                  <a:lnTo>
                    <a:pt x="1179010" y="0"/>
                  </a:lnTo>
                  <a:lnTo>
                    <a:pt x="1179010" y="1475390"/>
                  </a:lnTo>
                  <a:lnTo>
                    <a:pt x="0" y="1475390"/>
                  </a:lnTo>
                  <a:close/>
                </a:path>
              </a:pathLst>
            </a:custGeom>
            <a:solidFill>
              <a:srgbClr val="A9ED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34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32191">
            <a:off x="2948590" y="3531658"/>
            <a:ext cx="907521" cy="9598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073" y="4426269"/>
            <a:ext cx="1726376" cy="1434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0655">
            <a:off x="5924919" y="7802286"/>
            <a:ext cx="1103136" cy="11667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8984" y="9326416"/>
            <a:ext cx="1467649" cy="1256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62625" y="8969683"/>
            <a:ext cx="833135" cy="713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12800632" y="-393756"/>
            <a:ext cx="1465791" cy="13671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99287">
            <a:off x="15813966" y="1203487"/>
            <a:ext cx="853098" cy="902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1823" y="1522412"/>
            <a:ext cx="844939" cy="723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19795" y="6697847"/>
            <a:ext cx="3395949" cy="18152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25169">
            <a:off x="13635614" y="3156182"/>
            <a:ext cx="4209190" cy="56464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740336" y="519854"/>
            <a:ext cx="6670533" cy="943498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406589">
            <a:off x="3561802" y="692670"/>
            <a:ext cx="4061896" cy="672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967" y="289322"/>
            <a:ext cx="17636066" cy="9708356"/>
            <a:chOff x="0" y="0"/>
            <a:chExt cx="492173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1738" cy="2709333"/>
            </a:xfrm>
            <a:custGeom>
              <a:avLst/>
              <a:gdLst/>
              <a:ahLst/>
              <a:cxnLst/>
              <a:rect l="l" t="t" r="r" b="b"/>
              <a:pathLst>
                <a:path w="4921738" h="2709333">
                  <a:moveTo>
                    <a:pt x="13169" y="0"/>
                  </a:moveTo>
                  <a:lnTo>
                    <a:pt x="4908568" y="0"/>
                  </a:lnTo>
                  <a:cubicBezTo>
                    <a:pt x="4915841" y="0"/>
                    <a:pt x="4921738" y="5896"/>
                    <a:pt x="4921738" y="13169"/>
                  </a:cubicBezTo>
                  <a:lnTo>
                    <a:pt x="4921738" y="2696164"/>
                  </a:lnTo>
                  <a:cubicBezTo>
                    <a:pt x="4921738" y="2699657"/>
                    <a:pt x="4920350" y="2703006"/>
                    <a:pt x="4917880" y="2705476"/>
                  </a:cubicBezTo>
                  <a:cubicBezTo>
                    <a:pt x="4915410" y="2707946"/>
                    <a:pt x="4912061" y="2709333"/>
                    <a:pt x="4908568" y="2709333"/>
                  </a:cubicBezTo>
                  <a:lnTo>
                    <a:pt x="13169" y="2709333"/>
                  </a:lnTo>
                  <a:cubicBezTo>
                    <a:pt x="5896" y="2709333"/>
                    <a:pt x="0" y="2703437"/>
                    <a:pt x="0" y="2696164"/>
                  </a:cubicBezTo>
                  <a:lnTo>
                    <a:pt x="0" y="13169"/>
                  </a:lnTo>
                  <a:cubicBezTo>
                    <a:pt x="0" y="9677"/>
                    <a:pt x="1387" y="6327"/>
                    <a:pt x="3857" y="3857"/>
                  </a:cubicBezTo>
                  <a:cubicBezTo>
                    <a:pt x="6327" y="1387"/>
                    <a:pt x="9677" y="0"/>
                    <a:pt x="13169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6252">
            <a:off x="2837606" y="1600453"/>
            <a:ext cx="12612789" cy="708609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43832">
            <a:off x="2424374" y="1995599"/>
            <a:ext cx="13439253" cy="6295802"/>
            <a:chOff x="0" y="0"/>
            <a:chExt cx="38343318" cy="1796245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847" y="5143500"/>
            <a:ext cx="793705" cy="679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52691" y="2709303"/>
            <a:ext cx="955296" cy="10104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7103">
            <a:off x="1988551" y="7201544"/>
            <a:ext cx="1612669" cy="15041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0050" y="3878249"/>
            <a:ext cx="1348647" cy="13890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2042">
            <a:off x="16586156" y="4378720"/>
            <a:ext cx="606816" cy="519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07400">
            <a:off x="14072928" y="5637661"/>
            <a:ext cx="2816636" cy="3282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09511">
            <a:off x="1712688" y="1996494"/>
            <a:ext cx="3345552" cy="5535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16343057" y="1676880"/>
            <a:ext cx="476556" cy="408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812012" y="7768070"/>
            <a:ext cx="433376" cy="37112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8634025" y="8894039"/>
            <a:ext cx="1019951" cy="276225"/>
            <a:chOff x="0" y="0"/>
            <a:chExt cx="1359935" cy="36830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515765" y="13335"/>
              <a:ext cx="341630" cy="34163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004859" y="6612"/>
              <a:ext cx="355076" cy="355076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8300" cy="368300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6227842" y="2849127"/>
            <a:ext cx="6649958" cy="595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spc="179" dirty="0">
                <a:solidFill>
                  <a:srgbClr val="000000"/>
                </a:solidFill>
                <a:latin typeface="Fraunces"/>
              </a:rPr>
              <a:t>BÀI 1 – TÔI VÀ CÁC BẠN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57940" y="3643512"/>
            <a:ext cx="3619659" cy="654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  <a:spcBef>
                <a:spcPct val="0"/>
              </a:spcBef>
            </a:pPr>
            <a:r>
              <a:rPr lang="en-US" sz="3846" b="1" spc="192" dirty="0">
                <a:solidFill>
                  <a:srgbClr val="000000"/>
                </a:solidFill>
                <a:latin typeface="Roboto Condensed"/>
              </a:rPr>
              <a:t>KĨ NĂNG VIẾT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894308" y="4432367"/>
            <a:ext cx="10499384" cy="325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1" spc="309" dirty="0">
                <a:solidFill>
                  <a:srgbClr val="24B6B8"/>
                </a:solidFill>
                <a:latin typeface="Fraunces"/>
              </a:rPr>
              <a:t>VIẾT BÀI VĂN KỂ LẠI MỘT TRẢI NGHIỆM</a:t>
            </a:r>
          </a:p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 b="1" spc="309" dirty="0">
                <a:solidFill>
                  <a:srgbClr val="24B6B8"/>
                </a:solidFill>
                <a:latin typeface="Fraunces"/>
              </a:rPr>
              <a:t>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00692" y="6699214"/>
            <a:ext cx="4801383" cy="4801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37103">
            <a:off x="-719081" y="1191263"/>
            <a:ext cx="1931882" cy="18019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91846">
            <a:off x="13922496" y="2032447"/>
            <a:ext cx="4955257" cy="9333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81201" y="464952"/>
            <a:ext cx="16500955" cy="17269917"/>
            <a:chOff x="0" y="-411716"/>
            <a:chExt cx="831219" cy="869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1219" cy="52952"/>
            </a:xfrm>
            <a:custGeom>
              <a:avLst/>
              <a:gdLst/>
              <a:ahLst/>
              <a:cxnLst/>
              <a:rect l="l" t="t" r="r" b="b"/>
              <a:pathLst>
                <a:path w="831219" h="52952">
                  <a:moveTo>
                    <a:pt x="0" y="0"/>
                  </a:moveTo>
                  <a:lnTo>
                    <a:pt x="831219" y="0"/>
                  </a:lnTo>
                  <a:lnTo>
                    <a:pt x="831219" y="52952"/>
                  </a:lnTo>
                  <a:lnTo>
                    <a:pt x="0" y="52952"/>
                  </a:ln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11716"/>
              <a:ext cx="812800" cy="869950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ctr">
                <a:lnSpc>
                  <a:spcPts val="4555"/>
                </a:lnSpc>
              </a:pP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(?) Theo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em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một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bài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văn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lại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trải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nghiệm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theo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ngôi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thứ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nhất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cần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đáp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ứng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những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yêu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cầu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/>
                  </a:solidFill>
                  <a:latin typeface="Roboto Condensed"/>
                </a:rPr>
                <a:t>gì</a:t>
              </a:r>
              <a:r>
                <a:rPr lang="en-US" sz="3399" dirty="0">
                  <a:solidFill>
                    <a:srgbClr val="2F878F"/>
                  </a:solidFill>
                  <a:latin typeface="Roboto Condensed"/>
                </a:rPr>
                <a:t>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311111"/>
            <a:ext cx="3726857" cy="372685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THINK: 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cá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nhân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HS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suy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nghĩ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trả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lời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(2’)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89757" y="4390833"/>
            <a:ext cx="3726857" cy="37268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PAIR: 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HS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trao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đổi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cặp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đôi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với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bạn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bên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cạnh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(2’)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12519" y="3311111"/>
            <a:ext cx="3726857" cy="37268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SHARE: </a:t>
              </a:r>
            </a:p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Chia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sẻ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trước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lớp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khi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được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giáo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viên</a:t>
              </a:r>
              <a:r>
                <a:rPr lang="en-US" sz="3399" dirty="0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F878F">
                      <a:alpha val="77647"/>
                    </a:srgbClr>
                  </a:solidFill>
                  <a:latin typeface="Roboto Condensed"/>
                </a:rPr>
                <a:t>mời</a:t>
              </a:r>
              <a:endParaRPr lang="en-US" sz="3399" dirty="0">
                <a:solidFill>
                  <a:srgbClr val="2F878F">
                    <a:alpha val="77647"/>
                  </a:srgbClr>
                </a:solidFill>
                <a:latin typeface="Roboto Condense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701481" y="2308238"/>
            <a:ext cx="10395519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HS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thực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hiện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nhiệm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vụ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theo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kĩ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3399" b="1" dirty="0" err="1">
                <a:solidFill>
                  <a:srgbClr val="FEFFFE"/>
                </a:solidFill>
                <a:latin typeface="Roboto Condensed"/>
              </a:rPr>
              <a:t>thuật</a:t>
            </a:r>
            <a:r>
              <a:rPr lang="en-US" sz="3399" b="1" dirty="0">
                <a:solidFill>
                  <a:srgbClr val="FEFFFE"/>
                </a:solidFill>
                <a:latin typeface="Roboto Condensed"/>
              </a:rPr>
              <a:t> THINK-PAIR-SHARE: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2277" y="914400"/>
            <a:ext cx="1615207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Fraunces"/>
              </a:rPr>
              <a:t>I. TÌM HIỂU YÊU CẦU CỦA KIỂU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10387" y="2307927"/>
            <a:ext cx="812683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A9EDD4"/>
                </a:solidFill>
                <a:latin typeface="Fraunces"/>
              </a:rPr>
              <a:t>1. </a:t>
            </a:r>
            <a:r>
              <a:rPr lang="en-US" sz="4500" b="1" dirty="0" err="1">
                <a:solidFill>
                  <a:srgbClr val="A9EDD4"/>
                </a:solidFill>
                <a:latin typeface="Fraunces"/>
              </a:rPr>
              <a:t>Yêu</a:t>
            </a:r>
            <a:r>
              <a:rPr lang="en-US" sz="4500" b="1" dirty="0">
                <a:solidFill>
                  <a:srgbClr val="A9EDD4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A9EDD4"/>
                </a:solidFill>
                <a:latin typeface="Fraunces"/>
              </a:rPr>
              <a:t>cầu</a:t>
            </a:r>
            <a:r>
              <a:rPr lang="en-US" sz="4500" b="1" dirty="0">
                <a:solidFill>
                  <a:srgbClr val="A9EDD4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A9EDD4"/>
                </a:solidFill>
                <a:latin typeface="Fraunces"/>
              </a:rPr>
              <a:t>của</a:t>
            </a:r>
            <a:r>
              <a:rPr lang="en-US" sz="4500" b="1" dirty="0">
                <a:solidFill>
                  <a:srgbClr val="A9EDD4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A9EDD4"/>
                </a:solidFill>
                <a:latin typeface="Fraunces"/>
              </a:rPr>
              <a:t>kiểu</a:t>
            </a:r>
            <a:r>
              <a:rPr lang="en-US" sz="4500" b="1" dirty="0">
                <a:solidFill>
                  <a:srgbClr val="A9EDD4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A9EDD4"/>
                </a:solidFill>
                <a:latin typeface="Fraunces"/>
              </a:rPr>
              <a:t>văn</a:t>
            </a:r>
            <a:r>
              <a:rPr lang="en-US" sz="4500" b="1" dirty="0">
                <a:solidFill>
                  <a:srgbClr val="A9EDD4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A9EDD4"/>
                </a:solidFill>
                <a:latin typeface="Fraunces"/>
              </a:rPr>
              <a:t>bản</a:t>
            </a:r>
            <a:endParaRPr lang="en-US" sz="4500" b="1" dirty="0">
              <a:solidFill>
                <a:srgbClr val="A9EDD4"/>
              </a:solidFill>
              <a:latin typeface="Fraunce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35847" y="3849805"/>
            <a:ext cx="2271694" cy="19453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7977">
            <a:off x="13546166" y="2384663"/>
            <a:ext cx="3248594" cy="2244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02378">
            <a:off x="17080177" y="8585325"/>
            <a:ext cx="868349" cy="7436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73909" y="9258300"/>
            <a:ext cx="2176623" cy="18639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62277" y="914400"/>
            <a:ext cx="1615207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Fraunces"/>
              </a:rPr>
              <a:t>I. TÌM HIỂU YÊU CẦU CỦA KIỂU VĂN BẢN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E7F1B3-E9E3-02D9-C41B-3EDE56C0F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907769"/>
              </p:ext>
            </p:extLst>
          </p:nvPr>
        </p:nvGraphicFramePr>
        <p:xfrm>
          <a:off x="1362277" y="3849805"/>
          <a:ext cx="16014412" cy="538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14351" y="795961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11484" y="2242515"/>
            <a:ext cx="723657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2.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Bảng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kiểm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tham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khảo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66221"/>
              </p:ext>
            </p:extLst>
          </p:nvPr>
        </p:nvGraphicFramePr>
        <p:xfrm>
          <a:off x="1311484" y="3406130"/>
          <a:ext cx="16152074" cy="5653192"/>
        </p:xfrm>
        <a:graphic>
          <a:graphicData uri="http://schemas.openxmlformats.org/drawingml/2006/table">
            <a:tbl>
              <a:tblPr/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30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Dùng ngôi kể thứ nhất để kể.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Giới thiệu sơ lược về trải nghiệm.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Dẫn dắt chuyển ý, gợi sự tò mò, hấp dẫn với người đọc.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về thời gian, không gian, hoàn cảnh xảy ra câu chuyện.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những nhân vật liên quan.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các chi tiết theo trình tự hợp lí, rõ ràng.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Kết hợp kể và tả.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362277" y="914400"/>
            <a:ext cx="1615207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2F878F"/>
                </a:solidFill>
                <a:latin typeface="Fraunces"/>
              </a:rPr>
              <a:t>I. TÌM HIỂU YÊU CẦU CỦA KIỂU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680"/>
          <a:stretch>
            <a:fillRect/>
          </a:stretch>
        </p:blipFill>
        <p:spPr>
          <a:xfrm rot="-5605599">
            <a:off x="9087031" y="3484383"/>
            <a:ext cx="5331754" cy="43212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0680"/>
          <a:stretch>
            <a:fillRect/>
          </a:stretch>
        </p:blipFill>
        <p:spPr>
          <a:xfrm rot="-5177178">
            <a:off x="13731887" y="5933280"/>
            <a:ext cx="5331754" cy="432124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14400"/>
            <a:ext cx="1651110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FFFFFF"/>
                </a:solidFill>
                <a:latin typeface="Fraunces"/>
              </a:rPr>
              <a:t>II. PHÂN TÍCH BÀI VIẾT THAM KHẢO</a:t>
            </a:r>
          </a:p>
        </p:txBody>
      </p:sp>
      <p:grpSp>
        <p:nvGrpSpPr>
          <p:cNvPr id="5" name="Group 5"/>
          <p:cNvGrpSpPr/>
          <p:nvPr/>
        </p:nvGrpSpPr>
        <p:grpSpPr>
          <a:xfrm rot="-818410">
            <a:off x="-2603078" y="3240109"/>
            <a:ext cx="12494101" cy="1249410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FFFE">
                <a:alpha val="7764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25400"/>
              <a:ext cx="558800" cy="71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61473">
            <a:off x="2759004" y="4779396"/>
            <a:ext cx="6177169" cy="10220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9483" y="370804"/>
            <a:ext cx="4104116" cy="42270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3173" r="3173"/>
          <a:stretch>
            <a:fillRect/>
          </a:stretch>
        </p:blipFill>
        <p:spPr>
          <a:xfrm rot="248835">
            <a:off x="10962582" y="1837921"/>
            <a:ext cx="5378389" cy="812291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25201" y="7069284"/>
            <a:ext cx="6432075" cy="191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99"/>
              </a:lnSpc>
            </a:pPr>
            <a:r>
              <a:rPr lang="en-US" sz="3600" dirty="0">
                <a:solidFill>
                  <a:srgbClr val="343434"/>
                </a:solidFill>
                <a:latin typeface="Roboto Condensed"/>
              </a:rPr>
              <a:t>- HS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thực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hiện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theo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cặp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đôi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,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trả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lời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các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câu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hỏi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ở PHIẾU HỌC TẬP SỐ 1</a:t>
            </a:r>
          </a:p>
          <a:p>
            <a:pPr algn="just">
              <a:lnSpc>
                <a:spcPts val="5099"/>
              </a:lnSpc>
            </a:pPr>
            <a:r>
              <a:rPr lang="en-US" sz="3600" dirty="0">
                <a:solidFill>
                  <a:srgbClr val="343434"/>
                </a:solidFill>
                <a:latin typeface="Roboto Condensed"/>
              </a:rPr>
              <a:t>-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Thời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gian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thảo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luận</a:t>
            </a:r>
            <a:r>
              <a:rPr lang="en-US" sz="3600" dirty="0">
                <a:solidFill>
                  <a:srgbClr val="343434"/>
                </a:solidFill>
                <a:latin typeface="Roboto Condensed"/>
              </a:rPr>
              <a:t>: 5 </a:t>
            </a:r>
            <a:r>
              <a:rPr lang="en-US" sz="3600" dirty="0" err="1">
                <a:solidFill>
                  <a:srgbClr val="343434"/>
                </a:solidFill>
                <a:latin typeface="Roboto Condensed"/>
              </a:rPr>
              <a:t>phút</a:t>
            </a:r>
            <a:endParaRPr lang="en-US" sz="3600" dirty="0">
              <a:solidFill>
                <a:srgbClr val="343434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57034" y="6197733"/>
            <a:ext cx="32911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4800" dirty="0">
                <a:solidFill>
                  <a:srgbClr val="24B6B8"/>
                </a:solidFill>
                <a:latin typeface="Roboto Condensed Bold"/>
              </a:rPr>
              <a:t>NHIỆM VỤ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623BA78-4672-035F-703F-2F72FC44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3" r="3173"/>
          <a:stretch>
            <a:fillRect/>
          </a:stretch>
        </p:blipFill>
        <p:spPr>
          <a:xfrm>
            <a:off x="4114800" y="-86072"/>
            <a:ext cx="10058400" cy="104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1473">
            <a:off x="16921049" y="2912073"/>
            <a:ext cx="2733902" cy="452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914400"/>
            <a:ext cx="1651110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b="1" dirty="0">
                <a:solidFill>
                  <a:srgbClr val="2F878F"/>
                </a:solidFill>
                <a:latin typeface="Fraunces"/>
              </a:rPr>
              <a:t>II. PHÂN TÍCH BÀI VIẾT THAM KHẢO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9AFB94A-C883-E93D-DBCF-A95BE620D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81034"/>
              </p:ext>
            </p:extLst>
          </p:nvPr>
        </p:nvGraphicFramePr>
        <p:xfrm>
          <a:off x="1103397" y="2237241"/>
          <a:ext cx="7354804" cy="606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96DCAA4-67C5-4DAF-F624-AB4DDCDA1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472075"/>
              </p:ext>
            </p:extLst>
          </p:nvPr>
        </p:nvGraphicFramePr>
        <p:xfrm>
          <a:off x="9425999" y="2210685"/>
          <a:ext cx="7354804" cy="606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0064">
            <a:off x="2586442" y="2339718"/>
            <a:ext cx="13113709" cy="73675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4676" y="2621408"/>
            <a:ext cx="16858648" cy="6295802"/>
            <a:chOff x="0" y="0"/>
            <a:chExt cx="48099140" cy="1796245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954359" cy="17817673"/>
            </a:xfrm>
            <a:custGeom>
              <a:avLst/>
              <a:gdLst/>
              <a:ahLst/>
              <a:cxnLst/>
              <a:rect l="l" t="t" r="r" b="b"/>
              <a:pathLst>
                <a:path w="47954359" h="17817673">
                  <a:moveTo>
                    <a:pt x="0" y="0"/>
                  </a:moveTo>
                  <a:lnTo>
                    <a:pt x="47954359" y="0"/>
                  </a:lnTo>
                  <a:lnTo>
                    <a:pt x="4795435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8099139" cy="17962452"/>
            </a:xfrm>
            <a:custGeom>
              <a:avLst/>
              <a:gdLst/>
              <a:ahLst/>
              <a:cxnLst/>
              <a:rect l="l" t="t" r="r" b="b"/>
              <a:pathLst>
                <a:path w="48099139" h="17962452">
                  <a:moveTo>
                    <a:pt x="47954360" y="17817674"/>
                  </a:moveTo>
                  <a:lnTo>
                    <a:pt x="48099139" y="17817674"/>
                  </a:lnTo>
                  <a:lnTo>
                    <a:pt x="48099139" y="17962452"/>
                  </a:lnTo>
                  <a:lnTo>
                    <a:pt x="47954360" y="17962452"/>
                  </a:lnTo>
                  <a:lnTo>
                    <a:pt x="47954360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47954360" y="144780"/>
                  </a:moveTo>
                  <a:lnTo>
                    <a:pt x="48099139" y="144780"/>
                  </a:lnTo>
                  <a:lnTo>
                    <a:pt x="48099139" y="17817674"/>
                  </a:lnTo>
                  <a:lnTo>
                    <a:pt x="47954360" y="17817674"/>
                  </a:lnTo>
                  <a:lnTo>
                    <a:pt x="47954360" y="144780"/>
                  </a:lnTo>
                  <a:close/>
                  <a:moveTo>
                    <a:pt x="144780" y="17817674"/>
                  </a:moveTo>
                  <a:lnTo>
                    <a:pt x="47954360" y="17817674"/>
                  </a:lnTo>
                  <a:lnTo>
                    <a:pt x="47954360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47954360" y="0"/>
                  </a:moveTo>
                  <a:lnTo>
                    <a:pt x="48099139" y="0"/>
                  </a:lnTo>
                  <a:lnTo>
                    <a:pt x="48099139" y="144780"/>
                  </a:lnTo>
                  <a:lnTo>
                    <a:pt x="47954360" y="144780"/>
                  </a:lnTo>
                  <a:lnTo>
                    <a:pt x="479543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954360" y="0"/>
                  </a:lnTo>
                  <a:lnTo>
                    <a:pt x="479543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982" y="7106439"/>
            <a:ext cx="852231" cy="7298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67584" y="7199632"/>
            <a:ext cx="634583" cy="5434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8915">
            <a:off x="17398949" y="2866298"/>
            <a:ext cx="564037" cy="1202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00516" y="7929958"/>
            <a:ext cx="933402" cy="987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213112">
            <a:off x="2661267" y="1275822"/>
            <a:ext cx="1608298" cy="150010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3201774"/>
            <a:ext cx="18346760" cy="7538113"/>
            <a:chOff x="0" y="0"/>
            <a:chExt cx="197824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8247" cy="812800"/>
            </a:xfrm>
            <a:custGeom>
              <a:avLst/>
              <a:gdLst/>
              <a:ahLst/>
              <a:cxnLst/>
              <a:rect l="l" t="t" r="r" b="b"/>
              <a:pathLst>
                <a:path w="1978247" h="812800">
                  <a:moveTo>
                    <a:pt x="1978247" y="406400"/>
                  </a:moveTo>
                  <a:lnTo>
                    <a:pt x="1571847" y="0"/>
                  </a:lnTo>
                  <a:lnTo>
                    <a:pt x="1571847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571847" y="609600"/>
                  </a:lnTo>
                  <a:lnTo>
                    <a:pt x="1571847" y="812800"/>
                  </a:lnTo>
                  <a:lnTo>
                    <a:pt x="1978247" y="406400"/>
                  </a:lnTo>
                  <a:close/>
                </a:path>
              </a:pathLst>
            </a:custGeom>
            <a:solidFill>
              <a:srgbClr val="44688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0920" y="2932647"/>
            <a:ext cx="16144726" cy="1836560"/>
            <a:chOff x="0" y="0"/>
            <a:chExt cx="12179814" cy="13855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79814" cy="1385527"/>
            </a:xfrm>
            <a:custGeom>
              <a:avLst/>
              <a:gdLst/>
              <a:ahLst/>
              <a:cxnLst/>
              <a:rect l="l" t="t" r="r" b="b"/>
              <a:pathLst>
                <a:path w="12179814" h="1385527">
                  <a:moveTo>
                    <a:pt x="14386" y="0"/>
                  </a:moveTo>
                  <a:lnTo>
                    <a:pt x="12165428" y="0"/>
                  </a:lnTo>
                  <a:cubicBezTo>
                    <a:pt x="12169243" y="0"/>
                    <a:pt x="12172903" y="1516"/>
                    <a:pt x="12175600" y="4214"/>
                  </a:cubicBezTo>
                  <a:cubicBezTo>
                    <a:pt x="12178299" y="6911"/>
                    <a:pt x="12179814" y="10571"/>
                    <a:pt x="12179814" y="14386"/>
                  </a:cubicBezTo>
                  <a:lnTo>
                    <a:pt x="12179814" y="1371141"/>
                  </a:lnTo>
                  <a:cubicBezTo>
                    <a:pt x="12179814" y="1374957"/>
                    <a:pt x="12178299" y="1378616"/>
                    <a:pt x="12175600" y="1381314"/>
                  </a:cubicBezTo>
                  <a:cubicBezTo>
                    <a:pt x="12172903" y="1384012"/>
                    <a:pt x="12169243" y="1385527"/>
                    <a:pt x="12165428" y="1385527"/>
                  </a:cubicBezTo>
                  <a:lnTo>
                    <a:pt x="14386" y="1385527"/>
                  </a:lnTo>
                  <a:cubicBezTo>
                    <a:pt x="10571" y="1385527"/>
                    <a:pt x="6911" y="1384012"/>
                    <a:pt x="4214" y="1381314"/>
                  </a:cubicBezTo>
                  <a:cubicBezTo>
                    <a:pt x="1516" y="1378616"/>
                    <a:pt x="0" y="1374957"/>
                    <a:pt x="0" y="1371141"/>
                  </a:cubicBezTo>
                  <a:lnTo>
                    <a:pt x="0" y="14386"/>
                  </a:lnTo>
                  <a:cubicBezTo>
                    <a:pt x="0" y="10571"/>
                    <a:pt x="1516" y="6911"/>
                    <a:pt x="4214" y="4214"/>
                  </a:cubicBezTo>
                  <a:cubicBezTo>
                    <a:pt x="6911" y="1516"/>
                    <a:pt x="10571" y="0"/>
                    <a:pt x="14386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79580"/>
              <a:ext cx="12111561" cy="9556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405"/>
                </a:lnSpc>
              </a:pPr>
              <a:r>
                <a:rPr lang="en-US" sz="3399" dirty="0" err="1">
                  <a:solidFill>
                    <a:srgbClr val="264B5E"/>
                  </a:solidFill>
                  <a:latin typeface="Roboto Condensed Bold"/>
                </a:rPr>
                <a:t>Yêu</a:t>
              </a:r>
              <a:r>
                <a:rPr lang="en-US" sz="3399" dirty="0">
                  <a:solidFill>
                    <a:srgbClr val="264B5E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 Bold"/>
                </a:rPr>
                <a:t>cầu</a:t>
              </a:r>
              <a:r>
                <a:rPr lang="en-US" sz="3399" dirty="0">
                  <a:solidFill>
                    <a:srgbClr val="264B5E"/>
                  </a:solidFill>
                  <a:latin typeface="Roboto Condensed Bold"/>
                </a:rPr>
                <a:t>: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Dựa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vào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phán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đoán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ban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đầu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mình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và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phần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phân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tích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mẫu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cũng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như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kinh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nghiệm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bản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thân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nêu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quy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trình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viết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769207"/>
            <a:ext cx="3164755" cy="31647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>
                  <a:solidFill>
                    <a:srgbClr val="FFFFFF"/>
                  </a:solidFill>
                  <a:latin typeface="Roboto Condensed Bold"/>
                </a:rPr>
                <a:t>1. Trước khi viết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68528" y="6351585"/>
            <a:ext cx="3164755" cy="31647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>
                  <a:solidFill>
                    <a:srgbClr val="FFFFFF"/>
                  </a:solidFill>
                  <a:latin typeface="Roboto Condensed Bold"/>
                </a:rPr>
                <a:t>2. Viết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73380" y="4817878"/>
            <a:ext cx="3164755" cy="316475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>
                  <a:solidFill>
                    <a:srgbClr val="FFFFFF"/>
                  </a:solidFill>
                  <a:latin typeface="Roboto Condensed Bold"/>
                </a:rPr>
                <a:t>3. Chỉnh sửa bài viết</a:t>
              </a: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19308" y="7836258"/>
            <a:ext cx="2457032" cy="27027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885819" y="4817878"/>
            <a:ext cx="3424195" cy="3349486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259014" y="768953"/>
            <a:ext cx="15846632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BF0"/>
                </a:solidFill>
                <a:latin typeface="Fraunces"/>
              </a:rPr>
              <a:t>III. HƯỚNG DẪN QUY TRÌNH 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760</Words>
  <Application>Microsoft Macintosh PowerPoint</Application>
  <PresentationFormat>Custom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Fraunces</vt:lpstr>
      <vt:lpstr>Roboto Condensed</vt:lpstr>
      <vt:lpstr>Calibri</vt:lpstr>
      <vt:lpstr>Fraunces Bold</vt:lpstr>
      <vt:lpstr>Roboto Condensed Italics</vt:lpstr>
      <vt:lpstr>Roboto Condensed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Viết</dc:title>
  <cp:lastModifiedBy>Thuỳ Linh</cp:lastModifiedBy>
  <cp:revision>4</cp:revision>
  <dcterms:created xsi:type="dcterms:W3CDTF">2006-08-16T00:00:00Z</dcterms:created>
  <dcterms:modified xsi:type="dcterms:W3CDTF">2023-09-23T02:02:20Z</dcterms:modified>
  <dc:identifier>DAFIjbYL93M</dc:identifier>
</cp:coreProperties>
</file>