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微软雅黑" pitchFamily="34" charset="-122"/>
      <p:regular r:id="rId26"/>
      <p:bold r:id="rId27"/>
    </p:embeddedFont>
    <p:embeddedFont>
      <p:font typeface="Calibri Light" pitchFamily="34" charset="0"/>
      <p:regular r:id="rId28"/>
      <p:italic r:id="rId29"/>
    </p:embeddedFont>
    <p:embeddedFont>
      <p:font typeface="Open Sans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VNI-Times"/>
      <p:regular r:id="rId38"/>
      <p:bold r:id="rId39"/>
      <p:italic r:id="rId40"/>
      <p:boldItalic r:id="rId41"/>
    </p:embeddedFont>
    <p:embeddedFont>
      <p:font typeface="宋体" pitchFamily="2" charset="-122"/>
      <p:regular r:id="rId42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5" d="100"/>
          <a:sy n="105" d="100"/>
        </p:scale>
        <p:origin x="-336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xmlns="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xmlns="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xmlns="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xmlns="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xmlns="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 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xmlns="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xmlns="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xmlns="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xmlns="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1339</TotalTime>
  <Words>1235</Words>
  <Application>Microsoft Office PowerPoint</Application>
  <PresentationFormat>On-screen Show (16:9)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微软雅黑</vt:lpstr>
      <vt:lpstr>Calibri Light</vt:lpstr>
      <vt:lpstr>Open Sans</vt:lpstr>
      <vt:lpstr>Wingdings</vt:lpstr>
      <vt:lpstr>iCiel Nabila</vt:lpstr>
      <vt:lpstr>字魂36号-正文宋楷</vt:lpstr>
      <vt:lpstr>等线</vt:lpstr>
      <vt:lpstr>Times New Roman</vt:lpstr>
      <vt:lpstr>Calibri</vt:lpstr>
      <vt:lpstr>VNI-Times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User</cp:lastModifiedBy>
  <cp:revision>105</cp:revision>
  <dcterms:created xsi:type="dcterms:W3CDTF">2015-12-05T09:26:00Z</dcterms:created>
  <dcterms:modified xsi:type="dcterms:W3CDTF">2023-11-13T23:11:24Z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