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notesMasterIdLst>
    <p:notesMasterId r:id="rId22"/>
  </p:notesMasterIdLst>
  <p:sldIdLst>
    <p:sldId id="393" r:id="rId2"/>
    <p:sldId id="390" r:id="rId3"/>
    <p:sldId id="534" r:id="rId4"/>
    <p:sldId id="537" r:id="rId5"/>
    <p:sldId id="257" r:id="rId6"/>
    <p:sldId id="543" r:id="rId7"/>
    <p:sldId id="389" r:id="rId8"/>
    <p:sldId id="538" r:id="rId9"/>
    <p:sldId id="539" r:id="rId10"/>
    <p:sldId id="542" r:id="rId11"/>
    <p:sldId id="540" r:id="rId12"/>
    <p:sldId id="541" r:id="rId13"/>
    <p:sldId id="388" r:id="rId14"/>
    <p:sldId id="544" r:id="rId15"/>
    <p:sldId id="545" r:id="rId16"/>
    <p:sldId id="392" r:id="rId17"/>
    <p:sldId id="547" r:id="rId18"/>
    <p:sldId id="548" r:id="rId19"/>
    <p:sldId id="495" r:id="rId20"/>
    <p:sldId id="533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GUYET" initials="N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447" autoAdjust="0"/>
  </p:normalViewPr>
  <p:slideViewPr>
    <p:cSldViewPr snapToGrid="0">
      <p:cViewPr varScale="1">
        <p:scale>
          <a:sx n="64" d="100"/>
          <a:sy n="64" d="100"/>
        </p:scale>
        <p:origin x="102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86CB5-2F16-43E5-858D-0DA6A4EEEE9F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53E0E-0C26-4CAF-BD68-0CF843533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09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5337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753798A-EA77-46EB-A121-A9C0E2741236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6262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96C9ECDE-F88C-48CF-9D13-2DBE889E7255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3821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6684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4886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570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3360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6817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438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119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62E2-5CCD-4648-9A7B-F722F6990205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EC13-3D22-4859-B1F0-A3E9A3D3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9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62E2-5CCD-4648-9A7B-F722F6990205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EC13-3D22-4859-B1F0-A3E9A3D3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5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62E2-5CCD-4648-9A7B-F722F6990205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EC13-3D22-4859-B1F0-A3E9A3D3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01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60CF7-1785-465E-A750-9D04373FC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2FCE-2274-483B-A722-0D11E37C17E7}" type="datetimeFigureOut">
              <a:rPr lang="vi-VN" smtClean="0"/>
              <a:t>14/12/2023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BCE35-DB65-4384-A22F-8F9D0B38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CEDC5-AAC2-4449-822C-5E34F52E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BE3C-7FF7-44CE-8611-1B757FD57DAF}" type="slidenum">
              <a:rPr lang="vi-VN" smtClean="0"/>
              <a:t>‹#›</a:t>
            </a:fld>
            <a:endParaRPr lang="vi-V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3ED81B-5C81-41B5-A703-04D07BE218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569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E3F4050-F618-4D2A-8919-9C50C32D8DA8}"/>
              </a:ext>
            </a:extLst>
          </p:cNvPr>
          <p:cNvSpPr/>
          <p:nvPr userDrawn="1"/>
        </p:nvSpPr>
        <p:spPr>
          <a:xfrm>
            <a:off x="0" y="-1"/>
            <a:ext cx="11020926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447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465053"/>
      </p:ext>
    </p:extLst>
  </p:cSld>
  <p:clrMapOvr>
    <a:masterClrMapping/>
  </p:clrMapOvr>
  <p:transition spd="med" advClick="0" advTm="300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510483"/>
      </p:ext>
    </p:extLst>
  </p:cSld>
  <p:clrMapOvr>
    <a:masterClrMapping/>
  </p:clrMapOvr>
  <p:transition spd="med" advClick="0" advTm="3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DB9C-FC43-4C2C-B54E-4E9E7051C2C4}" type="datetimeFigureOut">
              <a:rPr kumimoji="0" lang="en-US" sz="917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14/12/2023</a:t>
            </a:fld>
            <a:endParaRPr kumimoji="0" lang="en-US" sz="917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17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98A721-6167-4484-8C3B-CB65B0BF0596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84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62E2-5CCD-4648-9A7B-F722F6990205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EC13-3D22-4859-B1F0-A3E9A3D3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7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62E2-5CCD-4648-9A7B-F722F6990205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EC13-3D22-4859-B1F0-A3E9A3D3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2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62E2-5CCD-4648-9A7B-F722F6990205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EC13-3D22-4859-B1F0-A3E9A3D3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62E2-5CCD-4648-9A7B-F722F6990205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EC13-3D22-4859-B1F0-A3E9A3D3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4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62E2-5CCD-4648-9A7B-F722F6990205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EC13-3D22-4859-B1F0-A3E9A3D3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62E2-5CCD-4648-9A7B-F722F6990205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EC13-3D22-4859-B1F0-A3E9A3D3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62E2-5CCD-4648-9A7B-F722F6990205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EC13-3D22-4859-B1F0-A3E9A3D3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9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B62E2-5CCD-4648-9A7B-F722F6990205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2EC13-3D22-4859-B1F0-A3E9A3D3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7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BupBeBangBong-DangCapNhat_3kbpp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2" descr="121951Barres_divers__7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-1676400" y="3429000"/>
            <a:ext cx="662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2" descr="121951Barres_divers__7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7239000" y="3429000"/>
            <a:ext cx="662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 descr="Svalentin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62100" y="0"/>
            <a:ext cx="92202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BupBeBangBong-DangCapNhat_3kbp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4775" y="6045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6235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35700" y="0"/>
            <a:ext cx="59563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201" name="WordArt 24"/>
          <p:cNvSpPr>
            <a:spLocks noChangeArrowheads="1" noChangeShapeType="1" noTextEdit="1"/>
          </p:cNvSpPr>
          <p:nvPr/>
        </p:nvSpPr>
        <p:spPr bwMode="auto">
          <a:xfrm>
            <a:off x="2844800" y="1611314"/>
            <a:ext cx="6985000" cy="42751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49340"/>
              </a:avLst>
            </a:prstTxWarp>
          </a:bodyPr>
          <a:lstStyle/>
          <a:p>
            <a:pPr algn="ctr"/>
            <a:r>
              <a:rPr lang="vi-VN" sz="40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Qúy thầy cô về dự giờ thăm lớp</a:t>
            </a:r>
            <a:endParaRPr lang="en-US" sz="40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202" name="Picture 30" descr="121951Barres_divers__7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 descr="XMASCA~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72100" y="3627438"/>
            <a:ext cx="14097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WordArt 26"/>
          <p:cNvSpPr>
            <a:spLocks noChangeArrowheads="1" noChangeShapeType="1" noTextEdit="1"/>
          </p:cNvSpPr>
          <p:nvPr/>
        </p:nvSpPr>
        <p:spPr bwMode="auto">
          <a:xfrm>
            <a:off x="4292600" y="4630738"/>
            <a:ext cx="3886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 TIN HỌC</a:t>
            </a:r>
          </a:p>
        </p:txBody>
      </p:sp>
      <p:pic>
        <p:nvPicPr>
          <p:cNvPr id="8206" name="Picture 30" descr="121951Barres_divers__7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2030413" y="6584950"/>
            <a:ext cx="83820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22969" y="2765296"/>
            <a:ext cx="4346062" cy="86177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vi-VN" sz="5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Times New Roman" panose="02020603050405020304" pitchFamily="18" charset="0"/>
              </a:rPr>
              <a:t>CHÀO MỪNG</a:t>
            </a:r>
          </a:p>
        </p:txBody>
      </p:sp>
      <p:pic>
        <p:nvPicPr>
          <p:cNvPr id="8209" name="Picture 32" descr="121951Barres_divers__7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8621713" y="3352800"/>
            <a:ext cx="662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32" descr="121951Barres_divers__7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-3244850" y="3429000"/>
            <a:ext cx="662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156150-CCED-30D9-3E46-4D5816E85A44}"/>
              </a:ext>
            </a:extLst>
          </p:cNvPr>
          <p:cNvSpPr txBox="1"/>
          <p:nvPr/>
        </p:nvSpPr>
        <p:spPr>
          <a:xfrm flipH="1">
            <a:off x="4301215" y="5826780"/>
            <a:ext cx="454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GV</a:t>
            </a:r>
            <a:r>
              <a:rPr lang="en-US" sz="2800" b="1" smtClean="0">
                <a:solidFill>
                  <a:srgbClr val="C00000"/>
                </a:solidFill>
              </a:rPr>
              <a:t>: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9EAB56-26D8-97A6-94FA-E1F6BE625219}"/>
              </a:ext>
            </a:extLst>
          </p:cNvPr>
          <p:cNvSpPr txBox="1"/>
          <p:nvPr/>
        </p:nvSpPr>
        <p:spPr>
          <a:xfrm flipH="1">
            <a:off x="5498487" y="5396880"/>
            <a:ext cx="1892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C00000"/>
                </a:solidFill>
              </a:rPr>
              <a:t>Lớp</a:t>
            </a:r>
            <a:r>
              <a:rPr lang="en-US" sz="2800" b="1" smtClean="0">
                <a:solidFill>
                  <a:srgbClr val="C00000"/>
                </a:solidFill>
              </a:rPr>
              <a:t>:</a:t>
            </a:r>
            <a:endParaRPr lang="vi-VN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33333E-6 -1.96532E-6 L -0.51372 -0.004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00" y="-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4045 -1.96532E-6 L 0.5224 -0.0025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0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39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51" y="4653517"/>
            <a:ext cx="1477849" cy="208997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889" y="4237596"/>
            <a:ext cx="738925" cy="104498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A71E044-1A73-0BDA-BC4A-63F741E43CC8}"/>
              </a:ext>
            </a:extLst>
          </p:cNvPr>
          <p:cNvGrpSpPr/>
          <p:nvPr/>
        </p:nvGrpSpPr>
        <p:grpSpPr>
          <a:xfrm rot="545267">
            <a:off x="5199791" y="3941869"/>
            <a:ext cx="6722563" cy="2873830"/>
            <a:chOff x="3289464" y="2196934"/>
            <a:chExt cx="8003969" cy="3609486"/>
          </a:xfrm>
        </p:grpSpPr>
        <p:sp>
          <p:nvSpPr>
            <p:cNvPr id="3" name="Sun 2">
              <a:extLst>
                <a:ext uri="{FF2B5EF4-FFF2-40B4-BE49-F238E27FC236}">
                  <a16:creationId xmlns:a16="http://schemas.microsoft.com/office/drawing/2014/main" id="{C35479D5-F32B-4F2B-494D-DB7894E1B601}"/>
                </a:ext>
              </a:extLst>
            </p:cNvPr>
            <p:cNvSpPr/>
            <p:nvPr/>
          </p:nvSpPr>
          <p:spPr>
            <a:xfrm>
              <a:off x="3289464" y="2196934"/>
              <a:ext cx="8003969" cy="3609486"/>
            </a:xfrm>
            <a:prstGeom prst="su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D7B339-ECBF-BFCE-4593-BF879CD03544}"/>
                </a:ext>
              </a:extLst>
            </p:cNvPr>
            <p:cNvSpPr/>
            <p:nvPr/>
          </p:nvSpPr>
          <p:spPr>
            <a:xfrm>
              <a:off x="6018825" y="3237024"/>
              <a:ext cx="2815501" cy="15075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endPara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Google Shape;168;p27">
            <a:extLst>
              <a:ext uri="{FF2B5EF4-FFF2-40B4-BE49-F238E27FC236}">
                <a16:creationId xmlns:a16="http://schemas.microsoft.com/office/drawing/2014/main" id="{9B2BF59D-D6F3-14BC-1A15-AA908440721C}"/>
              </a:ext>
            </a:extLst>
          </p:cNvPr>
          <p:cNvSpPr txBox="1">
            <a:spLocks/>
          </p:cNvSpPr>
          <p:nvPr/>
        </p:nvSpPr>
        <p:spPr>
          <a:xfrm>
            <a:off x="1506297" y="2855173"/>
            <a:ext cx="10132676" cy="12623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800" b="1" dirty="0"/>
              <a:t>2. </a:t>
            </a:r>
            <a:r>
              <a:rPr lang="en-US" sz="2800" b="1" dirty="0" err="1"/>
              <a:t>Tạo</a:t>
            </a:r>
            <a:r>
              <a:rPr lang="en-US" sz="2800" b="1" dirty="0"/>
              <a:t> </a:t>
            </a:r>
            <a:r>
              <a:rPr lang="en-US" sz="2800" b="1" dirty="0" err="1"/>
              <a:t>ra</a:t>
            </a:r>
            <a:r>
              <a:rPr lang="en-US" sz="2800" b="1" dirty="0"/>
              <a:t> </a:t>
            </a:r>
            <a:r>
              <a:rPr lang="en-US" sz="2800" b="1" dirty="0" err="1"/>
              <a:t>sản</a:t>
            </a:r>
            <a:r>
              <a:rPr lang="en-US" sz="2800" b="1" dirty="0"/>
              <a:t> </a:t>
            </a:r>
            <a:r>
              <a:rPr lang="en-US" sz="2800" b="1" dirty="0" err="1"/>
              <a:t>phẩm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lành</a:t>
            </a:r>
            <a:r>
              <a:rPr lang="en-US" sz="2800" b="1" dirty="0"/>
              <a:t> </a:t>
            </a:r>
            <a:r>
              <a:rPr lang="en-US" sz="2800" b="1" dirty="0" err="1"/>
              <a:t>mạnh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hợp</a:t>
            </a:r>
            <a:r>
              <a:rPr lang="en-US" sz="2800" b="1" dirty="0"/>
              <a:t> </a:t>
            </a:r>
            <a:r>
              <a:rPr lang="en-US" sz="2800" b="1" dirty="0" err="1"/>
              <a:t>pháp</a:t>
            </a:r>
            <a:r>
              <a:rPr lang="en-US" sz="2800" b="1" dirty="0"/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2E7D2C-61FE-6007-8E06-25EEC620540C}"/>
              </a:ext>
            </a:extLst>
          </p:cNvPr>
          <p:cNvSpPr/>
          <p:nvPr/>
        </p:nvSpPr>
        <p:spPr>
          <a:xfrm>
            <a:off x="633350" y="308758"/>
            <a:ext cx="10925299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 D: ĐẠO ĐỨC, PHÁP LUẬT VÀ VĂN HÓA TRONG MÔI TRƯỜNG SỐ ĐẠO ĐỨC VÀ VĂN HÓA TRONG SỬ DỤNG CÔNG NGHỆ KĨ THUẬT SỐ.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B971F7-4E26-3996-4BE5-73E870DEA325}"/>
              </a:ext>
            </a:extLst>
          </p:cNvPr>
          <p:cNvSpPr/>
          <p:nvPr/>
        </p:nvSpPr>
        <p:spPr>
          <a:xfrm>
            <a:off x="1855742" y="1978332"/>
            <a:ext cx="8829961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HỌC: SỬ DỤNG CÔNG NGHỆ KĨ THUẬT SỐ CÓ ĐẠO ĐỨC VÀ VĂN HÓA</a:t>
            </a:r>
          </a:p>
        </p:txBody>
      </p:sp>
    </p:spTree>
    <p:extLst>
      <p:ext uri="{BB962C8B-B14F-4D97-AF65-F5344CB8AC3E}">
        <p14:creationId xmlns:p14="http://schemas.microsoft.com/office/powerpoint/2010/main" val="285071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06706 0.04004 C 0.08099 0.04907 0.10196 0.05393 0.12396 0.05393 C 0.14896 0.05393 0.16901 0.04907 0.18295 0.04004 L 0.25 2.96296E-6 " pathEditMode="relative" rAng="0" ptsTypes="AAAAA">
                                      <p:cBhvr>
                                        <p:cTn id="9" dur="2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125 -1.48148E-6 C 0.18099 -1.48148E-6 0.25 -0.06898 0.25 -0.125 L 0.25 -0.25 " pathEditMode="relative" rAng="0" ptsTypes="AAAA">
                                      <p:cBhvr>
                                        <p:cTn id="14" dur="2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2086098" y="972814"/>
            <a:ext cx="8797020" cy="3107861"/>
            <a:chOff x="1047" y="598"/>
            <a:chExt cx="3867" cy="2275"/>
          </a:xfrm>
        </p:grpSpPr>
        <p:sp>
          <p:nvSpPr>
            <p:cNvPr id="151" name="Google Shape;151;p27"/>
            <p:cNvSpPr/>
            <p:nvPr/>
          </p:nvSpPr>
          <p:spPr>
            <a:xfrm>
              <a:off x="1047" y="1140"/>
              <a:ext cx="383" cy="373"/>
            </a:xfrm>
            <a:custGeom>
              <a:avLst/>
              <a:gdLst/>
              <a:ahLst/>
              <a:cxnLst/>
              <a:rect l="l" t="t" r="r" b="b"/>
              <a:pathLst>
                <a:path w="596" h="598" extrusionOk="0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>
              <a:gsLst>
                <a:gs pos="0">
                  <a:srgbClr val="CDE2B2"/>
                </a:gs>
                <a:gs pos="50000">
                  <a:srgbClr val="94C600">
                    <a:alpha val="0"/>
                  </a:srgbClr>
                </a:gs>
                <a:gs pos="100000">
                  <a:srgbClr val="CDE2B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7"/>
            <p:cNvSpPr txBox="1"/>
            <p:nvPr/>
          </p:nvSpPr>
          <p:spPr>
            <a:xfrm>
              <a:off x="1139" y="598"/>
              <a:ext cx="3775" cy="2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PHIẾU HỌC TẬP SỐ 1</a:t>
              </a:r>
              <a:endParaRPr lang="vi-VN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1: 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Khi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sáng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tạo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ra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sản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phẩm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nếu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sự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phép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thì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ta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sử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dụng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sản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phẩm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mình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như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thế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</a:p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endPara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2: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Với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sản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phẩm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người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khác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cần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tôn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trọng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bản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quyền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người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khác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như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thế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hợp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pháp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80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1801736" y="486485"/>
            <a:ext cx="9063183" cy="5794965"/>
            <a:chOff x="922" y="242"/>
            <a:chExt cx="3984" cy="4242"/>
          </a:xfrm>
        </p:grpSpPr>
        <p:sp>
          <p:nvSpPr>
            <p:cNvPr id="151" name="Google Shape;151;p27"/>
            <p:cNvSpPr/>
            <p:nvPr/>
          </p:nvSpPr>
          <p:spPr>
            <a:xfrm>
              <a:off x="1047" y="1140"/>
              <a:ext cx="383" cy="373"/>
            </a:xfrm>
            <a:custGeom>
              <a:avLst/>
              <a:gdLst/>
              <a:ahLst/>
              <a:cxnLst/>
              <a:rect l="l" t="t" r="r" b="b"/>
              <a:pathLst>
                <a:path w="596" h="598" extrusionOk="0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>
              <a:gsLst>
                <a:gs pos="0">
                  <a:srgbClr val="CDE2B2"/>
                </a:gs>
                <a:gs pos="50000">
                  <a:srgbClr val="94C600">
                    <a:alpha val="0"/>
                  </a:srgbClr>
                </a:gs>
                <a:gs pos="100000">
                  <a:srgbClr val="CDE2B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7"/>
            <p:cNvSpPr txBox="1"/>
            <p:nvPr/>
          </p:nvSpPr>
          <p:spPr>
            <a:xfrm>
              <a:off x="922" y="242"/>
              <a:ext cx="3984" cy="4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indent="254000" algn="just">
                <a:lnSpc>
                  <a:spcPct val="127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562610" algn="l"/>
                </a:tabLst>
              </a:pPr>
              <a:r>
                <a:rPr lang="vi-VN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2. Tạo ra sản phẩm số lành mạnh và hợp pháp </a:t>
              </a:r>
            </a:p>
            <a:p>
              <a:pPr indent="254000" algn="just">
                <a:lnSpc>
                  <a:spcPct val="127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562610" algn="l"/>
                </a:tabLst>
              </a:pP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Khi sáng tạo ra sản phẩm số, nếu được sự cho phép thì ta sử dụng trong sản phẩm của mình: có thể sử dụng một phần hoặc toàn bộ tác phẩm của tác giả khác trong sản phẩm của mình</a:t>
              </a:r>
            </a:p>
            <a:p>
              <a:pPr indent="254000" algn="just">
                <a:lnSpc>
                  <a:spcPct val="127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562610" algn="l"/>
                </a:tabLst>
              </a:pP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Với sản phẩm của người khác, em cần tôn trọng bản quyền của người khác cho hợp pháp là: cần được tác giả của sản phẩm đồng ý cho sử dụng hoặc cần nêu tên tác giả, tác phẩm mà mình trích dẫn, nêu địa chỉ trang web có chứa thông tin của tác giả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530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521"/>
            <a:ext cx="12184062" cy="505747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357" y="1365092"/>
            <a:ext cx="1477849" cy="208997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353" y="554293"/>
            <a:ext cx="738925" cy="104498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C02D8EA-D79F-577B-3636-E59C5A3EFA77}"/>
              </a:ext>
            </a:extLst>
          </p:cNvPr>
          <p:cNvGrpSpPr/>
          <p:nvPr/>
        </p:nvGrpSpPr>
        <p:grpSpPr>
          <a:xfrm>
            <a:off x="6918286" y="905197"/>
            <a:ext cx="3487979" cy="3045983"/>
            <a:chOff x="7310172" y="969706"/>
            <a:chExt cx="3487979" cy="3045983"/>
          </a:xfrm>
        </p:grpSpPr>
        <p:sp>
          <p:nvSpPr>
            <p:cNvPr id="22" name="六边形 7"/>
            <p:cNvSpPr>
              <a:spLocks noChangeArrowheads="1"/>
            </p:cNvSpPr>
            <p:nvPr/>
          </p:nvSpPr>
          <p:spPr bwMode="auto">
            <a:xfrm>
              <a:off x="7310172" y="969706"/>
              <a:ext cx="3487979" cy="3045983"/>
            </a:xfrm>
            <a:prstGeom prst="hexagon">
              <a:avLst>
                <a:gd name="adj" fmla="val 24988"/>
                <a:gd name="vf" fmla="val 115470"/>
              </a:avLst>
            </a:prstGeom>
            <a:solidFill>
              <a:srgbClr val="CC3300"/>
            </a:solidFill>
            <a:ln w="76200" cap="flat" cmpd="sng">
              <a:solidFill>
                <a:srgbClr val="ECECEC"/>
              </a:solidFill>
              <a:miter lim="800000"/>
              <a:headEnd/>
              <a:tailEnd/>
            </a:ln>
          </p:spPr>
          <p:txBody>
            <a:bodyPr lIns="115187" tIns="57593" rIns="115187" bIns="57593" anchor="ctr"/>
            <a:lstStyle/>
            <a:p>
              <a:pPr algn="ctr" defTabSz="1219139">
                <a:defRPr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ea typeface="+mn-ea"/>
                <a:sym typeface="宋体" pitchFamily="2" charset="-122"/>
              </a:endParaRPr>
            </a:p>
          </p:txBody>
        </p:sp>
        <p:sp>
          <p:nvSpPr>
            <p:cNvPr id="23" name="六边形 6"/>
            <p:cNvSpPr>
              <a:spLocks noChangeArrowheads="1"/>
            </p:cNvSpPr>
            <p:nvPr/>
          </p:nvSpPr>
          <p:spPr bwMode="auto">
            <a:xfrm>
              <a:off x="7578939" y="1205562"/>
              <a:ext cx="2950448" cy="2574270"/>
            </a:xfrm>
            <a:prstGeom prst="hexagon">
              <a:avLst>
                <a:gd name="adj" fmla="val 25011"/>
                <a:gd name="vf" fmla="val 115470"/>
              </a:avLst>
            </a:prstGeom>
            <a:solidFill>
              <a:srgbClr val="CC3300"/>
            </a:solidFill>
            <a:ln w="76200" cap="flat" cmpd="sng">
              <a:solidFill>
                <a:srgbClr val="ECECEC"/>
              </a:solidFill>
              <a:miter lim="800000"/>
              <a:headEnd/>
              <a:tailEnd/>
            </a:ln>
          </p:spPr>
          <p:txBody>
            <a:bodyPr lIns="115187" tIns="57593" rIns="115187" bIns="57593" anchor="ctr"/>
            <a:lstStyle/>
            <a:p>
              <a:pPr algn="ctr" defTabSz="1219139">
                <a:defRPr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ea typeface="+mn-ea"/>
                <a:sym typeface="宋体" pitchFamily="2" charset="-122"/>
              </a:endParaRPr>
            </a:p>
          </p:txBody>
        </p:sp>
        <p:sp>
          <p:nvSpPr>
            <p:cNvPr id="24" name="六边形 5"/>
            <p:cNvSpPr>
              <a:spLocks noChangeArrowheads="1"/>
            </p:cNvSpPr>
            <p:nvPr/>
          </p:nvSpPr>
          <p:spPr bwMode="auto">
            <a:xfrm>
              <a:off x="7819831" y="1415213"/>
              <a:ext cx="2468661" cy="2154969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CC3300"/>
            </a:solidFill>
            <a:ln w="76200" cap="flat" cmpd="sng">
              <a:solidFill>
                <a:srgbClr val="ECECEC"/>
              </a:solidFill>
              <a:miter lim="800000"/>
              <a:headEnd/>
              <a:tailEnd/>
            </a:ln>
          </p:spPr>
          <p:txBody>
            <a:bodyPr lIns="115187" tIns="57593" rIns="115187" bIns="57593" anchor="ctr"/>
            <a:lstStyle/>
            <a:p>
              <a:pPr algn="ctr" defTabSz="1219139">
                <a:defRPr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ea typeface="+mn-ea"/>
                <a:sym typeface="宋体" pitchFamily="2" charset="-122"/>
              </a:endParaRPr>
            </a:p>
          </p:txBody>
        </p:sp>
        <p:sp>
          <p:nvSpPr>
            <p:cNvPr id="37" name="六边形 36"/>
            <p:cNvSpPr>
              <a:spLocks noChangeArrowheads="1"/>
            </p:cNvSpPr>
            <p:nvPr/>
          </p:nvSpPr>
          <p:spPr bwMode="auto">
            <a:xfrm>
              <a:off x="8064708" y="1628895"/>
              <a:ext cx="1978911" cy="1727604"/>
            </a:xfrm>
            <a:prstGeom prst="hexagon">
              <a:avLst>
                <a:gd name="adj" fmla="val 24991"/>
                <a:gd name="vf" fmla="val 115470"/>
              </a:avLst>
            </a:prstGeom>
            <a:solidFill>
              <a:srgbClr val="CC3300"/>
            </a:solidFill>
            <a:ln w="76200" cap="flat" cmpd="sng">
              <a:solidFill>
                <a:srgbClr val="ECECEC"/>
              </a:solidFill>
              <a:miter lim="800000"/>
              <a:headEnd/>
              <a:tailEnd/>
            </a:ln>
          </p:spPr>
          <p:txBody>
            <a:bodyPr lIns="115187" tIns="57593" rIns="115187" bIns="57593" anchor="ctr"/>
            <a:lstStyle/>
            <a:p>
              <a:pPr algn="ctr" defTabSz="1219139">
                <a:defRPr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ea typeface="+mn-ea"/>
                <a:sym typeface="宋体" pitchFamily="2" charset="-122"/>
              </a:endParaRPr>
            </a:p>
          </p:txBody>
        </p:sp>
        <p:sp>
          <p:nvSpPr>
            <p:cNvPr id="38" name="六边形 3"/>
            <p:cNvSpPr>
              <a:spLocks noChangeArrowheads="1"/>
            </p:cNvSpPr>
            <p:nvPr/>
          </p:nvSpPr>
          <p:spPr bwMode="auto">
            <a:xfrm>
              <a:off x="8319538" y="1852658"/>
              <a:ext cx="1469251" cy="1282095"/>
            </a:xfrm>
            <a:prstGeom prst="hexagon">
              <a:avLst>
                <a:gd name="adj" fmla="val 25013"/>
                <a:gd name="vf" fmla="val 115470"/>
              </a:avLst>
            </a:prstGeom>
            <a:solidFill>
              <a:schemeClr val="accent1"/>
            </a:solidFill>
            <a:ln w="76200" cap="flat" cmpd="sng">
              <a:solidFill>
                <a:srgbClr val="ECECEC"/>
              </a:solidFill>
              <a:miter lim="800000"/>
              <a:headEnd/>
              <a:tailEnd/>
            </a:ln>
          </p:spPr>
          <p:txBody>
            <a:bodyPr lIns="115187" tIns="57593" rIns="115187" bIns="57593" anchor="ctr"/>
            <a:lstStyle/>
            <a:p>
              <a:pPr algn="ctr" defTabSz="1219139">
                <a:defRPr/>
              </a:pPr>
              <a:r>
                <a:rPr lang="en-US" altLang="zh-CN" sz="10100" b="1" dirty="0">
                  <a:solidFill>
                    <a:srgbClr val="F0F2F1"/>
                  </a:solidFill>
                  <a:sym typeface="Arial" pitchFamily="34" charset="0"/>
                </a:rPr>
                <a:t>3</a:t>
              </a:r>
              <a:endParaRPr lang="zh-CN" altLang="en-US" sz="10100" b="1" dirty="0">
                <a:solidFill>
                  <a:srgbClr val="F0F2F1"/>
                </a:solidFill>
                <a:sym typeface="Arial" pitchFamily="34" charset="0"/>
              </a:endParaRPr>
            </a:p>
          </p:txBody>
        </p:sp>
      </p:grpSp>
      <p:sp>
        <p:nvSpPr>
          <p:cNvPr id="39" name="矩形 9"/>
          <p:cNvSpPr>
            <a:spLocks noChangeArrowheads="1"/>
          </p:cNvSpPr>
          <p:nvPr/>
        </p:nvSpPr>
        <p:spPr bwMode="auto">
          <a:xfrm>
            <a:off x="5628904" y="4168895"/>
            <a:ext cx="5795030" cy="1546072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txBody>
          <a:bodyPr lIns="115187" tIns="57593" rIns="115187" bIns="57593" anchor="ctr"/>
          <a:lstStyle/>
          <a:p>
            <a:pPr algn="ctr" defTabSz="1219139">
              <a:defRPr/>
            </a:pPr>
            <a:r>
              <a:rPr lang="en-US" altLang="zh-CN" sz="3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zh-CN" sz="3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altLang="zh-CN" sz="3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5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5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20" dur="2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259946-8AA1-9B1B-C2D5-6080BDE79111}"/>
              </a:ext>
            </a:extLst>
          </p:cNvPr>
          <p:cNvSpPr txBox="1"/>
          <p:nvPr/>
        </p:nvSpPr>
        <p:spPr>
          <a:xfrm>
            <a:off x="1686297" y="501733"/>
            <a:ext cx="10505703" cy="4595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4000" algn="ctr">
              <a:lnSpc>
                <a:spcPct val="127000"/>
              </a:lnSpc>
              <a:spcBef>
                <a:spcPts val="300"/>
              </a:spcBef>
              <a:spcAft>
                <a:spcPts val="300"/>
              </a:spcAft>
              <a:tabLst>
                <a:tab pos="562610" algn="l"/>
              </a:tabLst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 HỌC TẬP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vi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quyền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9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259946-8AA1-9B1B-C2D5-6080BDE79111}"/>
              </a:ext>
            </a:extLst>
          </p:cNvPr>
          <p:cNvSpPr txBox="1"/>
          <p:nvPr/>
        </p:nvSpPr>
        <p:spPr>
          <a:xfrm>
            <a:off x="1686297" y="501733"/>
            <a:ext cx="10505703" cy="607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4000" algn="ctr">
              <a:lnSpc>
                <a:spcPct val="127000"/>
              </a:lnSpc>
              <a:spcBef>
                <a:spcPts val="300"/>
              </a:spcBef>
              <a:spcAft>
                <a:spcPts val="300"/>
              </a:spcAft>
              <a:tabLst>
                <a:tab pos="562610" algn="l"/>
              </a:tabLst>
            </a:pPr>
            <a:r>
              <a:rPr lang="en-GB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ĐÁP ÁN</a:t>
            </a:r>
            <a:endParaRPr lang="en-US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54000" algn="just">
              <a:lnSpc>
                <a:spcPct val="127000"/>
              </a:lnSpc>
              <a:spcBef>
                <a:spcPts val="300"/>
              </a:spcBef>
              <a:spcAft>
                <a:spcPts val="300"/>
              </a:spcAft>
              <a:tabLst>
                <a:tab pos="562610" algn="l"/>
              </a:tabLs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Ba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vi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27000"/>
              </a:lnSpc>
              <a:spcBef>
                <a:spcPts val="300"/>
              </a:spcBef>
              <a:spcAft>
                <a:spcPts val="300"/>
              </a:spcAft>
              <a:tabLst>
                <a:tab pos="56261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gốc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27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  <a:tabLst>
                <a:tab pos="56261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Chụp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chụp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like</a:t>
            </a:r>
          </a:p>
          <a:p>
            <a:pPr indent="254000" algn="just">
              <a:lnSpc>
                <a:spcPct val="127000"/>
              </a:lnSpc>
              <a:spcBef>
                <a:spcPts val="300"/>
              </a:spcBef>
              <a:spcAft>
                <a:spcPts val="300"/>
              </a:spcAft>
              <a:tabLst>
                <a:tab pos="56261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đùa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Trong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xin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quyền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1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214"/>
            <a:ext cx="12184062" cy="505747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357" y="1365092"/>
            <a:ext cx="1477849" cy="208997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353" y="554293"/>
            <a:ext cx="738925" cy="1044987"/>
          </a:xfrm>
          <a:prstGeom prst="rect">
            <a:avLst/>
          </a:prstGeom>
        </p:spPr>
      </p:pic>
      <p:sp>
        <p:nvSpPr>
          <p:cNvPr id="2" name="矩形 9"/>
          <p:cNvSpPr>
            <a:spLocks noChangeArrowheads="1"/>
          </p:cNvSpPr>
          <p:nvPr/>
        </p:nvSpPr>
        <p:spPr bwMode="auto">
          <a:xfrm>
            <a:off x="5751278" y="4179053"/>
            <a:ext cx="6214478" cy="116072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flat" cmpd="sng">
            <a:solidFill>
              <a:srgbClr val="FFFFFF"/>
            </a:solidFill>
            <a:miter lim="800000"/>
            <a:headEnd/>
            <a:tailEnd/>
          </a:ln>
        </p:spPr>
        <p:txBody>
          <a:bodyPr lIns="115187" tIns="57593" rIns="115187" bIns="57593" anchor="ctr"/>
          <a:lstStyle/>
          <a:p>
            <a:pPr algn="ctr" defTabSz="1219139">
              <a:defRPr/>
            </a:pPr>
            <a:r>
              <a:rPr lang="en-US" altLang="zh-CN" sz="3800" dirty="0" err="1">
                <a:latin typeface="Times New Roman" pitchFamily="18" charset="0"/>
                <a:cs typeface="Times New Roman" pitchFamily="18" charset="0"/>
                <a:sym typeface="宋体" pitchFamily="2" charset="-122"/>
              </a:rPr>
              <a:t>Vận</a:t>
            </a:r>
            <a:r>
              <a:rPr lang="en-US" altLang="zh-CN" sz="3800" dirty="0">
                <a:latin typeface="Times New Roman" pitchFamily="18" charset="0"/>
                <a:cs typeface="Times New Roman" pitchFamily="18" charset="0"/>
                <a:sym typeface="宋体" pitchFamily="2" charset="-122"/>
              </a:rPr>
              <a:t> </a:t>
            </a:r>
            <a:r>
              <a:rPr lang="en-US" altLang="zh-CN" sz="3800" dirty="0" err="1">
                <a:latin typeface="Times New Roman" pitchFamily="18" charset="0"/>
                <a:cs typeface="Times New Roman" pitchFamily="18" charset="0"/>
                <a:sym typeface="宋体" pitchFamily="2" charset="-122"/>
              </a:rPr>
              <a:t>dụng</a:t>
            </a:r>
            <a:endParaRPr lang="zh-CN" altLang="en-US" sz="3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宋体" pitchFamily="2" charset="-12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901B8E-962D-00AE-3B68-1E5C8EA4E194}"/>
              </a:ext>
            </a:extLst>
          </p:cNvPr>
          <p:cNvGrpSpPr/>
          <p:nvPr/>
        </p:nvGrpSpPr>
        <p:grpSpPr>
          <a:xfrm>
            <a:off x="7001775" y="1028991"/>
            <a:ext cx="2972052" cy="3072460"/>
            <a:chOff x="7001775" y="1028991"/>
            <a:chExt cx="2972052" cy="3072460"/>
          </a:xfrm>
        </p:grpSpPr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7001775" y="1028991"/>
              <a:ext cx="2972052" cy="3072460"/>
            </a:xfrm>
            <a:custGeom>
              <a:avLst/>
              <a:gdLst>
                <a:gd name="T0" fmla="*/ 800 w 1050"/>
                <a:gd name="T1" fmla="*/ 903 h 1049"/>
                <a:gd name="T2" fmla="*/ 766 w 1050"/>
                <a:gd name="T3" fmla="*/ 996 h 1049"/>
                <a:gd name="T4" fmla="*/ 671 w 1050"/>
                <a:gd name="T5" fmla="*/ 969 h 1049"/>
                <a:gd name="T6" fmla="*/ 625 w 1050"/>
                <a:gd name="T7" fmla="*/ 1044 h 1049"/>
                <a:gd name="T8" fmla="*/ 526 w 1050"/>
                <a:gd name="T9" fmla="*/ 991 h 1049"/>
                <a:gd name="T10" fmla="*/ 443 w 1050"/>
                <a:gd name="T11" fmla="*/ 1047 h 1049"/>
                <a:gd name="T12" fmla="*/ 381 w 1050"/>
                <a:gd name="T13" fmla="*/ 969 h 1049"/>
                <a:gd name="T14" fmla="*/ 301 w 1050"/>
                <a:gd name="T15" fmla="*/ 1003 h 1049"/>
                <a:gd name="T16" fmla="*/ 272 w 1050"/>
                <a:gd name="T17" fmla="*/ 917 h 1049"/>
                <a:gd name="T18" fmla="*/ 232 w 1050"/>
                <a:gd name="T19" fmla="*/ 888 h 1049"/>
                <a:gd name="T20" fmla="*/ 140 w 1050"/>
                <a:gd name="T21" fmla="*/ 886 h 1049"/>
                <a:gd name="T22" fmla="*/ 134 w 1050"/>
                <a:gd name="T23" fmla="*/ 778 h 1049"/>
                <a:gd name="T24" fmla="*/ 47 w 1050"/>
                <a:gd name="T25" fmla="*/ 750 h 1049"/>
                <a:gd name="T26" fmla="*/ 78 w 1050"/>
                <a:gd name="T27" fmla="*/ 657 h 1049"/>
                <a:gd name="T28" fmla="*/ 0 w 1050"/>
                <a:gd name="T29" fmla="*/ 590 h 1049"/>
                <a:gd name="T30" fmla="*/ 60 w 1050"/>
                <a:gd name="T31" fmla="*/ 500 h 1049"/>
                <a:gd name="T32" fmla="*/ 6 w 1050"/>
                <a:gd name="T33" fmla="*/ 426 h 1049"/>
                <a:gd name="T34" fmla="*/ 86 w 1050"/>
                <a:gd name="T35" fmla="*/ 368 h 1049"/>
                <a:gd name="T36" fmla="*/ 55 w 1050"/>
                <a:gd name="T37" fmla="*/ 284 h 1049"/>
                <a:gd name="T38" fmla="*/ 148 w 1050"/>
                <a:gd name="T39" fmla="*/ 250 h 1049"/>
                <a:gd name="T40" fmla="*/ 140 w 1050"/>
                <a:gd name="T41" fmla="*/ 163 h 1049"/>
                <a:gd name="T42" fmla="*/ 232 w 1050"/>
                <a:gd name="T43" fmla="*/ 162 h 1049"/>
                <a:gd name="T44" fmla="*/ 271 w 1050"/>
                <a:gd name="T45" fmla="*/ 61 h 1049"/>
                <a:gd name="T46" fmla="*/ 358 w 1050"/>
                <a:gd name="T47" fmla="*/ 88 h 1049"/>
                <a:gd name="T48" fmla="*/ 405 w 1050"/>
                <a:gd name="T49" fmla="*/ 73 h 1049"/>
                <a:gd name="T50" fmla="*/ 501 w 1050"/>
                <a:gd name="T51" fmla="*/ 58 h 1049"/>
                <a:gd name="T52" fmla="*/ 592 w 1050"/>
                <a:gd name="T53" fmla="*/ 0 h 1049"/>
                <a:gd name="T54" fmla="*/ 646 w 1050"/>
                <a:gd name="T55" fmla="*/ 73 h 1049"/>
                <a:gd name="T56" fmla="*/ 694 w 1050"/>
                <a:gd name="T57" fmla="*/ 88 h 1049"/>
                <a:gd name="T58" fmla="*/ 781 w 1050"/>
                <a:gd name="T59" fmla="*/ 61 h 1049"/>
                <a:gd name="T60" fmla="*/ 810 w 1050"/>
                <a:gd name="T61" fmla="*/ 155 h 1049"/>
                <a:gd name="T62" fmla="*/ 900 w 1050"/>
                <a:gd name="T63" fmla="*/ 151 h 1049"/>
                <a:gd name="T64" fmla="*/ 904 w 1050"/>
                <a:gd name="T65" fmla="*/ 250 h 1049"/>
                <a:gd name="T66" fmla="*/ 997 w 1050"/>
                <a:gd name="T67" fmla="*/ 284 h 1049"/>
                <a:gd name="T68" fmla="*/ 970 w 1050"/>
                <a:gd name="T69" fmla="*/ 380 h 1049"/>
                <a:gd name="T70" fmla="*/ 1045 w 1050"/>
                <a:gd name="T71" fmla="*/ 426 h 1049"/>
                <a:gd name="T72" fmla="*/ 993 w 1050"/>
                <a:gd name="T73" fmla="*/ 524 h 1049"/>
                <a:gd name="T74" fmla="*/ 1048 w 1050"/>
                <a:gd name="T75" fmla="*/ 607 h 1049"/>
                <a:gd name="T76" fmla="*/ 970 w 1050"/>
                <a:gd name="T77" fmla="*/ 669 h 1049"/>
                <a:gd name="T78" fmla="*/ 1005 w 1050"/>
                <a:gd name="T79" fmla="*/ 750 h 1049"/>
                <a:gd name="T80" fmla="*/ 918 w 1050"/>
                <a:gd name="T81" fmla="*/ 778 h 1049"/>
                <a:gd name="T82" fmla="*/ 889 w 1050"/>
                <a:gd name="T83" fmla="*/ 818 h 1049"/>
                <a:gd name="T84" fmla="*/ 888 w 1050"/>
                <a:gd name="T85" fmla="*/ 911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0" h="1049">
                  <a:moveTo>
                    <a:pt x="888" y="911"/>
                  </a:moveTo>
                  <a:lnTo>
                    <a:pt x="820" y="888"/>
                  </a:lnTo>
                  <a:lnTo>
                    <a:pt x="800" y="903"/>
                  </a:lnTo>
                  <a:lnTo>
                    <a:pt x="780" y="917"/>
                  </a:lnTo>
                  <a:lnTo>
                    <a:pt x="781" y="988"/>
                  </a:lnTo>
                  <a:lnTo>
                    <a:pt x="766" y="996"/>
                  </a:lnTo>
                  <a:lnTo>
                    <a:pt x="751" y="1003"/>
                  </a:lnTo>
                  <a:lnTo>
                    <a:pt x="694" y="961"/>
                  </a:lnTo>
                  <a:lnTo>
                    <a:pt x="671" y="969"/>
                  </a:lnTo>
                  <a:lnTo>
                    <a:pt x="658" y="972"/>
                  </a:lnTo>
                  <a:lnTo>
                    <a:pt x="646" y="976"/>
                  </a:lnTo>
                  <a:lnTo>
                    <a:pt x="625" y="1044"/>
                  </a:lnTo>
                  <a:lnTo>
                    <a:pt x="592" y="1049"/>
                  </a:lnTo>
                  <a:lnTo>
                    <a:pt x="551" y="991"/>
                  </a:lnTo>
                  <a:lnTo>
                    <a:pt x="526" y="991"/>
                  </a:lnTo>
                  <a:lnTo>
                    <a:pt x="501" y="991"/>
                  </a:lnTo>
                  <a:lnTo>
                    <a:pt x="460" y="1049"/>
                  </a:lnTo>
                  <a:lnTo>
                    <a:pt x="443" y="1047"/>
                  </a:lnTo>
                  <a:lnTo>
                    <a:pt x="426" y="1044"/>
                  </a:lnTo>
                  <a:lnTo>
                    <a:pt x="405" y="976"/>
                  </a:lnTo>
                  <a:lnTo>
                    <a:pt x="381" y="969"/>
                  </a:lnTo>
                  <a:lnTo>
                    <a:pt x="369" y="965"/>
                  </a:lnTo>
                  <a:lnTo>
                    <a:pt x="358" y="961"/>
                  </a:lnTo>
                  <a:lnTo>
                    <a:pt x="301" y="1003"/>
                  </a:lnTo>
                  <a:lnTo>
                    <a:pt x="286" y="996"/>
                  </a:lnTo>
                  <a:lnTo>
                    <a:pt x="271" y="988"/>
                  </a:lnTo>
                  <a:lnTo>
                    <a:pt x="272" y="917"/>
                  </a:lnTo>
                  <a:lnTo>
                    <a:pt x="252" y="903"/>
                  </a:lnTo>
                  <a:lnTo>
                    <a:pt x="242" y="895"/>
                  </a:lnTo>
                  <a:lnTo>
                    <a:pt x="232" y="888"/>
                  </a:lnTo>
                  <a:lnTo>
                    <a:pt x="164" y="911"/>
                  </a:lnTo>
                  <a:lnTo>
                    <a:pt x="152" y="899"/>
                  </a:lnTo>
                  <a:lnTo>
                    <a:pt x="140" y="886"/>
                  </a:lnTo>
                  <a:lnTo>
                    <a:pt x="163" y="818"/>
                  </a:lnTo>
                  <a:lnTo>
                    <a:pt x="148" y="799"/>
                  </a:lnTo>
                  <a:lnTo>
                    <a:pt x="134" y="778"/>
                  </a:lnTo>
                  <a:lnTo>
                    <a:pt x="63" y="779"/>
                  </a:lnTo>
                  <a:lnTo>
                    <a:pt x="55" y="765"/>
                  </a:lnTo>
                  <a:lnTo>
                    <a:pt x="47" y="750"/>
                  </a:lnTo>
                  <a:lnTo>
                    <a:pt x="90" y="693"/>
                  </a:lnTo>
                  <a:lnTo>
                    <a:pt x="82" y="669"/>
                  </a:lnTo>
                  <a:lnTo>
                    <a:pt x="78" y="657"/>
                  </a:lnTo>
                  <a:lnTo>
                    <a:pt x="75" y="645"/>
                  </a:lnTo>
                  <a:lnTo>
                    <a:pt x="6" y="623"/>
                  </a:lnTo>
                  <a:lnTo>
                    <a:pt x="0" y="590"/>
                  </a:lnTo>
                  <a:lnTo>
                    <a:pt x="60" y="549"/>
                  </a:lnTo>
                  <a:lnTo>
                    <a:pt x="59" y="524"/>
                  </a:lnTo>
                  <a:lnTo>
                    <a:pt x="60" y="500"/>
                  </a:lnTo>
                  <a:lnTo>
                    <a:pt x="0" y="459"/>
                  </a:lnTo>
                  <a:lnTo>
                    <a:pt x="3" y="442"/>
                  </a:lnTo>
                  <a:lnTo>
                    <a:pt x="6" y="426"/>
                  </a:lnTo>
                  <a:lnTo>
                    <a:pt x="75" y="405"/>
                  </a:lnTo>
                  <a:lnTo>
                    <a:pt x="82" y="380"/>
                  </a:lnTo>
                  <a:lnTo>
                    <a:pt x="86" y="368"/>
                  </a:lnTo>
                  <a:lnTo>
                    <a:pt x="90" y="356"/>
                  </a:lnTo>
                  <a:lnTo>
                    <a:pt x="47" y="299"/>
                  </a:lnTo>
                  <a:lnTo>
                    <a:pt x="55" y="284"/>
                  </a:lnTo>
                  <a:lnTo>
                    <a:pt x="63" y="270"/>
                  </a:lnTo>
                  <a:lnTo>
                    <a:pt x="134" y="271"/>
                  </a:lnTo>
                  <a:lnTo>
                    <a:pt x="148" y="250"/>
                  </a:lnTo>
                  <a:lnTo>
                    <a:pt x="155" y="240"/>
                  </a:lnTo>
                  <a:lnTo>
                    <a:pt x="163" y="231"/>
                  </a:lnTo>
                  <a:lnTo>
                    <a:pt x="140" y="163"/>
                  </a:lnTo>
                  <a:lnTo>
                    <a:pt x="152" y="151"/>
                  </a:lnTo>
                  <a:lnTo>
                    <a:pt x="164" y="139"/>
                  </a:lnTo>
                  <a:lnTo>
                    <a:pt x="232" y="162"/>
                  </a:lnTo>
                  <a:lnTo>
                    <a:pt x="252" y="147"/>
                  </a:lnTo>
                  <a:lnTo>
                    <a:pt x="272" y="133"/>
                  </a:lnTo>
                  <a:lnTo>
                    <a:pt x="271" y="61"/>
                  </a:lnTo>
                  <a:lnTo>
                    <a:pt x="286" y="53"/>
                  </a:lnTo>
                  <a:lnTo>
                    <a:pt x="301" y="46"/>
                  </a:lnTo>
                  <a:lnTo>
                    <a:pt x="358" y="88"/>
                  </a:lnTo>
                  <a:lnTo>
                    <a:pt x="381" y="80"/>
                  </a:lnTo>
                  <a:lnTo>
                    <a:pt x="393" y="76"/>
                  </a:lnTo>
                  <a:lnTo>
                    <a:pt x="405" y="73"/>
                  </a:lnTo>
                  <a:lnTo>
                    <a:pt x="426" y="5"/>
                  </a:lnTo>
                  <a:lnTo>
                    <a:pt x="460" y="0"/>
                  </a:lnTo>
                  <a:lnTo>
                    <a:pt x="501" y="58"/>
                  </a:lnTo>
                  <a:lnTo>
                    <a:pt x="526" y="57"/>
                  </a:lnTo>
                  <a:lnTo>
                    <a:pt x="551" y="58"/>
                  </a:lnTo>
                  <a:lnTo>
                    <a:pt x="592" y="0"/>
                  </a:lnTo>
                  <a:lnTo>
                    <a:pt x="608" y="2"/>
                  </a:lnTo>
                  <a:lnTo>
                    <a:pt x="625" y="5"/>
                  </a:lnTo>
                  <a:lnTo>
                    <a:pt x="646" y="73"/>
                  </a:lnTo>
                  <a:lnTo>
                    <a:pt x="671" y="80"/>
                  </a:lnTo>
                  <a:lnTo>
                    <a:pt x="682" y="84"/>
                  </a:lnTo>
                  <a:lnTo>
                    <a:pt x="694" y="88"/>
                  </a:lnTo>
                  <a:lnTo>
                    <a:pt x="751" y="46"/>
                  </a:lnTo>
                  <a:lnTo>
                    <a:pt x="766" y="53"/>
                  </a:lnTo>
                  <a:lnTo>
                    <a:pt x="781" y="61"/>
                  </a:lnTo>
                  <a:lnTo>
                    <a:pt x="780" y="133"/>
                  </a:lnTo>
                  <a:lnTo>
                    <a:pt x="800" y="147"/>
                  </a:lnTo>
                  <a:lnTo>
                    <a:pt x="810" y="155"/>
                  </a:lnTo>
                  <a:lnTo>
                    <a:pt x="820" y="162"/>
                  </a:lnTo>
                  <a:lnTo>
                    <a:pt x="888" y="139"/>
                  </a:lnTo>
                  <a:lnTo>
                    <a:pt x="900" y="151"/>
                  </a:lnTo>
                  <a:lnTo>
                    <a:pt x="912" y="163"/>
                  </a:lnTo>
                  <a:lnTo>
                    <a:pt x="889" y="231"/>
                  </a:lnTo>
                  <a:lnTo>
                    <a:pt x="904" y="250"/>
                  </a:lnTo>
                  <a:lnTo>
                    <a:pt x="918" y="271"/>
                  </a:lnTo>
                  <a:lnTo>
                    <a:pt x="989" y="270"/>
                  </a:lnTo>
                  <a:lnTo>
                    <a:pt x="997" y="284"/>
                  </a:lnTo>
                  <a:lnTo>
                    <a:pt x="1005" y="299"/>
                  </a:lnTo>
                  <a:lnTo>
                    <a:pt x="962" y="356"/>
                  </a:lnTo>
                  <a:lnTo>
                    <a:pt x="970" y="380"/>
                  </a:lnTo>
                  <a:lnTo>
                    <a:pt x="974" y="393"/>
                  </a:lnTo>
                  <a:lnTo>
                    <a:pt x="977" y="405"/>
                  </a:lnTo>
                  <a:lnTo>
                    <a:pt x="1045" y="426"/>
                  </a:lnTo>
                  <a:lnTo>
                    <a:pt x="1050" y="459"/>
                  </a:lnTo>
                  <a:lnTo>
                    <a:pt x="992" y="500"/>
                  </a:lnTo>
                  <a:lnTo>
                    <a:pt x="993" y="524"/>
                  </a:lnTo>
                  <a:lnTo>
                    <a:pt x="992" y="549"/>
                  </a:lnTo>
                  <a:lnTo>
                    <a:pt x="1050" y="590"/>
                  </a:lnTo>
                  <a:lnTo>
                    <a:pt x="1048" y="607"/>
                  </a:lnTo>
                  <a:lnTo>
                    <a:pt x="1045" y="623"/>
                  </a:lnTo>
                  <a:lnTo>
                    <a:pt x="977" y="645"/>
                  </a:lnTo>
                  <a:lnTo>
                    <a:pt x="970" y="669"/>
                  </a:lnTo>
                  <a:lnTo>
                    <a:pt x="966" y="681"/>
                  </a:lnTo>
                  <a:lnTo>
                    <a:pt x="962" y="693"/>
                  </a:lnTo>
                  <a:lnTo>
                    <a:pt x="1005" y="750"/>
                  </a:lnTo>
                  <a:lnTo>
                    <a:pt x="997" y="765"/>
                  </a:lnTo>
                  <a:lnTo>
                    <a:pt x="989" y="779"/>
                  </a:lnTo>
                  <a:lnTo>
                    <a:pt x="918" y="778"/>
                  </a:lnTo>
                  <a:lnTo>
                    <a:pt x="904" y="799"/>
                  </a:lnTo>
                  <a:lnTo>
                    <a:pt x="897" y="809"/>
                  </a:lnTo>
                  <a:lnTo>
                    <a:pt x="889" y="818"/>
                  </a:lnTo>
                  <a:lnTo>
                    <a:pt x="912" y="886"/>
                  </a:lnTo>
                  <a:lnTo>
                    <a:pt x="900" y="899"/>
                  </a:lnTo>
                  <a:lnTo>
                    <a:pt x="888" y="91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lIns="0" tIns="57593" rIns="0" bIns="57593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947">
                <a:lnSpc>
                  <a:spcPct val="120000"/>
                </a:lnSpc>
                <a:spcBef>
                  <a:spcPts val="800"/>
                </a:spcBef>
                <a:spcAft>
                  <a:spcPts val="800"/>
                </a:spcAft>
                <a:defRPr/>
              </a:pPr>
              <a:endParaRPr lang="en-US" sz="3800" kern="0" dirty="0">
                <a:solidFill>
                  <a:srgbClr val="5A5959"/>
                </a:solidFill>
                <a:latin typeface="Impact" pitchFamily="34" charset="0"/>
              </a:endParaRPr>
            </a:p>
          </p:txBody>
        </p:sp>
        <p:sp>
          <p:nvSpPr>
            <p:cNvPr id="6" name="椭圆 4"/>
            <p:cNvSpPr>
              <a:spLocks noChangeArrowheads="1"/>
            </p:cNvSpPr>
            <p:nvPr/>
          </p:nvSpPr>
          <p:spPr bwMode="auto">
            <a:xfrm>
              <a:off x="7540154" y="1604657"/>
              <a:ext cx="1895295" cy="192112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76200" cap="flat" cmpd="sng">
              <a:solidFill>
                <a:srgbClr val="F6F6F6"/>
              </a:solidFill>
              <a:round/>
              <a:headEnd/>
              <a:tailEnd/>
            </a:ln>
          </p:spPr>
          <p:txBody>
            <a:bodyPr lIns="115187" tIns="57593" rIns="115187" bIns="57593" anchor="ctr"/>
            <a:lstStyle/>
            <a:p>
              <a:pPr algn="ctr" defTabSz="1219139">
                <a:defRPr/>
              </a:pPr>
              <a:endParaRPr lang="zh-CN" altLang="zh-CN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宋体" pitchFamily="2" charset="-122"/>
                <a:ea typeface="+mn-ea"/>
                <a:sym typeface="宋体" pitchFamily="2" charset="-122"/>
              </a:endParaRPr>
            </a:p>
          </p:txBody>
        </p:sp>
        <p:sp>
          <p:nvSpPr>
            <p:cNvPr id="7" name="椭圆 3"/>
            <p:cNvSpPr>
              <a:spLocks noChangeArrowheads="1"/>
            </p:cNvSpPr>
            <p:nvPr/>
          </p:nvSpPr>
          <p:spPr bwMode="auto">
            <a:xfrm>
              <a:off x="7810910" y="1878816"/>
              <a:ext cx="1353782" cy="137281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76200" cap="flat" cmpd="sng">
              <a:solidFill>
                <a:srgbClr val="F6F6F6"/>
              </a:solidFill>
              <a:round/>
              <a:headEnd/>
              <a:tailEnd/>
            </a:ln>
          </p:spPr>
          <p:txBody>
            <a:bodyPr lIns="115187" tIns="57593" rIns="115187" bIns="57593" anchor="ctr"/>
            <a:lstStyle/>
            <a:p>
              <a:pPr algn="ctr" defTabSz="1219139">
                <a:defRPr/>
              </a:pPr>
              <a:r>
                <a:rPr lang="en-US" altLang="zh-CN" sz="10100" b="1" dirty="0">
                  <a:solidFill>
                    <a:srgbClr val="F8F8F8"/>
                  </a:solidFill>
                  <a:sym typeface="Arial" pitchFamily="34" charset="0"/>
                </a:rPr>
                <a:t>4</a:t>
              </a:r>
              <a:endParaRPr lang="zh-CN" altLang="en-US" sz="10100" b="1" dirty="0">
                <a:solidFill>
                  <a:srgbClr val="F8F8F8"/>
                </a:solidFill>
                <a:sym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444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5" dur="2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20" dur="2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259946-8AA1-9B1B-C2D5-6080BDE79111}"/>
              </a:ext>
            </a:extLst>
          </p:cNvPr>
          <p:cNvSpPr txBox="1"/>
          <p:nvPr/>
        </p:nvSpPr>
        <p:spPr>
          <a:xfrm>
            <a:off x="1686297" y="501733"/>
            <a:ext cx="9199417" cy="1656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4000" algn="ctr">
              <a:lnSpc>
                <a:spcPct val="127000"/>
              </a:lnSpc>
              <a:spcBef>
                <a:spcPts val="300"/>
              </a:spcBef>
              <a:spcAft>
                <a:spcPts val="300"/>
              </a:spcAft>
              <a:tabLst>
                <a:tab pos="562610" algn="l"/>
              </a:tabLst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 LUẬN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vi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357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259946-8AA1-9B1B-C2D5-6080BDE79111}"/>
              </a:ext>
            </a:extLst>
          </p:cNvPr>
          <p:cNvSpPr txBox="1"/>
          <p:nvPr/>
        </p:nvSpPr>
        <p:spPr>
          <a:xfrm>
            <a:off x="1686297" y="501733"/>
            <a:ext cx="9199417" cy="349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4000" algn="ctr">
              <a:lnSpc>
                <a:spcPct val="127000"/>
              </a:lnSpc>
              <a:spcBef>
                <a:spcPts val="300"/>
              </a:spcBef>
              <a:spcAft>
                <a:spcPts val="300"/>
              </a:spcAft>
              <a:tabLst>
                <a:tab pos="562610" algn="l"/>
              </a:tabLst>
            </a:pPr>
            <a:r>
              <a:rPr lang="en-GB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ĐÁP ÁN</a:t>
            </a:r>
            <a:endParaRPr lang="en-US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đạo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vi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Sao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21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loud Callout 8"/>
          <p:cNvSpPr/>
          <p:nvPr/>
        </p:nvSpPr>
        <p:spPr bwMode="auto">
          <a:xfrm>
            <a:off x="6282145" y="197529"/>
            <a:ext cx="3672950" cy="2379666"/>
          </a:xfrm>
          <a:prstGeom prst="cloudCallout">
            <a:avLst>
              <a:gd name="adj1" fmla="val -66639"/>
              <a:gd name="adj2" fmla="val 117063"/>
            </a:avLst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0" tIns="35817" rIns="35817" bIns="71628" anchor="b"/>
          <a:lstStyle/>
          <a:p>
            <a:pPr defTabSz="1213529">
              <a:defRPr/>
            </a:pPr>
            <a:endParaRPr lang="en-US" altLang="zh-CN" sz="213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itchFamily="34" charset="-122"/>
            </a:endParaRPr>
          </a:p>
        </p:txBody>
      </p:sp>
      <p:sp>
        <p:nvSpPr>
          <p:cNvPr id="27" name="Cloud Callout 9"/>
          <p:cNvSpPr/>
          <p:nvPr/>
        </p:nvSpPr>
        <p:spPr bwMode="auto">
          <a:xfrm>
            <a:off x="406851" y="3248392"/>
            <a:ext cx="3792766" cy="2037650"/>
          </a:xfrm>
          <a:prstGeom prst="cloudCallout">
            <a:avLst>
              <a:gd name="adj1" fmla="val 68799"/>
              <a:gd name="adj2" fmla="val 17194"/>
            </a:avLst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0" tIns="35817" rIns="35817" bIns="71628" anchor="b"/>
          <a:lstStyle/>
          <a:p>
            <a:pPr defTabSz="1213529">
              <a:defRPr/>
            </a:pPr>
            <a:endParaRPr lang="en-US" sz="213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itchFamily="34" charset="-122"/>
            </a:endParaRPr>
          </a:p>
        </p:txBody>
      </p:sp>
      <p:sp>
        <p:nvSpPr>
          <p:cNvPr id="29" name="Cloud Callout 11"/>
          <p:cNvSpPr/>
          <p:nvPr/>
        </p:nvSpPr>
        <p:spPr bwMode="auto">
          <a:xfrm>
            <a:off x="8321225" y="2524156"/>
            <a:ext cx="3250942" cy="2182570"/>
          </a:xfrm>
          <a:prstGeom prst="cloudCallout">
            <a:avLst>
              <a:gd name="adj1" fmla="val -90339"/>
              <a:gd name="adj2" fmla="val 18228"/>
            </a:avLst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0" tIns="35817" rIns="35817" bIns="71628" anchor="b"/>
          <a:lstStyle/>
          <a:p>
            <a:pPr defTabSz="1213529">
              <a:defRPr/>
            </a:pPr>
            <a:endParaRPr lang="en-US" altLang="zh-CN" sz="213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itchFamily="34" charset="-122"/>
            </a:endParaRPr>
          </a:p>
        </p:txBody>
      </p:sp>
      <p:sp>
        <p:nvSpPr>
          <p:cNvPr id="30" name="Cloud Callout 12"/>
          <p:cNvSpPr/>
          <p:nvPr/>
        </p:nvSpPr>
        <p:spPr bwMode="auto">
          <a:xfrm>
            <a:off x="1942018" y="1132486"/>
            <a:ext cx="3792766" cy="1725059"/>
          </a:xfrm>
          <a:prstGeom prst="cloudCallout">
            <a:avLst>
              <a:gd name="adj1" fmla="val 44578"/>
              <a:gd name="adj2" fmla="val 117581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35817" rIns="35817" bIns="71628" anchor="b"/>
          <a:lstStyle/>
          <a:p>
            <a:pPr algn="ctr"/>
            <a:endParaRPr lang="en-US" sz="2508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本框 6"/>
          <p:cNvSpPr>
            <a:spLocks noChangeArrowheads="1"/>
          </p:cNvSpPr>
          <p:nvPr/>
        </p:nvSpPr>
        <p:spPr bwMode="auto">
          <a:xfrm>
            <a:off x="929914" y="355455"/>
            <a:ext cx="5871544" cy="456150"/>
          </a:xfrm>
          <a:prstGeom prst="rect">
            <a:avLst/>
          </a:prstGeom>
          <a:noFill/>
          <a:ln>
            <a:noFill/>
          </a:ln>
        </p:spPr>
        <p:txBody>
          <a:bodyPr wrap="square" lIns="85980" tIns="42989" rIns="85980" bIns="42989">
            <a:spAutoFit/>
          </a:bodyPr>
          <a:lstStyle/>
          <a:p>
            <a:pPr defTabSz="1213529"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2424" y="357415"/>
            <a:ext cx="804006" cy="443679"/>
            <a:chOff x="0" y="252065"/>
            <a:chExt cx="641111" cy="392113"/>
          </a:xfrm>
        </p:grpSpPr>
        <p:sp>
          <p:nvSpPr>
            <p:cNvPr id="10" name="矩形 59"/>
            <p:cNvSpPr>
              <a:spLocks noChangeArrowheads="1"/>
            </p:cNvSpPr>
            <p:nvPr/>
          </p:nvSpPr>
          <p:spPr bwMode="auto">
            <a:xfrm>
              <a:off x="0" y="252065"/>
              <a:ext cx="227013" cy="3921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1213529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756">
                <a:solidFill>
                  <a:srgbClr val="FFFFFF"/>
                </a:solidFill>
              </a:endParaRPr>
            </a:p>
          </p:txBody>
        </p:sp>
        <p:sp>
          <p:nvSpPr>
            <p:cNvPr id="11" name="矩形 60"/>
            <p:cNvSpPr>
              <a:spLocks noChangeArrowheads="1"/>
            </p:cNvSpPr>
            <p:nvPr/>
          </p:nvSpPr>
          <p:spPr bwMode="auto">
            <a:xfrm>
              <a:off x="227013" y="252065"/>
              <a:ext cx="114300" cy="3921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1213529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756">
                <a:solidFill>
                  <a:srgbClr val="FFFFFF"/>
                </a:solidFill>
              </a:endParaRPr>
            </a:p>
          </p:txBody>
        </p:sp>
        <p:sp>
          <p:nvSpPr>
            <p:cNvPr id="12" name="五边形 11"/>
            <p:cNvSpPr/>
            <p:nvPr userDrawn="1"/>
          </p:nvSpPr>
          <p:spPr>
            <a:xfrm>
              <a:off x="338378" y="254692"/>
              <a:ext cx="302733" cy="389486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7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908" y="3872493"/>
            <a:ext cx="5024338" cy="2946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4201" y="3842643"/>
            <a:ext cx="2618815" cy="86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8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Học, học nữa, học mãi!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47520" y="596109"/>
            <a:ext cx="3169156" cy="163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8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 để biết, học để làm, học để cùng chung sống, học để làm người!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05119" y="2977481"/>
            <a:ext cx="2438207" cy="125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8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 tập suốt đời - chìa khóa của thành công!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9298" y="1352009"/>
            <a:ext cx="2438207" cy="1597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8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 hỏi là một việc phải tiếp tục suốt đời! </a:t>
            </a:r>
          </a:p>
          <a:p>
            <a:endParaRPr lang="en-US" sz="2257"/>
          </a:p>
        </p:txBody>
      </p:sp>
    </p:spTree>
    <p:extLst>
      <p:ext uri="{BB962C8B-B14F-4D97-AF65-F5344CB8AC3E}">
        <p14:creationId xmlns:p14="http://schemas.microsoft.com/office/powerpoint/2010/main" val="14487281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6216"/>
            <a:ext cx="12184062" cy="505747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357" y="1365092"/>
            <a:ext cx="1477849" cy="208997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353" y="554293"/>
            <a:ext cx="738925" cy="1044987"/>
          </a:xfrm>
          <a:prstGeom prst="rect">
            <a:avLst/>
          </a:prstGeom>
        </p:spPr>
      </p:pic>
      <p:sp>
        <p:nvSpPr>
          <p:cNvPr id="2" name="矩形 9"/>
          <p:cNvSpPr>
            <a:spLocks noChangeArrowheads="1"/>
          </p:cNvSpPr>
          <p:nvPr/>
        </p:nvSpPr>
        <p:spPr bwMode="auto">
          <a:xfrm>
            <a:off x="4678878" y="4304234"/>
            <a:ext cx="6925664" cy="824493"/>
          </a:xfrm>
          <a:prstGeom prst="rect">
            <a:avLst/>
          </a:prstGeom>
          <a:solidFill>
            <a:schemeClr val="accent4"/>
          </a:solidFill>
          <a:ln w="25400" cap="flat" cmpd="sng">
            <a:noFill/>
            <a:miter lim="800000"/>
            <a:headEnd/>
            <a:tailEnd/>
          </a:ln>
        </p:spPr>
        <p:txBody>
          <a:bodyPr lIns="115187" tIns="57593" rIns="115187" bIns="57593" anchor="ctr"/>
          <a:lstStyle/>
          <a:p>
            <a:pPr algn="ctr" defTabSz="1219139">
              <a:defRPr/>
            </a:pPr>
            <a:r>
              <a:rPr lang="en-US" altLang="zh-CN" sz="3800" dirty="0" err="1">
                <a:solidFill>
                  <a:srgbClr val="ECECEC"/>
                </a:solidFill>
                <a:latin typeface="Times New Roman" pitchFamily="18" charset="0"/>
                <a:cs typeface="Times New Roman" pitchFamily="18" charset="0"/>
                <a:sym typeface="宋体" pitchFamily="2" charset="-122"/>
              </a:rPr>
              <a:t>Khởi</a:t>
            </a:r>
            <a:r>
              <a:rPr lang="en-US" altLang="zh-CN" sz="3800" dirty="0">
                <a:solidFill>
                  <a:srgbClr val="ECECEC"/>
                </a:solidFill>
                <a:latin typeface="Times New Roman" pitchFamily="18" charset="0"/>
                <a:cs typeface="Times New Roman" pitchFamily="18" charset="0"/>
                <a:sym typeface="宋体" pitchFamily="2" charset="-122"/>
              </a:rPr>
              <a:t> </a:t>
            </a:r>
            <a:r>
              <a:rPr lang="en-US" altLang="zh-CN" sz="3800" dirty="0" err="1">
                <a:solidFill>
                  <a:srgbClr val="ECECEC"/>
                </a:solidFill>
                <a:latin typeface="Times New Roman" pitchFamily="18" charset="0"/>
                <a:cs typeface="Times New Roman" pitchFamily="18" charset="0"/>
                <a:sym typeface="宋体" pitchFamily="2" charset="-122"/>
              </a:rPr>
              <a:t>động</a:t>
            </a:r>
            <a:endParaRPr lang="zh-CN" altLang="en-US" sz="3800" dirty="0">
              <a:solidFill>
                <a:srgbClr val="ECECEC"/>
              </a:solidFill>
              <a:latin typeface="Times New Roman" pitchFamily="18" charset="0"/>
              <a:cs typeface="Times New Roman" pitchFamily="18" charset="0"/>
              <a:sym typeface="宋体" pitchFamily="2" charset="-122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777D5C-BEE4-45AB-60E4-3B081EBC3CA3}"/>
              </a:ext>
            </a:extLst>
          </p:cNvPr>
          <p:cNvGrpSpPr/>
          <p:nvPr/>
        </p:nvGrpSpPr>
        <p:grpSpPr>
          <a:xfrm>
            <a:off x="6440724" y="662316"/>
            <a:ext cx="3452144" cy="3495524"/>
            <a:chOff x="7057179" y="647441"/>
            <a:chExt cx="3452144" cy="3495524"/>
          </a:xfrm>
        </p:grpSpPr>
        <p:sp>
          <p:nvSpPr>
            <p:cNvPr id="3" name="椭圆 7"/>
            <p:cNvSpPr>
              <a:spLocks noChangeArrowheads="1"/>
            </p:cNvSpPr>
            <p:nvPr/>
          </p:nvSpPr>
          <p:spPr bwMode="auto">
            <a:xfrm>
              <a:off x="7057179" y="647441"/>
              <a:ext cx="3452144" cy="3495524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rgbClr val="F6F6F6"/>
              </a:solidFill>
              <a:round/>
              <a:headEnd/>
              <a:tailEnd/>
            </a:ln>
          </p:spPr>
          <p:txBody>
            <a:bodyPr lIns="115187" tIns="57593" rIns="115187" bIns="57593"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ea typeface="微软雅黑" pitchFamily="34" charset="-122"/>
                <a:sym typeface="宋体" pitchFamily="2" charset="-122"/>
              </a:endParaRPr>
            </a:p>
          </p:txBody>
        </p:sp>
        <p:sp>
          <p:nvSpPr>
            <p:cNvPr id="4" name="椭圆 6"/>
            <p:cNvSpPr>
              <a:spLocks noChangeArrowheads="1"/>
            </p:cNvSpPr>
            <p:nvPr/>
          </p:nvSpPr>
          <p:spPr bwMode="auto">
            <a:xfrm>
              <a:off x="7333907" y="878129"/>
              <a:ext cx="2898686" cy="2937128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rgbClr val="F6F6F6"/>
              </a:solidFill>
              <a:round/>
              <a:headEnd/>
              <a:tailEnd/>
            </a:ln>
          </p:spPr>
          <p:txBody>
            <a:bodyPr lIns="115187" tIns="57593" rIns="115187" bIns="57593"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ea typeface="微软雅黑" pitchFamily="34" charset="-122"/>
                <a:sym typeface="宋体" pitchFamily="2" charset="-122"/>
              </a:endParaRPr>
            </a:p>
          </p:txBody>
        </p:sp>
        <p:sp>
          <p:nvSpPr>
            <p:cNvPr id="5" name="椭圆 5"/>
            <p:cNvSpPr>
              <a:spLocks noChangeArrowheads="1"/>
            </p:cNvSpPr>
            <p:nvPr/>
          </p:nvSpPr>
          <p:spPr bwMode="auto">
            <a:xfrm>
              <a:off x="7564847" y="1159472"/>
              <a:ext cx="2436807" cy="2469445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rgbClr val="F6F6F6"/>
              </a:solidFill>
              <a:round/>
              <a:headEnd/>
              <a:tailEnd/>
            </a:ln>
          </p:spPr>
          <p:txBody>
            <a:bodyPr lIns="115187" tIns="57593" rIns="115187" bIns="57593"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ea typeface="微软雅黑" pitchFamily="34" charset="-122"/>
                <a:sym typeface="宋体" pitchFamily="2" charset="-122"/>
              </a:endParaRPr>
            </a:p>
          </p:txBody>
        </p:sp>
        <p:sp>
          <p:nvSpPr>
            <p:cNvPr id="6" name="椭圆 4"/>
            <p:cNvSpPr>
              <a:spLocks noChangeArrowheads="1"/>
            </p:cNvSpPr>
            <p:nvPr/>
          </p:nvSpPr>
          <p:spPr bwMode="auto">
            <a:xfrm>
              <a:off x="7835603" y="1433630"/>
              <a:ext cx="1895295" cy="1921128"/>
            </a:xfrm>
            <a:prstGeom prst="ellipse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76200" cap="flat" cmpd="sng">
              <a:solidFill>
                <a:srgbClr val="F6F6F6"/>
              </a:solidFill>
              <a:round/>
              <a:headEnd/>
              <a:tailEnd/>
            </a:ln>
          </p:spPr>
          <p:txBody>
            <a:bodyPr lIns="115187" tIns="57593" rIns="115187" bIns="57593" anchor="ctr"/>
            <a:lstStyle/>
            <a:p>
              <a:pPr algn="ctr" defTabSz="1219139">
                <a:defRPr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ea typeface="+mn-ea"/>
                <a:sym typeface="宋体" pitchFamily="2" charset="-122"/>
              </a:endParaRPr>
            </a:p>
          </p:txBody>
        </p:sp>
      </p:grpSp>
      <p:sp>
        <p:nvSpPr>
          <p:cNvPr id="9" name="六边形 3">
            <a:extLst>
              <a:ext uri="{FF2B5EF4-FFF2-40B4-BE49-F238E27FC236}">
                <a16:creationId xmlns:a16="http://schemas.microsoft.com/office/drawing/2014/main" id="{1BB38E3D-1BDD-9F96-40ED-E52FE0F59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084" y="1768021"/>
            <a:ext cx="1469251" cy="1282095"/>
          </a:xfrm>
          <a:prstGeom prst="hexagon">
            <a:avLst>
              <a:gd name="adj" fmla="val 25013"/>
              <a:gd name="vf" fmla="val 115470"/>
            </a:avLst>
          </a:prstGeom>
          <a:solidFill>
            <a:schemeClr val="accent1"/>
          </a:solidFill>
          <a:ln w="76200" cap="flat" cmpd="sng">
            <a:solidFill>
              <a:srgbClr val="ECECEC"/>
            </a:solidFill>
            <a:miter lim="800000"/>
            <a:headEnd/>
            <a:tailEnd/>
          </a:ln>
        </p:spPr>
        <p:txBody>
          <a:bodyPr lIns="115187" tIns="57593" rIns="115187" bIns="57593" anchor="ctr"/>
          <a:lstStyle/>
          <a:p>
            <a:pPr algn="ctr" defTabSz="1219139">
              <a:defRPr/>
            </a:pPr>
            <a:r>
              <a:rPr lang="en-US" altLang="zh-CN" sz="10100" b="1" dirty="0">
                <a:solidFill>
                  <a:srgbClr val="F0F2F1"/>
                </a:solidFill>
                <a:sym typeface="Arial" pitchFamily="34" charset="0"/>
              </a:rPr>
              <a:t>1</a:t>
            </a:r>
            <a:endParaRPr lang="zh-CN" altLang="en-US" sz="10100" b="1" dirty="0">
              <a:solidFill>
                <a:srgbClr val="F0F2F1"/>
              </a:solidFill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44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5" dur="2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20" dur="2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59"/>
            <a:ext cx="12192000" cy="67724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7"/>
          <a:stretch/>
        </p:blipFill>
        <p:spPr>
          <a:xfrm>
            <a:off x="0" y="1505428"/>
            <a:ext cx="12192000" cy="5309816"/>
          </a:xfrm>
          <a:prstGeom prst="rect">
            <a:avLst/>
          </a:prstGeom>
        </p:spPr>
      </p:pic>
      <p:grpSp>
        <p:nvGrpSpPr>
          <p:cNvPr id="11" name="Group 550"/>
          <p:cNvGrpSpPr>
            <a:grpSpLocks/>
          </p:cNvGrpSpPr>
          <p:nvPr/>
        </p:nvGrpSpPr>
        <p:grpSpPr bwMode="auto">
          <a:xfrm>
            <a:off x="2913551" y="-229611"/>
            <a:ext cx="2725691" cy="2636869"/>
            <a:chOff x="295" y="3475"/>
            <a:chExt cx="1407" cy="1407"/>
          </a:xfrm>
        </p:grpSpPr>
        <p:sp>
          <p:nvSpPr>
            <p:cNvPr id="12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D1D1D1">
                    <a:alpha val="12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zh-CN" altLang="en-US" sz="7525">
                <a:ea typeface="华文彩云" pitchFamily="2" charset="-122"/>
              </a:endParaRPr>
            </a:p>
          </p:txBody>
        </p:sp>
        <p:grpSp>
          <p:nvGrpSpPr>
            <p:cNvPr id="13" name="Group 552"/>
            <p:cNvGrpSpPr>
              <a:grpSpLocks/>
            </p:cNvGrpSpPr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14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zh-CN" altLang="en-US" sz="7525">
                  <a:ea typeface="华文彩云" pitchFamily="2" charset="-122"/>
                </a:endParaRPr>
              </a:p>
            </p:txBody>
          </p:sp>
          <p:grpSp>
            <p:nvGrpSpPr>
              <p:cNvPr id="17" name="Group 554"/>
              <p:cNvGrpSpPr>
                <a:grpSpLocks/>
              </p:cNvGrpSpPr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18" name="Group 555"/>
                <p:cNvGrpSpPr>
                  <a:grpSpLocks/>
                </p:cNvGrpSpPr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34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44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8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49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45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6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47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35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38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2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43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39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0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41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9" name="Group 570"/>
                <p:cNvGrpSpPr>
                  <a:grpSpLocks/>
                </p:cNvGrpSpPr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20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28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32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33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9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30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31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21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22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6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27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3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4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25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51" y="1119308"/>
            <a:ext cx="3515397" cy="37359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0337" y="1119309"/>
            <a:ext cx="2730792" cy="42300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4112" y="897967"/>
            <a:ext cx="3367556" cy="35739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7936" y="2191383"/>
            <a:ext cx="2675710" cy="36614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0337" y="1131376"/>
            <a:ext cx="2730792" cy="42300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4112" y="910033"/>
            <a:ext cx="3367556" cy="35739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7936" y="2203450"/>
            <a:ext cx="2675710" cy="36614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51" y="1131375"/>
            <a:ext cx="3515397" cy="37359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6" name="文本框 2"/>
          <p:cNvSpPr txBox="1">
            <a:spLocks noChangeArrowheads="1"/>
          </p:cNvSpPr>
          <p:nvPr/>
        </p:nvSpPr>
        <p:spPr bwMode="auto">
          <a:xfrm>
            <a:off x="0" y="4863502"/>
            <a:ext cx="12210129" cy="971698"/>
          </a:xfrm>
          <a:prstGeom prst="rect">
            <a:avLst/>
          </a:prstGeom>
          <a:solidFill>
            <a:srgbClr val="006DF0">
              <a:alpha val="85098"/>
            </a:srgbClr>
          </a:solidFill>
          <a:ln>
            <a:noFill/>
          </a:ln>
        </p:spPr>
        <p:txBody>
          <a:bodyPr wrap="square" lIns="121370" tIns="60685" rIns="121370" bIns="606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altLang="zh-CN" sz="5518" b="1" spc="376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</a:t>
            </a:r>
            <a:endParaRPr lang="en-US" altLang="zh-CN" sz="5518" b="1" spc="376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39318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85" dur="1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4" dur="3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4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5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1648358" y="2601690"/>
            <a:ext cx="9063183" cy="1245877"/>
            <a:chOff x="912" y="1008"/>
            <a:chExt cx="3984" cy="912"/>
          </a:xfrm>
        </p:grpSpPr>
        <p:sp>
          <p:nvSpPr>
            <p:cNvPr id="148" name="Google Shape;148;p27"/>
            <p:cNvSpPr/>
            <p:nvPr/>
          </p:nvSpPr>
          <p:spPr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0"/>
            </a:gra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35003" dir="2928844" algn="ctr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7"/>
            <p:cNvSpPr/>
            <p:nvPr/>
          </p:nvSpPr>
          <p:spPr>
            <a:xfrm>
              <a:off x="1047" y="1140"/>
              <a:ext cx="383" cy="373"/>
            </a:xfrm>
            <a:custGeom>
              <a:avLst/>
              <a:gdLst/>
              <a:ahLst/>
              <a:cxnLst/>
              <a:rect l="l" t="t" r="r" b="b"/>
              <a:pathLst>
                <a:path w="596" h="598" extrusionOk="0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>
              <a:gsLst>
                <a:gs pos="0">
                  <a:srgbClr val="CDE2B2"/>
                </a:gs>
                <a:gs pos="50000">
                  <a:srgbClr val="94C600">
                    <a:alpha val="0"/>
                  </a:srgbClr>
                </a:gs>
                <a:gs pos="100000">
                  <a:srgbClr val="CDE2B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7"/>
            <p:cNvSpPr txBox="1"/>
            <p:nvPr/>
          </p:nvSpPr>
          <p:spPr>
            <a:xfrm>
              <a:off x="1047" y="1086"/>
              <a:ext cx="3775" cy="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Em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hãy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cho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biết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các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thông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tin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đáng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tin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cậy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thường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gặp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hằng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ngày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endPara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3370281" y="1519627"/>
            <a:ext cx="6094351" cy="8800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TRÍ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1955469" y="2708245"/>
            <a:ext cx="8587730" cy="2554593"/>
            <a:chOff x="1047" y="1086"/>
            <a:chExt cx="3775" cy="1870"/>
          </a:xfrm>
        </p:grpSpPr>
        <p:sp>
          <p:nvSpPr>
            <p:cNvPr id="151" name="Google Shape;151;p27"/>
            <p:cNvSpPr/>
            <p:nvPr/>
          </p:nvSpPr>
          <p:spPr>
            <a:xfrm>
              <a:off x="1047" y="1140"/>
              <a:ext cx="383" cy="373"/>
            </a:xfrm>
            <a:custGeom>
              <a:avLst/>
              <a:gdLst/>
              <a:ahLst/>
              <a:cxnLst/>
              <a:rect l="l" t="t" r="r" b="b"/>
              <a:pathLst>
                <a:path w="596" h="598" extrusionOk="0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>
              <a:gsLst>
                <a:gs pos="0">
                  <a:srgbClr val="CDE2B2"/>
                </a:gs>
                <a:gs pos="50000">
                  <a:srgbClr val="94C600">
                    <a:alpha val="0"/>
                  </a:srgbClr>
                </a:gs>
                <a:gs pos="100000">
                  <a:srgbClr val="CDE2B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7"/>
            <p:cNvSpPr txBox="1"/>
            <p:nvPr/>
          </p:nvSpPr>
          <p:spPr>
            <a:xfrm>
              <a:off x="1047" y="1086"/>
              <a:ext cx="3775" cy="18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Các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thông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tin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đáng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tin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cậy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thường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gặp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hằng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ngày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</a:t>
              </a:r>
              <a:endPara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-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Bạn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nói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xấu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mình</a:t>
              </a:r>
              <a:endPara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-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Bạn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chơi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xấu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mình</a:t>
              </a:r>
              <a:endPara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-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Bạn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bôi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nhọ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danh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dự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mình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3370281" y="1519627"/>
            <a:ext cx="6094351" cy="8800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TRÍ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1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2F1235B-A8B9-4405-9956-006F6DD40CF6}"/>
              </a:ext>
            </a:extLst>
          </p:cNvPr>
          <p:cNvSpPr/>
          <p:nvPr/>
        </p:nvSpPr>
        <p:spPr>
          <a:xfrm>
            <a:off x="6610662" y="-13649"/>
            <a:ext cx="2413417" cy="6876000"/>
          </a:xfrm>
          <a:custGeom>
            <a:avLst/>
            <a:gdLst>
              <a:gd name="connsiteX0" fmla="*/ 2353456 w 2413417"/>
              <a:gd name="connsiteY0" fmla="*/ 29980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53456 w 2413417"/>
              <a:gd name="connsiteY6" fmla="*/ 29980 h 6865495"/>
              <a:gd name="connsiteX0" fmla="*/ 2383339 w 2413417"/>
              <a:gd name="connsiteY0" fmla="*/ 6074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83339 w 2413417"/>
              <a:gd name="connsiteY6" fmla="*/ 6074 h 686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417" h="6865495">
                <a:moveTo>
                  <a:pt x="2383339" y="6074"/>
                </a:moveTo>
                <a:lnTo>
                  <a:pt x="299804" y="3207895"/>
                </a:lnTo>
                <a:lnTo>
                  <a:pt x="2413417" y="6865495"/>
                </a:lnTo>
                <a:lnTo>
                  <a:pt x="2098623" y="6865495"/>
                </a:lnTo>
                <a:lnTo>
                  <a:pt x="0" y="3207895"/>
                </a:lnTo>
                <a:lnTo>
                  <a:pt x="2098623" y="0"/>
                </a:lnTo>
                <a:lnTo>
                  <a:pt x="2383339" y="6074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/>
              <a:t>        </a:t>
            </a:r>
            <a:endParaRPr lang="vi-VN" baseline="-250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B8445D9-16A8-4E49-88ED-489A25B311E8}"/>
              </a:ext>
            </a:extLst>
          </p:cNvPr>
          <p:cNvSpPr/>
          <p:nvPr/>
        </p:nvSpPr>
        <p:spPr>
          <a:xfrm>
            <a:off x="6898105" y="-32084"/>
            <a:ext cx="5325979" cy="6914147"/>
          </a:xfrm>
          <a:custGeom>
            <a:avLst/>
            <a:gdLst>
              <a:gd name="connsiteX0" fmla="*/ 2085474 w 5325979"/>
              <a:gd name="connsiteY0" fmla="*/ 0 h 6914147"/>
              <a:gd name="connsiteX1" fmla="*/ 5325979 w 5325979"/>
              <a:gd name="connsiteY1" fmla="*/ 0 h 6914147"/>
              <a:gd name="connsiteX2" fmla="*/ 5325979 w 5325979"/>
              <a:gd name="connsiteY2" fmla="*/ 6914147 h 6914147"/>
              <a:gd name="connsiteX3" fmla="*/ 2149642 w 5325979"/>
              <a:gd name="connsiteY3" fmla="*/ 6914147 h 6914147"/>
              <a:gd name="connsiteX4" fmla="*/ 0 w 5325979"/>
              <a:gd name="connsiteY4" fmla="*/ 3224463 h 6914147"/>
              <a:gd name="connsiteX5" fmla="*/ 2085474 w 5325979"/>
              <a:gd name="connsiteY5" fmla="*/ 0 h 691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5979" h="6914147">
                <a:moveTo>
                  <a:pt x="2085474" y="0"/>
                </a:moveTo>
                <a:lnTo>
                  <a:pt x="5325979" y="0"/>
                </a:lnTo>
                <a:lnTo>
                  <a:pt x="5325979" y="6914147"/>
                </a:lnTo>
                <a:lnTo>
                  <a:pt x="2149642" y="6914147"/>
                </a:lnTo>
                <a:lnTo>
                  <a:pt x="0" y="3224463"/>
                </a:lnTo>
                <a:lnTo>
                  <a:pt x="2085474" y="0"/>
                </a:lnTo>
                <a:close/>
              </a:path>
            </a:pathLst>
          </a:custGeom>
          <a:solidFill>
            <a:srgbClr val="13A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38AAE9D-C036-4EB2-9C17-5CB9FBC2D2CD}"/>
              </a:ext>
            </a:extLst>
          </p:cNvPr>
          <p:cNvSpPr/>
          <p:nvPr/>
        </p:nvSpPr>
        <p:spPr>
          <a:xfrm>
            <a:off x="6208294" y="-13649"/>
            <a:ext cx="2413417" cy="6876000"/>
          </a:xfrm>
          <a:custGeom>
            <a:avLst/>
            <a:gdLst>
              <a:gd name="connsiteX0" fmla="*/ 2353456 w 2413417"/>
              <a:gd name="connsiteY0" fmla="*/ 29980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53456 w 2413417"/>
              <a:gd name="connsiteY6" fmla="*/ 29980 h 6865495"/>
              <a:gd name="connsiteX0" fmla="*/ 2383339 w 2413417"/>
              <a:gd name="connsiteY0" fmla="*/ 6074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83339 w 2413417"/>
              <a:gd name="connsiteY6" fmla="*/ 6074 h 686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417" h="6865495">
                <a:moveTo>
                  <a:pt x="2383339" y="6074"/>
                </a:moveTo>
                <a:lnTo>
                  <a:pt x="299804" y="3207895"/>
                </a:lnTo>
                <a:lnTo>
                  <a:pt x="2413417" y="6865495"/>
                </a:lnTo>
                <a:lnTo>
                  <a:pt x="2098623" y="6865495"/>
                </a:lnTo>
                <a:lnTo>
                  <a:pt x="0" y="3207895"/>
                </a:lnTo>
                <a:lnTo>
                  <a:pt x="2098623" y="0"/>
                </a:lnTo>
                <a:lnTo>
                  <a:pt x="2383339" y="6074"/>
                </a:lnTo>
                <a:close/>
              </a:path>
            </a:pathLst>
          </a:custGeom>
          <a:solidFill>
            <a:srgbClr val="33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/>
              <a:t>        </a:t>
            </a:r>
            <a:endParaRPr lang="vi-VN" baseline="-25000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B73CE065-A1E2-42FA-A75F-FB2535F5E205}"/>
              </a:ext>
            </a:extLst>
          </p:cNvPr>
          <p:cNvSpPr/>
          <p:nvPr/>
        </p:nvSpPr>
        <p:spPr>
          <a:xfrm>
            <a:off x="-166255" y="1388234"/>
            <a:ext cx="7707086" cy="1675599"/>
          </a:xfrm>
          <a:prstGeom prst="parallelogram">
            <a:avLst>
              <a:gd name="adj" fmla="val 56151"/>
            </a:avLst>
          </a:prstGeom>
          <a:solidFill>
            <a:srgbClr val="33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834198A8-5B52-447A-AF00-A8F368AA5049}"/>
              </a:ext>
            </a:extLst>
          </p:cNvPr>
          <p:cNvSpPr/>
          <p:nvPr/>
        </p:nvSpPr>
        <p:spPr>
          <a:xfrm>
            <a:off x="18367" y="3429000"/>
            <a:ext cx="6885790" cy="1520251"/>
          </a:xfrm>
          <a:prstGeom prst="parallelogram">
            <a:avLst>
              <a:gd name="adj" fmla="val 5615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 ra sản phẩm số lành mạnh và hợp pháp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53DC0D-9605-4FEF-B6F7-32D5AA4DF806}"/>
              </a:ext>
            </a:extLst>
          </p:cNvPr>
          <p:cNvGrpSpPr/>
          <p:nvPr/>
        </p:nvGrpSpPr>
        <p:grpSpPr>
          <a:xfrm>
            <a:off x="280773" y="0"/>
            <a:ext cx="5211936" cy="1169128"/>
            <a:chOff x="5977577" y="1786614"/>
            <a:chExt cx="4858617" cy="116912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E70D53D-A0A8-4208-AD34-3C6D809C3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7577" y="1786614"/>
              <a:ext cx="961158" cy="116912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4824FE-1CFA-4AA7-A14C-C344D4683995}"/>
                </a:ext>
              </a:extLst>
            </p:cNvPr>
            <p:cNvSpPr txBox="1"/>
            <p:nvPr/>
          </p:nvSpPr>
          <p:spPr>
            <a:xfrm>
              <a:off x="6488425" y="2208131"/>
              <a:ext cx="434776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nội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dung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học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5F9E044-053E-40B9-8B2B-F8E8CF98B6F2}"/>
              </a:ext>
            </a:extLst>
          </p:cNvPr>
          <p:cNvSpPr/>
          <p:nvPr/>
        </p:nvSpPr>
        <p:spPr>
          <a:xfrm>
            <a:off x="8256056" y="683127"/>
            <a:ext cx="396802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noFill/>
                  <a:prstDash val="solid"/>
                </a:ln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 DỤNG CÔNG NGHỆ KĨ THUẬT SỐ CÓ ĐẠO ĐỨC VÀ VĂN HÓA</a:t>
            </a:r>
            <a:endParaRPr lang="en-US" sz="4000" b="1" dirty="0">
              <a:ln w="22225">
                <a:noFill/>
                <a:prstDash val="solid"/>
              </a:ln>
              <a:solidFill>
                <a:schemeClr val="bg2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204567-7DEE-48E8-A0D6-5CD2E1761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8379" y="2966538"/>
            <a:ext cx="3212732" cy="276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7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521"/>
            <a:ext cx="12184062" cy="505747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357" y="1365092"/>
            <a:ext cx="1477849" cy="208997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353" y="554293"/>
            <a:ext cx="738925" cy="104498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C02D8EA-D79F-577B-3636-E59C5A3EFA77}"/>
              </a:ext>
            </a:extLst>
          </p:cNvPr>
          <p:cNvGrpSpPr/>
          <p:nvPr/>
        </p:nvGrpSpPr>
        <p:grpSpPr>
          <a:xfrm>
            <a:off x="6918286" y="905197"/>
            <a:ext cx="3487979" cy="3045983"/>
            <a:chOff x="7310172" y="969706"/>
            <a:chExt cx="3487979" cy="3045983"/>
          </a:xfrm>
        </p:grpSpPr>
        <p:sp>
          <p:nvSpPr>
            <p:cNvPr id="22" name="六边形 7"/>
            <p:cNvSpPr>
              <a:spLocks noChangeArrowheads="1"/>
            </p:cNvSpPr>
            <p:nvPr/>
          </p:nvSpPr>
          <p:spPr bwMode="auto">
            <a:xfrm>
              <a:off x="7310172" y="969706"/>
              <a:ext cx="3487979" cy="3045983"/>
            </a:xfrm>
            <a:prstGeom prst="hexagon">
              <a:avLst>
                <a:gd name="adj" fmla="val 24988"/>
                <a:gd name="vf" fmla="val 115470"/>
              </a:avLst>
            </a:prstGeom>
            <a:solidFill>
              <a:srgbClr val="CC3300"/>
            </a:solidFill>
            <a:ln w="76200" cap="flat" cmpd="sng">
              <a:solidFill>
                <a:srgbClr val="ECECEC"/>
              </a:solidFill>
              <a:miter lim="800000"/>
              <a:headEnd/>
              <a:tailEnd/>
            </a:ln>
          </p:spPr>
          <p:txBody>
            <a:bodyPr lIns="115187" tIns="57593" rIns="115187" bIns="57593" anchor="ctr"/>
            <a:lstStyle/>
            <a:p>
              <a:pPr algn="ctr" defTabSz="1219139">
                <a:defRPr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ea typeface="+mn-ea"/>
                <a:sym typeface="宋体" pitchFamily="2" charset="-122"/>
              </a:endParaRPr>
            </a:p>
          </p:txBody>
        </p:sp>
        <p:sp>
          <p:nvSpPr>
            <p:cNvPr id="23" name="六边形 6"/>
            <p:cNvSpPr>
              <a:spLocks noChangeArrowheads="1"/>
            </p:cNvSpPr>
            <p:nvPr/>
          </p:nvSpPr>
          <p:spPr bwMode="auto">
            <a:xfrm>
              <a:off x="7578939" y="1205562"/>
              <a:ext cx="2950448" cy="2574270"/>
            </a:xfrm>
            <a:prstGeom prst="hexagon">
              <a:avLst>
                <a:gd name="adj" fmla="val 25011"/>
                <a:gd name="vf" fmla="val 115470"/>
              </a:avLst>
            </a:prstGeom>
            <a:solidFill>
              <a:srgbClr val="CC3300"/>
            </a:solidFill>
            <a:ln w="76200" cap="flat" cmpd="sng">
              <a:solidFill>
                <a:srgbClr val="ECECEC"/>
              </a:solidFill>
              <a:miter lim="800000"/>
              <a:headEnd/>
              <a:tailEnd/>
            </a:ln>
          </p:spPr>
          <p:txBody>
            <a:bodyPr lIns="115187" tIns="57593" rIns="115187" bIns="57593" anchor="ctr"/>
            <a:lstStyle/>
            <a:p>
              <a:pPr algn="ctr" defTabSz="1219139">
                <a:defRPr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ea typeface="+mn-ea"/>
                <a:sym typeface="宋体" pitchFamily="2" charset="-122"/>
              </a:endParaRPr>
            </a:p>
          </p:txBody>
        </p:sp>
        <p:sp>
          <p:nvSpPr>
            <p:cNvPr id="24" name="六边形 5"/>
            <p:cNvSpPr>
              <a:spLocks noChangeArrowheads="1"/>
            </p:cNvSpPr>
            <p:nvPr/>
          </p:nvSpPr>
          <p:spPr bwMode="auto">
            <a:xfrm>
              <a:off x="7819831" y="1415213"/>
              <a:ext cx="2468661" cy="2154969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CC3300"/>
            </a:solidFill>
            <a:ln w="76200" cap="flat" cmpd="sng">
              <a:solidFill>
                <a:srgbClr val="ECECEC"/>
              </a:solidFill>
              <a:miter lim="800000"/>
              <a:headEnd/>
              <a:tailEnd/>
            </a:ln>
          </p:spPr>
          <p:txBody>
            <a:bodyPr lIns="115187" tIns="57593" rIns="115187" bIns="57593" anchor="ctr"/>
            <a:lstStyle/>
            <a:p>
              <a:pPr algn="ctr" defTabSz="1219139">
                <a:defRPr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ea typeface="+mn-ea"/>
                <a:sym typeface="宋体" pitchFamily="2" charset="-122"/>
              </a:endParaRPr>
            </a:p>
          </p:txBody>
        </p:sp>
        <p:sp>
          <p:nvSpPr>
            <p:cNvPr id="37" name="六边形 36"/>
            <p:cNvSpPr>
              <a:spLocks noChangeArrowheads="1"/>
            </p:cNvSpPr>
            <p:nvPr/>
          </p:nvSpPr>
          <p:spPr bwMode="auto">
            <a:xfrm>
              <a:off x="8064708" y="1628895"/>
              <a:ext cx="1978911" cy="1727604"/>
            </a:xfrm>
            <a:prstGeom prst="hexagon">
              <a:avLst>
                <a:gd name="adj" fmla="val 24991"/>
                <a:gd name="vf" fmla="val 115470"/>
              </a:avLst>
            </a:prstGeom>
            <a:solidFill>
              <a:srgbClr val="CC3300"/>
            </a:solidFill>
            <a:ln w="76200" cap="flat" cmpd="sng">
              <a:solidFill>
                <a:srgbClr val="ECECEC"/>
              </a:solidFill>
              <a:miter lim="800000"/>
              <a:headEnd/>
              <a:tailEnd/>
            </a:ln>
          </p:spPr>
          <p:txBody>
            <a:bodyPr lIns="115187" tIns="57593" rIns="115187" bIns="57593" anchor="ctr"/>
            <a:lstStyle/>
            <a:p>
              <a:pPr algn="ctr" defTabSz="1219139">
                <a:defRPr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ea typeface="+mn-ea"/>
                <a:sym typeface="宋体" pitchFamily="2" charset="-122"/>
              </a:endParaRPr>
            </a:p>
          </p:txBody>
        </p:sp>
        <p:sp>
          <p:nvSpPr>
            <p:cNvPr id="38" name="六边形 3"/>
            <p:cNvSpPr>
              <a:spLocks noChangeArrowheads="1"/>
            </p:cNvSpPr>
            <p:nvPr/>
          </p:nvSpPr>
          <p:spPr bwMode="auto">
            <a:xfrm>
              <a:off x="8319538" y="1852658"/>
              <a:ext cx="1469251" cy="1282095"/>
            </a:xfrm>
            <a:prstGeom prst="hexagon">
              <a:avLst>
                <a:gd name="adj" fmla="val 25013"/>
                <a:gd name="vf" fmla="val 115470"/>
              </a:avLst>
            </a:prstGeom>
            <a:solidFill>
              <a:schemeClr val="accent1"/>
            </a:solidFill>
            <a:ln w="76200" cap="flat" cmpd="sng">
              <a:solidFill>
                <a:srgbClr val="ECECEC"/>
              </a:solidFill>
              <a:miter lim="800000"/>
              <a:headEnd/>
              <a:tailEnd/>
            </a:ln>
          </p:spPr>
          <p:txBody>
            <a:bodyPr lIns="115187" tIns="57593" rIns="115187" bIns="57593" anchor="ctr"/>
            <a:lstStyle/>
            <a:p>
              <a:pPr algn="ctr" defTabSz="1219139">
                <a:defRPr/>
              </a:pPr>
              <a:r>
                <a:rPr lang="en-US" altLang="zh-CN" sz="10100" b="1" dirty="0">
                  <a:solidFill>
                    <a:srgbClr val="F0F2F1"/>
                  </a:solidFill>
                  <a:sym typeface="Arial" pitchFamily="34" charset="0"/>
                </a:rPr>
                <a:t>2</a:t>
              </a:r>
              <a:endParaRPr lang="zh-CN" altLang="en-US" sz="10100" b="1" dirty="0">
                <a:solidFill>
                  <a:srgbClr val="F0F2F1"/>
                </a:solidFill>
                <a:sym typeface="Arial" pitchFamily="34" charset="0"/>
              </a:endParaRPr>
            </a:p>
          </p:txBody>
        </p:sp>
      </p:grpSp>
      <p:sp>
        <p:nvSpPr>
          <p:cNvPr id="39" name="矩形 9"/>
          <p:cNvSpPr>
            <a:spLocks noChangeArrowheads="1"/>
          </p:cNvSpPr>
          <p:nvPr/>
        </p:nvSpPr>
        <p:spPr bwMode="auto">
          <a:xfrm>
            <a:off x="5628904" y="4168895"/>
            <a:ext cx="5795030" cy="1546072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txBody>
          <a:bodyPr lIns="115187" tIns="57593" rIns="115187" bIns="57593" anchor="ctr"/>
          <a:lstStyle/>
          <a:p>
            <a:pPr algn="ctr" defTabSz="1219139">
              <a:defRPr/>
            </a:pPr>
            <a:r>
              <a:rPr lang="en-US" altLang="zh-CN" sz="3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zh-CN" sz="3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zh-CN" sz="3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zh-CN" sz="3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altLang="zh-CN" sz="3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10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5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20" dur="2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51" y="4653517"/>
            <a:ext cx="1477849" cy="208997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889" y="4237596"/>
            <a:ext cx="738925" cy="104498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A71E044-1A73-0BDA-BC4A-63F741E43CC8}"/>
              </a:ext>
            </a:extLst>
          </p:cNvPr>
          <p:cNvGrpSpPr/>
          <p:nvPr/>
        </p:nvGrpSpPr>
        <p:grpSpPr>
          <a:xfrm rot="545267">
            <a:off x="5199791" y="3941869"/>
            <a:ext cx="6722563" cy="2873830"/>
            <a:chOff x="3289464" y="2196934"/>
            <a:chExt cx="8003969" cy="3609486"/>
          </a:xfrm>
        </p:grpSpPr>
        <p:sp>
          <p:nvSpPr>
            <p:cNvPr id="3" name="Sun 2">
              <a:extLst>
                <a:ext uri="{FF2B5EF4-FFF2-40B4-BE49-F238E27FC236}">
                  <a16:creationId xmlns:a16="http://schemas.microsoft.com/office/drawing/2014/main" id="{C35479D5-F32B-4F2B-494D-DB7894E1B601}"/>
                </a:ext>
              </a:extLst>
            </p:cNvPr>
            <p:cNvSpPr/>
            <p:nvPr/>
          </p:nvSpPr>
          <p:spPr>
            <a:xfrm>
              <a:off x="3289464" y="2196934"/>
              <a:ext cx="8003969" cy="3609486"/>
            </a:xfrm>
            <a:prstGeom prst="su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D7B339-ECBF-BFCE-4593-BF879CD03544}"/>
                </a:ext>
              </a:extLst>
            </p:cNvPr>
            <p:cNvSpPr/>
            <p:nvPr/>
          </p:nvSpPr>
          <p:spPr>
            <a:xfrm>
              <a:off x="6059554" y="3237024"/>
              <a:ext cx="2734044" cy="15075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Hoạt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 </a:t>
              </a:r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động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 </a:t>
              </a:r>
            </a:p>
            <a:p>
              <a:pPr algn="ctr"/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Nhóm</a:t>
              </a:r>
              <a:endPara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sp>
        <p:nvSpPr>
          <p:cNvPr id="6" name="Google Shape;168;p27">
            <a:extLst>
              <a:ext uri="{FF2B5EF4-FFF2-40B4-BE49-F238E27FC236}">
                <a16:creationId xmlns:a16="http://schemas.microsoft.com/office/drawing/2014/main" id="{9B2BF59D-D6F3-14BC-1A15-AA908440721C}"/>
              </a:ext>
            </a:extLst>
          </p:cNvPr>
          <p:cNvSpPr txBox="1">
            <a:spLocks/>
          </p:cNvSpPr>
          <p:nvPr/>
        </p:nvSpPr>
        <p:spPr>
          <a:xfrm>
            <a:off x="1506297" y="2855173"/>
            <a:ext cx="10132676" cy="12623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800" b="1" dirty="0"/>
              <a:t>1. </a:t>
            </a:r>
            <a:r>
              <a:rPr lang="en-US" sz="2800" b="1" dirty="0" err="1"/>
              <a:t>Giữ</a:t>
            </a:r>
            <a:r>
              <a:rPr lang="en-US" sz="2800" b="1" dirty="0"/>
              <a:t> </a:t>
            </a:r>
            <a:r>
              <a:rPr lang="en-US" sz="2800" b="1" dirty="0" err="1"/>
              <a:t>gìn</a:t>
            </a:r>
            <a:r>
              <a:rPr lang="en-US" sz="2800" b="1" dirty="0"/>
              <a:t> </a:t>
            </a:r>
            <a:r>
              <a:rPr lang="en-US" sz="2800" b="1" dirty="0" err="1"/>
              <a:t>đạo</a:t>
            </a:r>
            <a:r>
              <a:rPr lang="en-US" sz="2800" b="1" dirty="0"/>
              <a:t> </a:t>
            </a:r>
            <a:r>
              <a:rPr lang="en-US" sz="2800" b="1" dirty="0" err="1"/>
              <a:t>đức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văn</a:t>
            </a:r>
            <a:r>
              <a:rPr lang="en-US" sz="2800" b="1" dirty="0"/>
              <a:t> </a:t>
            </a:r>
            <a:r>
              <a:rPr lang="en-US" sz="2800" b="1" dirty="0" err="1"/>
              <a:t>hoá</a:t>
            </a:r>
            <a:r>
              <a:rPr lang="en-US" sz="2800" b="1" dirty="0"/>
              <a:t> </a:t>
            </a:r>
            <a:r>
              <a:rPr lang="en-US" sz="2800" b="1" dirty="0" err="1"/>
              <a:t>khi</a:t>
            </a:r>
            <a:r>
              <a:rPr lang="en-US" sz="2800" b="1" dirty="0"/>
              <a:t> </a:t>
            </a:r>
            <a:r>
              <a:rPr lang="en-US" sz="2800" b="1" dirty="0" err="1"/>
              <a:t>công</a:t>
            </a:r>
            <a:r>
              <a:rPr lang="en-US" sz="2800" b="1" dirty="0"/>
              <a:t> </a:t>
            </a:r>
            <a:r>
              <a:rPr lang="en-US" sz="2800" b="1" dirty="0" err="1"/>
              <a:t>nghệ</a:t>
            </a:r>
            <a:r>
              <a:rPr lang="en-US" sz="2800" b="1" dirty="0"/>
              <a:t> </a:t>
            </a:r>
            <a:r>
              <a:rPr lang="en-US" sz="2800" b="1" dirty="0" err="1"/>
              <a:t>kĩ</a:t>
            </a:r>
            <a:r>
              <a:rPr lang="en-US" sz="2800" b="1" dirty="0"/>
              <a:t> </a:t>
            </a:r>
            <a:r>
              <a:rPr lang="en-US" sz="2800" b="1" dirty="0" err="1"/>
              <a:t>thuật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phát</a:t>
            </a:r>
            <a:r>
              <a:rPr lang="en-US" sz="2800" b="1" dirty="0"/>
              <a:t> </a:t>
            </a:r>
            <a:r>
              <a:rPr lang="en-US" sz="2800" b="1" dirty="0" err="1"/>
              <a:t>triển</a:t>
            </a:r>
            <a:endParaRPr lang="en-US" sz="2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2E7D2C-61FE-6007-8E06-25EEC620540C}"/>
              </a:ext>
            </a:extLst>
          </p:cNvPr>
          <p:cNvSpPr/>
          <p:nvPr/>
        </p:nvSpPr>
        <p:spPr>
          <a:xfrm>
            <a:off x="633350" y="308758"/>
            <a:ext cx="10925299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 D: ĐẠO ĐỨC, PHÁP LUẬT VÀ VĂN HÓA TRONG MÔI TRƯỜNG SỐ ĐẠO ĐỨC VÀ VĂN HÓA TRONG SỬ DỤNG CÔNG NGHỆ KĨ THUẬT SỐ.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B971F7-4E26-3996-4BE5-73E870DEA325}"/>
              </a:ext>
            </a:extLst>
          </p:cNvPr>
          <p:cNvSpPr/>
          <p:nvPr/>
        </p:nvSpPr>
        <p:spPr>
          <a:xfrm>
            <a:off x="1855742" y="1978332"/>
            <a:ext cx="8829961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HỌC: SỬ DỤNG CÔNG NGHỆ KĨ THUẬT SỐ CÓ ĐẠO ĐỨC VÀ VĂN HÓA</a:t>
            </a:r>
          </a:p>
        </p:txBody>
      </p:sp>
    </p:spTree>
    <p:extLst>
      <p:ext uri="{BB962C8B-B14F-4D97-AF65-F5344CB8AC3E}">
        <p14:creationId xmlns:p14="http://schemas.microsoft.com/office/powerpoint/2010/main" val="180807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06706 0.04004 C 0.08099 0.04907 0.10196 0.05393 0.12396 0.05393 C 0.14896 0.05393 0.16901 0.04907 0.18295 0.04004 L 0.25 2.96296E-6 " pathEditMode="relative" rAng="0" ptsTypes="AAAAA">
                                      <p:cBhvr>
                                        <p:cTn id="9" dur="2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125 -1.48148E-6 C 0.18099 -1.48148E-6 0.25 -0.06898 0.25 -0.125 L 0.25 -0.25 " pathEditMode="relative" rAng="0" ptsTypes="AAAA">
                                      <p:cBhvr>
                                        <p:cTn id="14" dur="2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2086098" y="972814"/>
            <a:ext cx="8797020" cy="2353778"/>
            <a:chOff x="1047" y="598"/>
            <a:chExt cx="3867" cy="1723"/>
          </a:xfrm>
        </p:grpSpPr>
        <p:sp>
          <p:nvSpPr>
            <p:cNvPr id="151" name="Google Shape;151;p27"/>
            <p:cNvSpPr/>
            <p:nvPr/>
          </p:nvSpPr>
          <p:spPr>
            <a:xfrm>
              <a:off x="1047" y="1140"/>
              <a:ext cx="383" cy="373"/>
            </a:xfrm>
            <a:custGeom>
              <a:avLst/>
              <a:gdLst/>
              <a:ahLst/>
              <a:cxnLst/>
              <a:rect l="l" t="t" r="r" b="b"/>
              <a:pathLst>
                <a:path w="596" h="598" extrusionOk="0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>
              <a:gsLst>
                <a:gs pos="0">
                  <a:srgbClr val="CDE2B2"/>
                </a:gs>
                <a:gs pos="50000">
                  <a:srgbClr val="94C600">
                    <a:alpha val="0"/>
                  </a:srgbClr>
                </a:gs>
                <a:gs pos="100000">
                  <a:srgbClr val="CDE2B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7"/>
            <p:cNvSpPr txBox="1"/>
            <p:nvPr/>
          </p:nvSpPr>
          <p:spPr>
            <a:xfrm>
              <a:off x="1139" y="598"/>
              <a:ext cx="3775" cy="1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PHIẾU HỌC TẬP SỐ 1</a:t>
              </a:r>
              <a:endParaRPr lang="vi-VN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</a:t>
              </a:r>
              <a:r>
                <a:rPr lang="en-US" sz="2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1: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Nêu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hành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vi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vi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phạm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pháp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luật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vi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phạm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đạo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đức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thiếu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văn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hoá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khi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sử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dụng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công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nghệ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r>
                <a:rPr lang="vi-VN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endParaRPr lang="vi-VN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03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1801736" y="486485"/>
            <a:ext cx="9063183" cy="6573638"/>
            <a:chOff x="922" y="242"/>
            <a:chExt cx="3984" cy="4812"/>
          </a:xfrm>
        </p:grpSpPr>
        <p:sp>
          <p:nvSpPr>
            <p:cNvPr id="151" name="Google Shape;151;p27"/>
            <p:cNvSpPr/>
            <p:nvPr/>
          </p:nvSpPr>
          <p:spPr>
            <a:xfrm>
              <a:off x="1047" y="1140"/>
              <a:ext cx="383" cy="373"/>
            </a:xfrm>
            <a:custGeom>
              <a:avLst/>
              <a:gdLst/>
              <a:ahLst/>
              <a:cxnLst/>
              <a:rect l="l" t="t" r="r" b="b"/>
              <a:pathLst>
                <a:path w="596" h="598" extrusionOk="0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>
              <a:gsLst>
                <a:gs pos="0">
                  <a:srgbClr val="CDE2B2"/>
                </a:gs>
                <a:gs pos="50000">
                  <a:srgbClr val="94C600">
                    <a:alpha val="0"/>
                  </a:srgbClr>
                </a:gs>
                <a:gs pos="100000">
                  <a:srgbClr val="CDE2B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7"/>
            <p:cNvSpPr txBox="1"/>
            <p:nvPr/>
          </p:nvSpPr>
          <p:spPr>
            <a:xfrm>
              <a:off x="922" y="242"/>
              <a:ext cx="3984" cy="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indent="254000" algn="just">
                <a:lnSpc>
                  <a:spcPct val="127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562610" algn="l"/>
                </a:tabLst>
              </a:pP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1.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Giữ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gìn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đạo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đức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văn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hoá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khi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công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nghệ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kĩ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thuật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phát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triển</a:t>
              </a:r>
              <a:endPara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254000" algn="just">
                <a:lnSpc>
                  <a:spcPct val="127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562610" algn="l"/>
                </a:tabLst>
              </a:pP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hành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vi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phạm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pháp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luật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vi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phạm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đạo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đức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thiếu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văn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hoá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sử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dụng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công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nghệ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</a:t>
              </a:r>
              <a:endPara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254000" algn="just">
                <a:lnSpc>
                  <a:spcPct val="127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562610" algn="l"/>
                </a:tabLst>
              </a:pP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Lén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quay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phim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chụp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ảnh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ở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nơi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biển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cấm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quay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phim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chụp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ảnh</a:t>
              </a:r>
              <a:endPara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254000" algn="just">
                <a:lnSpc>
                  <a:spcPct val="127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562610" algn="l"/>
                </a:tabLst>
              </a:pP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Nhìn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trộm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bạn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đang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nhập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mật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khẩu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tài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khoản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mạng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xã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hội</a:t>
              </a:r>
              <a:endPara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254000" algn="just">
                <a:lnSpc>
                  <a:spcPct val="127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562610" algn="l"/>
                </a:tabLst>
              </a:pP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Ghi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âm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cuộc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tranh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cãi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nhóm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bạn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đưa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lên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mạng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xã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hội</a:t>
              </a:r>
              <a:endPara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254000" algn="just">
                <a:lnSpc>
                  <a:spcPct val="127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562610" algn="l"/>
                </a:tabLst>
              </a:pP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Trêu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đùa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bằng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cách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lấy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ảnh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bạn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cắt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ghép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với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những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ảnh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khác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để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gây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cười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rồi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gửi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bạn</a:t>
              </a:r>
              <a:endPara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63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75F7319-98E5-4EAB-8D45-145888E83CB4}"/>
  <p:tag name="ISPRING_RESOURCE_FOLDER" val="D:\NTN\THCS NGUYEN CHON\khoi 6\bai 8- Thư điện tử\"/>
  <p:tag name="ISPRING_PRESENTATION_PATH" val="D:\NTN\THCS NGUYEN CHON\khoi 6\bai 8- Thư điện tử.pptx"/>
  <p:tag name="ISPRING_PROJECT_VERSION" val="9.3"/>
  <p:tag name="ISPRING_PROJECT_FOLDER_UPDATED" val="1"/>
  <p:tag name="ISPRING_SCREEN_RECS_UPDATED" val="D:\NTN\THCS NGUYEN CHON\khoi 6\bai 8- Thư điện tử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6028</TotalTime>
  <Words>965</Words>
  <Application>Microsoft Office PowerPoint</Application>
  <PresentationFormat>Widescreen</PresentationFormat>
  <Paragraphs>80</Paragraphs>
  <Slides>20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微软雅黑</vt:lpstr>
      <vt:lpstr>宋体</vt:lpstr>
      <vt:lpstr>Arial</vt:lpstr>
      <vt:lpstr>Calibri</vt:lpstr>
      <vt:lpstr>Cambria</vt:lpstr>
      <vt:lpstr>等线</vt:lpstr>
      <vt:lpstr>Impact</vt:lpstr>
      <vt:lpstr>华文彩云</vt:lpstr>
      <vt:lpstr>Times New Roman</vt:lpstr>
      <vt:lpstr>Trebuchet MS</vt:lpstr>
      <vt:lpstr>Office Theme</vt:lpstr>
      <vt:lpstr>PowerPoint Presentation</vt:lpstr>
      <vt:lpstr>PowerPoint Presentation</vt:lpstr>
      <vt:lpstr>NHANH TRÍ</vt:lpstr>
      <vt:lpstr>NHANH TRÍ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329</cp:revision>
  <dcterms:created xsi:type="dcterms:W3CDTF">2021-07-05T09:27:14Z</dcterms:created>
  <dcterms:modified xsi:type="dcterms:W3CDTF">2023-12-14T01:12:18Z</dcterms:modified>
</cp:coreProperties>
</file>