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6" r:id="rId3"/>
    <p:sldMasterId id="2147483688" r:id="rId4"/>
    <p:sldMasterId id="2147483700" r:id="rId5"/>
    <p:sldMasterId id="2147483714" r:id="rId6"/>
    <p:sldMasterId id="2147483728" r:id="rId7"/>
    <p:sldMasterId id="2147483742" r:id="rId8"/>
    <p:sldMasterId id="2147483756" r:id="rId9"/>
    <p:sldMasterId id="2147483770" r:id="rId10"/>
  </p:sldMasterIdLst>
  <p:notesMasterIdLst>
    <p:notesMasterId r:id="rId46"/>
  </p:notesMasterIdLst>
  <p:sldIdLst>
    <p:sldId id="256" r:id="rId11"/>
    <p:sldId id="257" r:id="rId12"/>
    <p:sldId id="258" r:id="rId13"/>
    <p:sldId id="281" r:id="rId14"/>
    <p:sldId id="259" r:id="rId15"/>
    <p:sldId id="260" r:id="rId16"/>
    <p:sldId id="261" r:id="rId17"/>
    <p:sldId id="263" r:id="rId18"/>
    <p:sldId id="262" r:id="rId19"/>
    <p:sldId id="264" r:id="rId20"/>
    <p:sldId id="265" r:id="rId21"/>
    <p:sldId id="266" r:id="rId22"/>
    <p:sldId id="29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68" r:id="rId33"/>
    <p:sldId id="269" r:id="rId34"/>
    <p:sldId id="278" r:id="rId35"/>
    <p:sldId id="270" r:id="rId36"/>
    <p:sldId id="279" r:id="rId37"/>
    <p:sldId id="271" r:id="rId38"/>
    <p:sldId id="275" r:id="rId39"/>
    <p:sldId id="280" r:id="rId40"/>
    <p:sldId id="272" r:id="rId41"/>
    <p:sldId id="292" r:id="rId42"/>
    <p:sldId id="277" r:id="rId43"/>
    <p:sldId id="276" r:id="rId44"/>
    <p:sldId id="274" r:id="rId45"/>
  </p:sldIdLst>
  <p:sldSz cx="18288000" cy="10287000"/>
  <p:notesSz cx="6858000" cy="9144000"/>
  <p:embeddedFontLst>
    <p:embeddedFont>
      <p:font typeface="Fraunces Bold" panose="020B0604020202020204" charset="0"/>
      <p:regular r:id="rId47"/>
      <p:bold r:id="rId48"/>
    </p:embeddedFont>
    <p:embeddedFont>
      <p:font typeface="Roboto Condensed Italics" panose="020B0604020202020204" charset="0"/>
      <p:regular r:id="rId49"/>
      <p:bold r:id="rId50"/>
      <p:italic r:id="rId51"/>
      <p:boldItalic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Roboto Condensed Bold" panose="020B060402020202020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Times Neue Roman" panose="020B0604020202020204" charset="0"/>
      <p:regular r:id="rId67"/>
    </p:embeddedFont>
    <p:embeddedFont>
      <p:font typeface="Roboto Condensed Bold Italics" panose="020B0604020202020204" charset="0"/>
      <p:regular r:id="rId68"/>
      <p:bold r:id="rId69"/>
      <p:italic r:id="rId70"/>
      <p:boldItalic r:id="rId71"/>
    </p:embeddedFont>
    <p:embeddedFont>
      <p:font typeface="Caveat Brush" panose="020B0604020202020204" charset="0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Fraunces" panose="020B0604020202020204" charset="0"/>
      <p:regular r:id="rId77"/>
    </p:embeddedFont>
    <p:embeddedFont>
      <p:font typeface="Fredoka One" panose="020B0604020202020204" charset="0"/>
      <p:regular r:id="rId78"/>
    </p:embeddedFont>
    <p:embeddedFont>
      <p:font typeface="Roboto Condensed" panose="020B0604020202020204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E5929-4F0B-4DA0-ADC3-48490819AAD0}" v="193" dt="2022-08-08T13:12:16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8" autoAdjust="0"/>
  </p:normalViewPr>
  <p:slideViewPr>
    <p:cSldViewPr>
      <p:cViewPr varScale="1">
        <p:scale>
          <a:sx n="43" d="100"/>
          <a:sy n="43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84" Type="http://schemas.openxmlformats.org/officeDocument/2006/relationships/viewProps" Target="view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100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font" Target="fonts/font3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font" Target="fonts/font35.fntdata"/><Relationship Id="rId86" Type="http://schemas.openxmlformats.org/officeDocument/2006/relationships/tableStyles" Target="tableStyle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font" Target="fonts/font20.fntdata"/><Relationship Id="rId61" Type="http://schemas.openxmlformats.org/officeDocument/2006/relationships/font" Target="fonts/font15.fntdata"/><Relationship Id="rId82" Type="http://schemas.openxmlformats.org/officeDocument/2006/relationships/font" Target="fonts/font3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F87E5929-4F0B-4DA0-ADC3-48490819AAD0}"/>
    <pc:docChg chg="undo custSel addSld modSld sldOrd">
      <pc:chgData name="TRAN TRI KHANG" userId="2b69f38f-e97b-4795-a559-774dc1ef1bed" providerId="ADAL" clId="{F87E5929-4F0B-4DA0-ADC3-48490819AAD0}" dt="2022-08-08T13:13:28.887" v="436" actId="20577"/>
      <pc:docMkLst>
        <pc:docMk/>
      </pc:docMkLst>
      <pc:sldChg chg="modSp mod">
        <pc:chgData name="TRAN TRI KHANG" userId="2b69f38f-e97b-4795-a559-774dc1ef1bed" providerId="ADAL" clId="{F87E5929-4F0B-4DA0-ADC3-48490819AAD0}" dt="2022-08-08T12:49:23.128" v="4" actId="1076"/>
        <pc:sldMkLst>
          <pc:docMk/>
          <pc:sldMk cId="0" sldId="256"/>
        </pc:sldMkLst>
        <pc:spChg chg="mod">
          <ac:chgData name="TRAN TRI KHANG" userId="2b69f38f-e97b-4795-a559-774dc1ef1bed" providerId="ADAL" clId="{F87E5929-4F0B-4DA0-ADC3-48490819AAD0}" dt="2022-08-08T12:49:10.394" v="1" actId="14100"/>
          <ac:spMkLst>
            <pc:docMk/>
            <pc:sldMk cId="0" sldId="256"/>
            <ac:spMk id="11" creationId="{00000000-0000-0000-0000-000000000000}"/>
          </ac:spMkLst>
        </pc:spChg>
        <pc:picChg chg="mod ord">
          <ac:chgData name="TRAN TRI KHANG" userId="2b69f38f-e97b-4795-a559-774dc1ef1bed" providerId="ADAL" clId="{F87E5929-4F0B-4DA0-ADC3-48490819AAD0}" dt="2022-08-08T12:49:23.128" v="4" actId="1076"/>
          <ac:picMkLst>
            <pc:docMk/>
            <pc:sldMk cId="0" sldId="256"/>
            <ac:picMk id="8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49:45.549" v="7" actId="1076"/>
        <pc:sldMkLst>
          <pc:docMk/>
          <pc:sldMk cId="0" sldId="257"/>
        </pc:sldMkLst>
        <pc:spChg chg="mod">
          <ac:chgData name="TRAN TRI KHANG" userId="2b69f38f-e97b-4795-a559-774dc1ef1bed" providerId="ADAL" clId="{F87E5929-4F0B-4DA0-ADC3-48490819AAD0}" dt="2022-08-08T12:49:45.549" v="7" actId="1076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0:33.802" v="24" actId="20577"/>
        <pc:sldMkLst>
          <pc:docMk/>
          <pc:sldMk cId="0" sldId="258"/>
        </pc:sldMkLst>
        <pc:spChg chg="mod">
          <ac:chgData name="TRAN TRI KHANG" userId="2b69f38f-e97b-4795-a559-774dc1ef1bed" providerId="ADAL" clId="{F87E5929-4F0B-4DA0-ADC3-48490819AAD0}" dt="2022-08-08T12:49:50.296" v="8" actId="14100"/>
          <ac:spMkLst>
            <pc:docMk/>
            <pc:sldMk cId="0" sldId="258"/>
            <ac:spMk id="7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0:33.802" v="24" actId="20577"/>
          <ac:graphicFrameMkLst>
            <pc:docMk/>
            <pc:sldMk cId="0" sldId="258"/>
            <ac:graphicFrameMk id="10" creationId="{E0470181-437F-CB4D-2C38-D2B116BC25B7}"/>
          </ac:graphicFrameMkLst>
        </pc:graphicFrameChg>
      </pc:sldChg>
      <pc:sldChg chg="modSp">
        <pc:chgData name="TRAN TRI KHANG" userId="2b69f38f-e97b-4795-a559-774dc1ef1bed" providerId="ADAL" clId="{F87E5929-4F0B-4DA0-ADC3-48490819AAD0}" dt="2022-08-08T12:50:51.701" v="27" actId="123"/>
        <pc:sldMkLst>
          <pc:docMk/>
          <pc:sldMk cId="0" sldId="259"/>
        </pc:sldMkLst>
        <pc:spChg chg="mod">
          <ac:chgData name="TRAN TRI KHANG" userId="2b69f38f-e97b-4795-a559-774dc1ef1bed" providerId="ADAL" clId="{F87E5929-4F0B-4DA0-ADC3-48490819AAD0}" dt="2022-08-08T12:50:49.128" v="26" actId="123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45.306" v="25" actId="113"/>
          <ac:spMkLst>
            <pc:docMk/>
            <pc:sldMk cId="0" sldId="259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51.701" v="27" actId="123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1:30.032" v="35" actId="123"/>
        <pc:sldMkLst>
          <pc:docMk/>
          <pc:sldMk cId="0" sldId="260"/>
        </pc:sldMkLst>
        <pc:spChg chg="mod">
          <ac:chgData name="TRAN TRI KHANG" userId="2b69f38f-e97b-4795-a559-774dc1ef1bed" providerId="ADAL" clId="{F87E5929-4F0B-4DA0-ADC3-48490819AAD0}" dt="2022-08-08T12:51:15.847" v="31" actId="113"/>
          <ac:spMkLst>
            <pc:docMk/>
            <pc:sldMk cId="0" sldId="260"/>
            <ac:spMk id="4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1.240" v="29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30.032" v="35" actId="123"/>
          <ac:spMkLst>
            <pc:docMk/>
            <pc:sldMk cId="0" sldId="260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7.006" v="34" actId="123"/>
          <ac:spMkLst>
            <pc:docMk/>
            <pc:sldMk cId="0" sldId="260"/>
            <ac:spMk id="12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4.146" v="33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4.081" v="30" actId="113"/>
          <ac:spMkLst>
            <pc:docMk/>
            <pc:sldMk cId="0" sldId="260"/>
            <ac:spMk id="14" creationId="{00000000-0000-0000-0000-000000000000}"/>
          </ac:spMkLst>
        </pc:spChg>
      </pc:sldChg>
      <pc:sldChg chg="modSp">
        <pc:chgData name="TRAN TRI KHANG" userId="2b69f38f-e97b-4795-a559-774dc1ef1bed" providerId="ADAL" clId="{F87E5929-4F0B-4DA0-ADC3-48490819AAD0}" dt="2022-08-08T12:52:45.154" v="43" actId="123"/>
        <pc:sldMkLst>
          <pc:docMk/>
          <pc:sldMk cId="0" sldId="261"/>
        </pc:sldMkLst>
        <pc:spChg chg="mod">
          <ac:chgData name="TRAN TRI KHANG" userId="2b69f38f-e97b-4795-a559-774dc1ef1bed" providerId="ADAL" clId="{F87E5929-4F0B-4DA0-ADC3-48490819AAD0}" dt="2022-08-08T12:51:39.198" v="36" actId="113"/>
          <ac:spMkLst>
            <pc:docMk/>
            <pc:sldMk cId="0" sldId="261"/>
            <ac:spMk id="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03.530" v="40" actId="113"/>
          <ac:spMkLst>
            <pc:docMk/>
            <pc:sldMk cId="0" sldId="261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45.154" v="43" actId="123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40.729" v="37" actId="113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3:00.490" v="46" actId="113"/>
        <pc:sldMkLst>
          <pc:docMk/>
          <pc:sldMk cId="0" sldId="262"/>
        </pc:sldMkLst>
        <pc:spChg chg="mod">
          <ac:chgData name="TRAN TRI KHANG" userId="2b69f38f-e97b-4795-a559-774dc1ef1bed" providerId="ADAL" clId="{F87E5929-4F0B-4DA0-ADC3-48490819AAD0}" dt="2022-08-08T12:52:59.176" v="45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00.490" v="46" actId="113"/>
          <ac:spMkLst>
            <pc:docMk/>
            <pc:sldMk cId="0" sldId="262"/>
            <ac:spMk id="14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08.439" v="100" actId="113"/>
        <pc:sldMkLst>
          <pc:docMk/>
          <pc:sldMk cId="0" sldId="263"/>
        </pc:sldMkLst>
        <pc:spChg chg="mod">
          <ac:chgData name="TRAN TRI KHANG" userId="2b69f38f-e97b-4795-a559-774dc1ef1bed" providerId="ADAL" clId="{F87E5929-4F0B-4DA0-ADC3-48490819AAD0}" dt="2022-08-08T12:53:16.596" v="48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08.439" v="100" actId="113"/>
          <ac:spMkLst>
            <pc:docMk/>
            <pc:sldMk cId="0" sldId="263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19.560" v="49" actId="14100"/>
          <ac:spMkLst>
            <pc:docMk/>
            <pc:sldMk cId="0" sldId="263"/>
            <ac:spMk id="9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34.047" v="50" actId="20577"/>
          <ac:spMkLst>
            <pc:docMk/>
            <pc:sldMk cId="0" sldId="263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51.707" v="57" actId="403"/>
          <ac:spMkLst>
            <pc:docMk/>
            <pc:sldMk cId="0" sldId="263"/>
            <ac:spMk id="12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14.343" v="102" actId="14100"/>
        <pc:sldMkLst>
          <pc:docMk/>
          <pc:sldMk cId="0" sldId="264"/>
        </pc:sldMkLst>
        <pc:spChg chg="mod">
          <ac:chgData name="TRAN TRI KHANG" userId="2b69f38f-e97b-4795-a559-774dc1ef1bed" providerId="ADAL" clId="{F87E5929-4F0B-4DA0-ADC3-48490819AAD0}" dt="2022-08-08T12:55:47.319" v="93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14.343" v="102" actId="14100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6:04.931" v="99" actId="14100"/>
        <pc:sldMkLst>
          <pc:docMk/>
          <pc:sldMk cId="0" sldId="265"/>
        </pc:sldMkLst>
        <pc:spChg chg="mod">
          <ac:chgData name="TRAN TRI KHANG" userId="2b69f38f-e97b-4795-a559-774dc1ef1bed" providerId="ADAL" clId="{F87E5929-4F0B-4DA0-ADC3-48490819AAD0}" dt="2022-08-08T12:56:04.931" v="99" actId="14100"/>
          <ac:spMkLst>
            <pc:docMk/>
            <pc:sldMk cId="0" sldId="265"/>
            <ac:spMk id="3" creationId="{00000000-0000-0000-0000-000000000000}"/>
          </ac:spMkLst>
        </pc:spChg>
        <pc:graphicFrameChg chg="modGraphic">
          <ac:chgData name="TRAN TRI KHANG" userId="2b69f38f-e97b-4795-a559-774dc1ef1bed" providerId="ADAL" clId="{F87E5929-4F0B-4DA0-ADC3-48490819AAD0}" dt="2022-08-08T12:56:01.238" v="97" actId="122"/>
          <ac:graphicFrameMkLst>
            <pc:docMk/>
            <pc:sldMk cId="0" sldId="265"/>
            <ac:graphicFrameMk id="2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2:57:06.286" v="113" actId="114"/>
        <pc:sldMkLst>
          <pc:docMk/>
          <pc:sldMk cId="0" sldId="266"/>
        </pc:sldMkLst>
        <pc:spChg chg="mod">
          <ac:chgData name="TRAN TRI KHANG" userId="2b69f38f-e97b-4795-a559-774dc1ef1bed" providerId="ADAL" clId="{F87E5929-4F0B-4DA0-ADC3-48490819AAD0}" dt="2022-08-08T12:57:06.286" v="113" actId="114"/>
          <ac:spMkLst>
            <pc:docMk/>
            <pc:sldMk cId="0" sldId="266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25.177" v="104" actId="123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8:10.947" v="128" actId="114"/>
        <pc:sldMkLst>
          <pc:docMk/>
          <pc:sldMk cId="0" sldId="267"/>
        </pc:sldMkLst>
        <pc:graphicFrameChg chg="mod">
          <ac:chgData name="TRAN TRI KHANG" userId="2b69f38f-e97b-4795-a559-774dc1ef1bed" providerId="ADAL" clId="{F87E5929-4F0B-4DA0-ADC3-48490819AAD0}" dt="2022-08-08T12:58:10.947" v="128" actId="114"/>
          <ac:graphicFrameMkLst>
            <pc:docMk/>
            <pc:sldMk cId="0" sldId="267"/>
            <ac:graphicFrameMk id="14" creationId="{36C2C4FC-FD65-747E-A9F4-AB0908064229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04:56.482" v="230" actId="1076"/>
        <pc:sldMkLst>
          <pc:docMk/>
          <pc:sldMk cId="0" sldId="268"/>
        </pc:sldMkLst>
        <pc:spChg chg="mod">
          <ac:chgData name="TRAN TRI KHANG" userId="2b69f38f-e97b-4795-a559-774dc1ef1bed" providerId="ADAL" clId="{F87E5929-4F0B-4DA0-ADC3-48490819AAD0}" dt="2022-08-08T12:58:49.801" v="138" actId="20577"/>
          <ac:spMkLst>
            <pc:docMk/>
            <pc:sldMk cId="0" sldId="268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8:34.266" v="131" actId="113"/>
          <ac:spMkLst>
            <pc:docMk/>
            <pc:sldMk cId="0" sldId="268"/>
            <ac:spMk id="9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8:55.543" v="139" actId="1076"/>
          <ac:graphicFrameMkLst>
            <pc:docMk/>
            <pc:sldMk cId="0" sldId="268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56.482" v="230" actId="1076"/>
          <ac:picMkLst>
            <pc:docMk/>
            <pc:sldMk cId="0" sldId="268"/>
            <ac:picMk id="13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59:10.214" v="141" actId="14100"/>
        <pc:sldMkLst>
          <pc:docMk/>
          <pc:sldMk cId="0" sldId="270"/>
        </pc:sldMkLst>
        <pc:spChg chg="mod">
          <ac:chgData name="TRAN TRI KHANG" userId="2b69f38f-e97b-4795-a559-774dc1ef1bed" providerId="ADAL" clId="{F87E5929-4F0B-4DA0-ADC3-48490819AAD0}" dt="2022-08-08T12:59:07.425" v="140" actId="403"/>
          <ac:spMkLst>
            <pc:docMk/>
            <pc:sldMk cId="0" sldId="270"/>
            <ac:spMk id="16" creationId="{00000000-0000-0000-0000-000000000000}"/>
          </ac:spMkLst>
        </pc:spChg>
        <pc:grpChg chg="mod">
          <ac:chgData name="TRAN TRI KHANG" userId="2b69f38f-e97b-4795-a559-774dc1ef1bed" providerId="ADAL" clId="{F87E5929-4F0B-4DA0-ADC3-48490819AAD0}" dt="2022-08-08T12:59:10.214" v="141" actId="14100"/>
          <ac:grpSpMkLst>
            <pc:docMk/>
            <pc:sldMk cId="0" sldId="270"/>
            <ac:grpSpMk id="14" creationId="{00000000-0000-0000-0000-000000000000}"/>
          </ac:grpSpMkLst>
        </pc:grpChg>
      </pc:sldChg>
      <pc:sldChg chg="modSp mod">
        <pc:chgData name="TRAN TRI KHANG" userId="2b69f38f-e97b-4795-a559-774dc1ef1bed" providerId="ADAL" clId="{F87E5929-4F0B-4DA0-ADC3-48490819AAD0}" dt="2022-08-08T13:09:42.037" v="325" actId="58"/>
        <pc:sldMkLst>
          <pc:docMk/>
          <pc:sldMk cId="0" sldId="271"/>
        </pc:sldMkLst>
        <pc:graphicFrameChg chg="mod modGraphic">
          <ac:chgData name="TRAN TRI KHANG" userId="2b69f38f-e97b-4795-a559-774dc1ef1bed" providerId="ADAL" clId="{F87E5929-4F0B-4DA0-ADC3-48490819AAD0}" dt="2022-08-08T13:09:42.037" v="325" actId="58"/>
          <ac:graphicFrameMkLst>
            <pc:docMk/>
            <pc:sldMk cId="0" sldId="271"/>
            <ac:graphicFrameMk id="4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11:05.215" v="333" actId="123"/>
        <pc:sldMkLst>
          <pc:docMk/>
          <pc:sldMk cId="0" sldId="272"/>
        </pc:sldMkLst>
        <pc:spChg chg="mod">
          <ac:chgData name="TRAN TRI KHANG" userId="2b69f38f-e97b-4795-a559-774dc1ef1bed" providerId="ADAL" clId="{F87E5929-4F0B-4DA0-ADC3-48490819AAD0}" dt="2022-08-08T13:10:53.922" v="331" actId="14100"/>
          <ac:spMkLst>
            <pc:docMk/>
            <pc:sldMk cId="0" sldId="272"/>
            <ac:spMk id="26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3:11:05.215" v="333" actId="123"/>
          <ac:graphicFrameMkLst>
            <pc:docMk/>
            <pc:sldMk cId="0" sldId="272"/>
            <ac:graphicFrameMk id="28" creationId="{8B70EAE2-2FF6-0295-C130-ED8BA686A476}"/>
          </ac:graphicFrameMkLst>
        </pc:graphicFrameChg>
      </pc:sldChg>
      <pc:sldChg chg="addSp modSp mod modAnim">
        <pc:chgData name="TRAN TRI KHANG" userId="2b69f38f-e97b-4795-a559-774dc1ef1bed" providerId="ADAL" clId="{F87E5929-4F0B-4DA0-ADC3-48490819AAD0}" dt="2022-08-08T13:13:07.609" v="389" actId="20577"/>
        <pc:sldMkLst>
          <pc:docMk/>
          <pc:sldMk cId="0" sldId="273"/>
        </pc:sldMkLst>
        <pc:spChg chg="mod">
          <ac:chgData name="TRAN TRI KHANG" userId="2b69f38f-e97b-4795-a559-774dc1ef1bed" providerId="ADAL" clId="{F87E5929-4F0B-4DA0-ADC3-48490819AAD0}" dt="2022-08-08T13:13:07.609" v="389" actId="20577"/>
          <ac:spMkLst>
            <pc:docMk/>
            <pc:sldMk cId="0" sldId="273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1:55.102" v="346" actId="1076"/>
          <ac:spMkLst>
            <pc:docMk/>
            <pc:sldMk cId="0" sldId="273"/>
            <ac:spMk id="12" creationId="{00000000-0000-0000-0000-000000000000}"/>
          </ac:spMkLst>
        </pc:spChg>
        <pc:picChg chg="add mod">
          <ac:chgData name="TRAN TRI KHANG" userId="2b69f38f-e97b-4795-a559-774dc1ef1bed" providerId="ADAL" clId="{F87E5929-4F0B-4DA0-ADC3-48490819AAD0}" dt="2022-08-08T13:11:20.738" v="337"/>
          <ac:picMkLst>
            <pc:docMk/>
            <pc:sldMk cId="0" sldId="273"/>
            <ac:picMk id="13" creationId="{5EA2A35D-D02E-359B-FD7C-D3953EECA9BA}"/>
          </ac:picMkLst>
        </pc:picChg>
      </pc:sldChg>
      <pc:sldChg chg="addSp delSp modSp add mod ord delAnim modAnim">
        <pc:chgData name="TRAN TRI KHANG" userId="2b69f38f-e97b-4795-a559-774dc1ef1bed" providerId="ADAL" clId="{F87E5929-4F0B-4DA0-ADC3-48490819AAD0}" dt="2022-08-08T13:10:37.815" v="330"/>
        <pc:sldMkLst>
          <pc:docMk/>
          <pc:sldMk cId="4028978916" sldId="275"/>
        </pc:sldMkLst>
        <pc:spChg chg="del mod">
          <ac:chgData name="TRAN TRI KHANG" userId="2b69f38f-e97b-4795-a559-774dc1ef1bed" providerId="ADAL" clId="{F87E5929-4F0B-4DA0-ADC3-48490819AAD0}" dt="2022-08-08T13:02:26.575" v="180" actId="478"/>
          <ac:spMkLst>
            <pc:docMk/>
            <pc:sldMk cId="4028978916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05:49.617" v="245" actId="1076"/>
          <ac:spMkLst>
            <pc:docMk/>
            <pc:sldMk cId="4028978916" sldId="275"/>
            <ac:spMk id="9" creationId="{00000000-0000-0000-0000-000000000000}"/>
          </ac:spMkLst>
        </pc:spChg>
        <pc:spChg chg="add mod">
          <ac:chgData name="TRAN TRI KHANG" userId="2b69f38f-e97b-4795-a559-774dc1ef1bed" providerId="ADAL" clId="{F87E5929-4F0B-4DA0-ADC3-48490819AAD0}" dt="2022-08-08T13:06:06.537" v="251" actId="1076"/>
          <ac:spMkLst>
            <pc:docMk/>
            <pc:sldMk cId="4028978916" sldId="275"/>
            <ac:spMk id="16" creationId="{18A1F635-B356-951E-8E8A-5C7BAB922200}"/>
          </ac:spMkLst>
        </pc:spChg>
        <pc:spChg chg="add del">
          <ac:chgData name="TRAN TRI KHANG" userId="2b69f38f-e97b-4795-a559-774dc1ef1bed" providerId="ADAL" clId="{F87E5929-4F0B-4DA0-ADC3-48490819AAD0}" dt="2022-08-08T13:04:31.154" v="228" actId="22"/>
          <ac:spMkLst>
            <pc:docMk/>
            <pc:sldMk cId="4028978916" sldId="275"/>
            <ac:spMk id="18" creationId="{F91DD398-0926-A296-8BBA-13A3EFE75CF9}"/>
          </ac:spMkLst>
        </pc:spChg>
        <pc:spChg chg="add mod">
          <ac:chgData name="TRAN TRI KHANG" userId="2b69f38f-e97b-4795-a559-774dc1ef1bed" providerId="ADAL" clId="{F87E5929-4F0B-4DA0-ADC3-48490819AAD0}" dt="2022-08-08T13:06:01.483" v="249" actId="14100"/>
          <ac:spMkLst>
            <pc:docMk/>
            <pc:sldMk cId="4028978916" sldId="275"/>
            <ac:spMk id="20" creationId="{012338D4-0F16-325D-DC83-B8E10F58E30C}"/>
          </ac:spMkLst>
        </pc:spChg>
        <pc:spChg chg="add del">
          <ac:chgData name="TRAN TRI KHANG" userId="2b69f38f-e97b-4795-a559-774dc1ef1bed" providerId="ADAL" clId="{F87E5929-4F0B-4DA0-ADC3-48490819AAD0}" dt="2022-08-08T13:06:18.309" v="254" actId="22"/>
          <ac:spMkLst>
            <pc:docMk/>
            <pc:sldMk cId="4028978916" sldId="275"/>
            <ac:spMk id="22" creationId="{97B7699E-2CA5-B081-9400-DEFD9A9B122C}"/>
          </ac:spMkLst>
        </pc:spChg>
        <pc:spChg chg="add mod">
          <ac:chgData name="TRAN TRI KHANG" userId="2b69f38f-e97b-4795-a559-774dc1ef1bed" providerId="ADAL" clId="{F87E5929-4F0B-4DA0-ADC3-48490819AAD0}" dt="2022-08-08T13:07:09.403" v="296" actId="1076"/>
          <ac:spMkLst>
            <pc:docMk/>
            <pc:sldMk cId="4028978916" sldId="275"/>
            <ac:spMk id="24" creationId="{8C18BD02-6B3A-07B3-E8AC-39A3DA6BF799}"/>
          </ac:spMkLst>
        </pc:spChg>
        <pc:spChg chg="add mod">
          <ac:chgData name="TRAN TRI KHANG" userId="2b69f38f-e97b-4795-a559-774dc1ef1bed" providerId="ADAL" clId="{F87E5929-4F0B-4DA0-ADC3-48490819AAD0}" dt="2022-08-08T13:08:06.323" v="308" actId="14100"/>
          <ac:spMkLst>
            <pc:docMk/>
            <pc:sldMk cId="4028978916" sldId="275"/>
            <ac:spMk id="26" creationId="{597ABF65-4243-EF7B-1ECC-9C6C5BEFC48E}"/>
          </ac:spMkLst>
        </pc:spChg>
        <pc:graphicFrameChg chg="del mod">
          <ac:chgData name="TRAN TRI KHANG" userId="2b69f38f-e97b-4795-a559-774dc1ef1bed" providerId="ADAL" clId="{F87E5929-4F0B-4DA0-ADC3-48490819AAD0}" dt="2022-08-08T13:02:22.478" v="178" actId="478"/>
          <ac:graphicFrameMkLst>
            <pc:docMk/>
            <pc:sldMk cId="4028978916" sldId="275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12.066" v="225" actId="14100"/>
          <ac:picMkLst>
            <pc:docMk/>
            <pc:sldMk cId="4028978916" sldId="275"/>
            <ac:picMk id="13" creationId="{00000000-0000-0000-0000-000000000000}"/>
          </ac:picMkLst>
        </pc:picChg>
        <pc:picChg chg="add mod modCrop">
          <ac:chgData name="TRAN TRI KHANG" userId="2b69f38f-e97b-4795-a559-774dc1ef1bed" providerId="ADAL" clId="{F87E5929-4F0B-4DA0-ADC3-48490819AAD0}" dt="2022-08-08T13:06:04.490" v="250" actId="1076"/>
          <ac:picMkLst>
            <pc:docMk/>
            <pc:sldMk cId="4028978916" sldId="275"/>
            <ac:picMk id="15" creationId="{67798A5C-68F0-82E5-02A3-53AA445C03DA}"/>
          </ac:picMkLst>
        </pc:picChg>
      </pc:sldChg>
      <pc:sldChg chg="modSp add mod">
        <pc:chgData name="TRAN TRI KHANG" userId="2b69f38f-e97b-4795-a559-774dc1ef1bed" providerId="ADAL" clId="{F87E5929-4F0B-4DA0-ADC3-48490819AAD0}" dt="2022-08-08T13:13:28.887" v="436" actId="20577"/>
        <pc:sldMkLst>
          <pc:docMk/>
          <pc:sldMk cId="2913421359" sldId="276"/>
        </pc:sldMkLst>
        <pc:spChg chg="mod">
          <ac:chgData name="TRAN TRI KHANG" userId="2b69f38f-e97b-4795-a559-774dc1ef1bed" providerId="ADAL" clId="{F87E5929-4F0B-4DA0-ADC3-48490819AAD0}" dt="2022-08-08T13:13:28.887" v="436" actId="20577"/>
          <ac:spMkLst>
            <pc:docMk/>
            <pc:sldMk cId="2913421359" sldId="276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2:06.387" v="382" actId="403"/>
          <ac:spMkLst>
            <pc:docMk/>
            <pc:sldMk cId="2913421359" sldId="276"/>
            <ac:spMk id="1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2DC0D-70A3-4D45-A517-835E370A89F9}" type="doc">
      <dgm:prSet loTypeId="urn:microsoft.com/office/officeart/2005/8/layout/venn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64443D-257B-4742-A110-DB28119E587E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Khởi động</a:t>
          </a:r>
          <a:endParaRPr lang="en-US" sz="3600" b="0" dirty="0"/>
        </a:p>
      </dgm:t>
    </dgm:pt>
    <dgm:pt modelId="{39053832-741F-9B4C-9E73-CFAC143962BE}" type="parTrans" cxnId="{8B4D11F5-38F7-D548-AD54-B3AAF8C67976}">
      <dgm:prSet/>
      <dgm:spPr/>
      <dgm:t>
        <a:bodyPr/>
        <a:lstStyle/>
        <a:p>
          <a:endParaRPr lang="en-US" sz="3600" b="0"/>
        </a:p>
      </dgm:t>
    </dgm:pt>
    <dgm:pt modelId="{E3E7B813-1E52-C248-9167-3627BA1BB94F}" type="sibTrans" cxnId="{8B4D11F5-38F7-D548-AD54-B3AAF8C67976}">
      <dgm:prSet/>
      <dgm:spPr/>
      <dgm:t>
        <a:bodyPr/>
        <a:lstStyle/>
        <a:p>
          <a:endParaRPr lang="en-US" sz="3600" b="0"/>
        </a:p>
      </dgm:t>
    </dgm:pt>
    <dgm:pt modelId="{6806ADD8-52E8-3D48-85EE-886EB875216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600" b="0" dirty="0" err="1">
              <a:latin typeface="Roboto Condensed Bold"/>
            </a:rPr>
            <a:t>Vượt</a:t>
          </a:r>
          <a:r>
            <a:rPr lang="en-US" sz="3600" b="0" dirty="0">
              <a:latin typeface="Roboto Condensed Bold"/>
            </a:rPr>
            <a:t> </a:t>
          </a:r>
          <a:r>
            <a:rPr lang="en-US" sz="3600" b="0" dirty="0" err="1">
              <a:latin typeface="Roboto Condensed Bold"/>
            </a:rPr>
            <a:t>chướng</a:t>
          </a:r>
          <a:r>
            <a:rPr lang="en-US" sz="3600" b="0" dirty="0">
              <a:latin typeface="Roboto Condensed Bold"/>
            </a:rPr>
            <a:t> </a:t>
          </a:r>
        </a:p>
        <a:p>
          <a:pPr>
            <a:spcAft>
              <a:spcPts val="0"/>
            </a:spcAft>
          </a:pPr>
          <a:r>
            <a:rPr lang="en-US" sz="3600" b="0" dirty="0" err="1">
              <a:latin typeface="Roboto Condensed Bold"/>
            </a:rPr>
            <a:t>ngại</a:t>
          </a:r>
          <a:r>
            <a:rPr lang="en-US" sz="3600" b="0" dirty="0">
              <a:latin typeface="Roboto Condensed Bold"/>
            </a:rPr>
            <a:t> </a:t>
          </a:r>
          <a:r>
            <a:rPr lang="en-US" sz="3600" b="0" dirty="0" err="1">
              <a:latin typeface="Roboto Condensed Bold"/>
            </a:rPr>
            <a:t>vật</a:t>
          </a:r>
          <a:endParaRPr lang="en-US" sz="3600" b="0" dirty="0"/>
        </a:p>
      </dgm:t>
    </dgm:pt>
    <dgm:pt modelId="{1029D5E3-F0FA-C44C-9FF0-22868B5E80F9}" type="parTrans" cxnId="{53C07348-DBED-1545-BA22-577A2D3F772E}">
      <dgm:prSet/>
      <dgm:spPr/>
      <dgm:t>
        <a:bodyPr/>
        <a:lstStyle/>
        <a:p>
          <a:endParaRPr lang="en-US" sz="3600" b="0"/>
        </a:p>
      </dgm:t>
    </dgm:pt>
    <dgm:pt modelId="{64A82AA0-7D25-EB45-B410-BAF5165C8014}" type="sibTrans" cxnId="{53C07348-DBED-1545-BA22-577A2D3F772E}">
      <dgm:prSet/>
      <dgm:spPr/>
      <dgm:t>
        <a:bodyPr/>
        <a:lstStyle/>
        <a:p>
          <a:endParaRPr lang="en-US" sz="3600" b="0"/>
        </a:p>
      </dgm:t>
    </dgm:pt>
    <dgm:pt modelId="{DF7FF767-3E0D-8B43-A9DA-F41D911E88FF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Tăng tốc</a:t>
          </a:r>
          <a:endParaRPr lang="en-US" sz="3600" b="0" dirty="0"/>
        </a:p>
      </dgm:t>
    </dgm:pt>
    <dgm:pt modelId="{556BAA8F-40D6-EA4A-AA9E-23B0DDE52881}" type="parTrans" cxnId="{B458E110-F5FF-5D4E-924D-631E4D968A77}">
      <dgm:prSet/>
      <dgm:spPr/>
      <dgm:t>
        <a:bodyPr/>
        <a:lstStyle/>
        <a:p>
          <a:endParaRPr lang="en-US" sz="3600" b="0"/>
        </a:p>
      </dgm:t>
    </dgm:pt>
    <dgm:pt modelId="{A80E903A-864D-5E49-87DB-8F43347CB2AC}" type="sibTrans" cxnId="{B458E110-F5FF-5D4E-924D-631E4D968A77}">
      <dgm:prSet/>
      <dgm:spPr/>
      <dgm:t>
        <a:bodyPr/>
        <a:lstStyle/>
        <a:p>
          <a:endParaRPr lang="en-US" sz="3600" b="0"/>
        </a:p>
      </dgm:t>
    </dgm:pt>
    <dgm:pt modelId="{5DEC6BE1-9D31-1F4B-AE9F-F413C7464EC2}">
      <dgm:prSet phldrT="[Text]" custT="1"/>
      <dgm:spPr/>
      <dgm:t>
        <a:bodyPr/>
        <a:lstStyle/>
        <a:p>
          <a:r>
            <a:rPr lang="en-US" sz="3600" b="0">
              <a:latin typeface="Roboto Condensed Bold"/>
            </a:rPr>
            <a:t>Về đích</a:t>
          </a:r>
          <a:endParaRPr lang="en-US" sz="3600" b="0" dirty="0"/>
        </a:p>
      </dgm:t>
    </dgm:pt>
    <dgm:pt modelId="{2F2D3068-D2C1-BD4B-87F6-3E9E7BE9FA1E}" type="parTrans" cxnId="{6D1C6FCD-E46E-624E-AAFA-E69657C95106}">
      <dgm:prSet/>
      <dgm:spPr/>
      <dgm:t>
        <a:bodyPr/>
        <a:lstStyle/>
        <a:p>
          <a:endParaRPr lang="en-US" sz="3600" b="0"/>
        </a:p>
      </dgm:t>
    </dgm:pt>
    <dgm:pt modelId="{59A6B76A-1FA5-7F4D-98B7-4E0B51E59801}" type="sibTrans" cxnId="{6D1C6FCD-E46E-624E-AAFA-E69657C95106}">
      <dgm:prSet/>
      <dgm:spPr/>
      <dgm:t>
        <a:bodyPr/>
        <a:lstStyle/>
        <a:p>
          <a:endParaRPr lang="en-US" sz="3600" b="0"/>
        </a:p>
      </dgm:t>
    </dgm:pt>
    <dgm:pt modelId="{859BD94E-E8D3-3E4E-AA71-DED1E7061CBC}" type="pres">
      <dgm:prSet presAssocID="{36E2DC0D-70A3-4D45-A517-835E370A89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DF5744-6110-F048-81FC-3D1554B3042B}" type="pres">
      <dgm:prSet presAssocID="{4F64443D-257B-4742-A110-DB28119E587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3DF8D-417E-8848-8A31-95699CBC0065}" type="pres">
      <dgm:prSet presAssocID="{E3E7B813-1E52-C248-9167-3627BA1BB94F}" presName="space" presStyleCnt="0"/>
      <dgm:spPr/>
    </dgm:pt>
    <dgm:pt modelId="{3DE08575-1F8B-B048-B535-ACC00F15F5DE}" type="pres">
      <dgm:prSet presAssocID="{6806ADD8-52E8-3D48-85EE-886EB8752166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C4755-AEE7-AA4A-89AD-154FC352219F}" type="pres">
      <dgm:prSet presAssocID="{64A82AA0-7D25-EB45-B410-BAF5165C8014}" presName="space" presStyleCnt="0"/>
      <dgm:spPr/>
    </dgm:pt>
    <dgm:pt modelId="{7420F99E-1646-6E48-B249-B1D040B88D3F}" type="pres">
      <dgm:prSet presAssocID="{DF7FF767-3E0D-8B43-A9DA-F41D911E88FF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08A0A-C581-A643-B7B0-FD8A0ECD03EE}" type="pres">
      <dgm:prSet presAssocID="{A80E903A-864D-5E49-87DB-8F43347CB2AC}" presName="space" presStyleCnt="0"/>
      <dgm:spPr/>
    </dgm:pt>
    <dgm:pt modelId="{FC184E03-3EAD-9744-BFB3-241ED142FD38}" type="pres">
      <dgm:prSet presAssocID="{5DEC6BE1-9D31-1F4B-AE9F-F413C7464EC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1C6FCD-E46E-624E-AAFA-E69657C95106}" srcId="{36E2DC0D-70A3-4D45-A517-835E370A89F9}" destId="{5DEC6BE1-9D31-1F4B-AE9F-F413C7464EC2}" srcOrd="3" destOrd="0" parTransId="{2F2D3068-D2C1-BD4B-87F6-3E9E7BE9FA1E}" sibTransId="{59A6B76A-1FA5-7F4D-98B7-4E0B51E59801}"/>
    <dgm:cxn modelId="{67EB5CF8-B6BC-9249-B0F3-5F9DE97CAC3F}" type="presOf" srcId="{6806ADD8-52E8-3D48-85EE-886EB8752166}" destId="{3DE08575-1F8B-B048-B535-ACC00F15F5DE}" srcOrd="0" destOrd="0" presId="urn:microsoft.com/office/officeart/2005/8/layout/venn3"/>
    <dgm:cxn modelId="{53C07348-DBED-1545-BA22-577A2D3F772E}" srcId="{36E2DC0D-70A3-4D45-A517-835E370A89F9}" destId="{6806ADD8-52E8-3D48-85EE-886EB8752166}" srcOrd="1" destOrd="0" parTransId="{1029D5E3-F0FA-C44C-9FF0-22868B5E80F9}" sibTransId="{64A82AA0-7D25-EB45-B410-BAF5165C8014}"/>
    <dgm:cxn modelId="{AC429589-95C3-1C45-BF89-F0A6784418B0}" type="presOf" srcId="{DF7FF767-3E0D-8B43-A9DA-F41D911E88FF}" destId="{7420F99E-1646-6E48-B249-B1D040B88D3F}" srcOrd="0" destOrd="0" presId="urn:microsoft.com/office/officeart/2005/8/layout/venn3"/>
    <dgm:cxn modelId="{1EC78219-94BF-384C-B200-F9E7FC78B07A}" type="presOf" srcId="{4F64443D-257B-4742-A110-DB28119E587E}" destId="{CCDF5744-6110-F048-81FC-3D1554B3042B}" srcOrd="0" destOrd="0" presId="urn:microsoft.com/office/officeart/2005/8/layout/venn3"/>
    <dgm:cxn modelId="{A3AA4278-AD93-DF43-9C9A-6896DE859B25}" type="presOf" srcId="{36E2DC0D-70A3-4D45-A517-835E370A89F9}" destId="{859BD94E-E8D3-3E4E-AA71-DED1E7061CBC}" srcOrd="0" destOrd="0" presId="urn:microsoft.com/office/officeart/2005/8/layout/venn3"/>
    <dgm:cxn modelId="{8B4D11F5-38F7-D548-AD54-B3AAF8C67976}" srcId="{36E2DC0D-70A3-4D45-A517-835E370A89F9}" destId="{4F64443D-257B-4742-A110-DB28119E587E}" srcOrd="0" destOrd="0" parTransId="{39053832-741F-9B4C-9E73-CFAC143962BE}" sibTransId="{E3E7B813-1E52-C248-9167-3627BA1BB94F}"/>
    <dgm:cxn modelId="{B458E110-F5FF-5D4E-924D-631E4D968A77}" srcId="{36E2DC0D-70A3-4D45-A517-835E370A89F9}" destId="{DF7FF767-3E0D-8B43-A9DA-F41D911E88FF}" srcOrd="2" destOrd="0" parTransId="{556BAA8F-40D6-EA4A-AA9E-23B0DDE52881}" sibTransId="{A80E903A-864D-5E49-87DB-8F43347CB2AC}"/>
    <dgm:cxn modelId="{4ACC0CCD-BED5-9848-BD8D-17233FCF0699}" type="presOf" srcId="{5DEC6BE1-9D31-1F4B-AE9F-F413C7464EC2}" destId="{FC184E03-3EAD-9744-BFB3-241ED142FD38}" srcOrd="0" destOrd="0" presId="urn:microsoft.com/office/officeart/2005/8/layout/venn3"/>
    <dgm:cxn modelId="{F0AE8791-1C08-894F-92B9-93B71A30A22C}" type="presParOf" srcId="{859BD94E-E8D3-3E4E-AA71-DED1E7061CBC}" destId="{CCDF5744-6110-F048-81FC-3D1554B3042B}" srcOrd="0" destOrd="0" presId="urn:microsoft.com/office/officeart/2005/8/layout/venn3"/>
    <dgm:cxn modelId="{A1E8FF89-B520-8C4C-962D-8D07CA95C1F2}" type="presParOf" srcId="{859BD94E-E8D3-3E4E-AA71-DED1E7061CBC}" destId="{BB03DF8D-417E-8848-8A31-95699CBC0065}" srcOrd="1" destOrd="0" presId="urn:microsoft.com/office/officeart/2005/8/layout/venn3"/>
    <dgm:cxn modelId="{719D403D-F545-F14D-98BD-472EE0CD4683}" type="presParOf" srcId="{859BD94E-E8D3-3E4E-AA71-DED1E7061CBC}" destId="{3DE08575-1F8B-B048-B535-ACC00F15F5DE}" srcOrd="2" destOrd="0" presId="urn:microsoft.com/office/officeart/2005/8/layout/venn3"/>
    <dgm:cxn modelId="{0EC8BE12-3587-9B41-BDF1-3220310E739C}" type="presParOf" srcId="{859BD94E-E8D3-3E4E-AA71-DED1E7061CBC}" destId="{D9AC4755-AEE7-AA4A-89AD-154FC352219F}" srcOrd="3" destOrd="0" presId="urn:microsoft.com/office/officeart/2005/8/layout/venn3"/>
    <dgm:cxn modelId="{B83FF0C6-815F-DF4E-865E-ECDFD9A2C82D}" type="presParOf" srcId="{859BD94E-E8D3-3E4E-AA71-DED1E7061CBC}" destId="{7420F99E-1646-6E48-B249-B1D040B88D3F}" srcOrd="4" destOrd="0" presId="urn:microsoft.com/office/officeart/2005/8/layout/venn3"/>
    <dgm:cxn modelId="{39C8FBDB-2134-F24C-813D-5B2ACF73E808}" type="presParOf" srcId="{859BD94E-E8D3-3E4E-AA71-DED1E7061CBC}" destId="{82008A0A-C581-A643-B7B0-FD8A0ECD03EE}" srcOrd="5" destOrd="0" presId="urn:microsoft.com/office/officeart/2005/8/layout/venn3"/>
    <dgm:cxn modelId="{7E72D157-48A6-9A49-B485-7F55DD799698}" type="presParOf" srcId="{859BD94E-E8D3-3E4E-AA71-DED1E7061CBC}" destId="{FC184E03-3EAD-9744-BFB3-241ED142FD3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A1B1B-3CB8-9641-850B-60CCD8FE1551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D888024-646C-5244-BDF6-4BE365ED2D3A}">
      <dgm:prSet phldrT="[Text]" custT="1"/>
      <dgm:spPr/>
      <dgm:t>
        <a:bodyPr/>
        <a:lstStyle/>
        <a:p>
          <a:r>
            <a:rPr lang="en-US" sz="3200" dirty="0" err="1">
              <a:latin typeface="Roboto Condensed"/>
            </a:rPr>
            <a:t>Dế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Mèn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là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một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chàng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dế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thanh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niên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cường</a:t>
          </a:r>
          <a:r>
            <a:rPr lang="en-US" sz="3200" dirty="0">
              <a:latin typeface="Roboto Condensed"/>
            </a:rPr>
            <a:t> </a:t>
          </a:r>
          <a:r>
            <a:rPr lang="en-US" sz="3200" dirty="0" err="1">
              <a:latin typeface="Roboto Condensed"/>
            </a:rPr>
            <a:t>tráng</a:t>
          </a:r>
          <a:endParaRPr lang="en-US" sz="3200" dirty="0"/>
        </a:p>
      </dgm:t>
    </dgm:pt>
    <dgm:pt modelId="{E4675323-E232-AC46-80DE-7684892A4843}" type="parTrans" cxnId="{7A91F402-7B4E-4541-A9C9-5ADC7B169871}">
      <dgm:prSet/>
      <dgm:spPr/>
      <dgm:t>
        <a:bodyPr/>
        <a:lstStyle/>
        <a:p>
          <a:endParaRPr lang="en-US" sz="2800"/>
        </a:p>
      </dgm:t>
    </dgm:pt>
    <dgm:pt modelId="{ACB7991B-9526-7747-9579-7469BBCA7B83}" type="sibTrans" cxnId="{7A91F402-7B4E-4541-A9C9-5ADC7B169871}">
      <dgm:prSet/>
      <dgm:spPr/>
      <dgm:t>
        <a:bodyPr/>
        <a:lstStyle/>
        <a:p>
          <a:endParaRPr lang="en-US" sz="2800"/>
        </a:p>
      </dgm:t>
    </dgm:pt>
    <dgm:pt modelId="{034498C7-C08E-9D41-9CDA-D897E48D7791}">
      <dgm:prSet custT="1"/>
      <dgm:spPr/>
      <dgm:t>
        <a:bodyPr/>
        <a:lstStyle/>
        <a:p>
          <a:r>
            <a:rPr lang="en-US" sz="3200">
              <a:latin typeface="Roboto Condensed"/>
            </a:rPr>
            <a:t>Dế Mèn tính tình kiêu ngạo, hay trêu ghẹo, chê bai mọi người nhất là Dế Choắt</a:t>
          </a:r>
          <a:endParaRPr lang="en-US" sz="3200" dirty="0">
            <a:latin typeface="Roboto Condensed"/>
          </a:endParaRPr>
        </a:p>
      </dgm:t>
    </dgm:pt>
    <dgm:pt modelId="{F0EE4948-4AF8-214C-9E7B-635E3144E49D}" type="parTrans" cxnId="{3F63AD1C-5CAC-404B-982B-9E4CD2E59015}">
      <dgm:prSet/>
      <dgm:spPr/>
      <dgm:t>
        <a:bodyPr/>
        <a:lstStyle/>
        <a:p>
          <a:endParaRPr lang="en-US" sz="2800"/>
        </a:p>
      </dgm:t>
    </dgm:pt>
    <dgm:pt modelId="{1995DB05-43D7-3D4D-BBC7-F1BA63A13319}" type="sibTrans" cxnId="{3F63AD1C-5CAC-404B-982B-9E4CD2E59015}">
      <dgm:prSet/>
      <dgm:spPr/>
      <dgm:t>
        <a:bodyPr/>
        <a:lstStyle/>
        <a:p>
          <a:endParaRPr lang="en-US" sz="2800"/>
        </a:p>
      </dgm:t>
    </dgm:pt>
    <dgm:pt modelId="{58BAF614-1FCF-8747-93A5-83429FA07558}">
      <dgm:prSet custT="1"/>
      <dgm:spPr/>
      <dgm:t>
        <a:bodyPr/>
        <a:lstStyle/>
        <a:p>
          <a:r>
            <a:rPr lang="en-US" sz="3200">
              <a:latin typeface="Roboto Condensed"/>
            </a:rPr>
            <a:t>Dế Choắt nhờ Dế Mèn đào hộ ngách thông sang nhà Dế Mèn để phòng tai họa</a:t>
          </a:r>
          <a:endParaRPr lang="en-US" sz="3200" dirty="0">
            <a:latin typeface="Roboto Condensed"/>
          </a:endParaRPr>
        </a:p>
      </dgm:t>
    </dgm:pt>
    <dgm:pt modelId="{D6782135-130E-7B44-A310-82FE48A57EF0}" type="parTrans" cxnId="{0CB01122-9F44-8949-AA85-E4AE7304B145}">
      <dgm:prSet/>
      <dgm:spPr/>
      <dgm:t>
        <a:bodyPr/>
        <a:lstStyle/>
        <a:p>
          <a:endParaRPr lang="en-US" sz="2800"/>
        </a:p>
      </dgm:t>
    </dgm:pt>
    <dgm:pt modelId="{2EB5F59B-2311-8041-98E9-7EFE423B411E}" type="sibTrans" cxnId="{0CB01122-9F44-8949-AA85-E4AE7304B145}">
      <dgm:prSet/>
      <dgm:spPr/>
      <dgm:t>
        <a:bodyPr/>
        <a:lstStyle/>
        <a:p>
          <a:endParaRPr lang="en-US" sz="2800"/>
        </a:p>
      </dgm:t>
    </dgm:pt>
    <dgm:pt modelId="{5BA76B13-7D11-6B48-A301-0B2EA7DC3FA6}">
      <dgm:prSet custT="1"/>
      <dgm:spPr/>
      <dgm:t>
        <a:bodyPr/>
        <a:lstStyle/>
        <a:p>
          <a:r>
            <a:rPr lang="en-US" sz="3200">
              <a:latin typeface="Roboto Condensed"/>
            </a:rPr>
            <a:t>Dế Mèn không đào còn mắng Dế Choắt</a:t>
          </a:r>
          <a:endParaRPr lang="en-US" sz="3200" dirty="0">
            <a:latin typeface="Roboto Condensed"/>
          </a:endParaRPr>
        </a:p>
      </dgm:t>
    </dgm:pt>
    <dgm:pt modelId="{B9630F8A-BE0E-B643-8387-105ABFA6C124}" type="parTrans" cxnId="{50CC2D76-4603-7743-B32C-C5B9F3403070}">
      <dgm:prSet/>
      <dgm:spPr/>
      <dgm:t>
        <a:bodyPr/>
        <a:lstStyle/>
        <a:p>
          <a:endParaRPr lang="en-US" sz="2800"/>
        </a:p>
      </dgm:t>
    </dgm:pt>
    <dgm:pt modelId="{F1A5925D-63D4-7E48-ABCC-53FB03EA5C61}" type="sibTrans" cxnId="{50CC2D76-4603-7743-B32C-C5B9F3403070}">
      <dgm:prSet/>
      <dgm:spPr/>
      <dgm:t>
        <a:bodyPr/>
        <a:lstStyle/>
        <a:p>
          <a:endParaRPr lang="en-US" sz="2800"/>
        </a:p>
      </dgm:t>
    </dgm:pt>
    <dgm:pt modelId="{AF5B0288-167E-084D-ABAA-580A1D905F5B}">
      <dgm:prSet custT="1"/>
      <dgm:spPr/>
      <dgm:t>
        <a:bodyPr/>
        <a:lstStyle/>
        <a:p>
          <a:r>
            <a:rPr lang="en-US" sz="3200">
              <a:latin typeface="Roboto Condensed"/>
            </a:rPr>
            <a:t>Dế Mèn trêu chị Cốc rồi trốn trong hang</a:t>
          </a:r>
          <a:endParaRPr lang="en-US" sz="3200" dirty="0">
            <a:latin typeface="Roboto Condensed"/>
          </a:endParaRPr>
        </a:p>
      </dgm:t>
    </dgm:pt>
    <dgm:pt modelId="{75E902A8-8280-924D-9B77-D5D686E6003C}" type="parTrans" cxnId="{5E7B6E12-8537-2145-AAEA-4C66AA4524BF}">
      <dgm:prSet/>
      <dgm:spPr/>
      <dgm:t>
        <a:bodyPr/>
        <a:lstStyle/>
        <a:p>
          <a:endParaRPr lang="en-US" sz="2800"/>
        </a:p>
      </dgm:t>
    </dgm:pt>
    <dgm:pt modelId="{263EA7A6-2907-174C-9BBC-4D1DD9B7D412}" type="sibTrans" cxnId="{5E7B6E12-8537-2145-AAEA-4C66AA4524BF}">
      <dgm:prSet/>
      <dgm:spPr/>
      <dgm:t>
        <a:bodyPr/>
        <a:lstStyle/>
        <a:p>
          <a:endParaRPr lang="en-US" sz="2800"/>
        </a:p>
      </dgm:t>
    </dgm:pt>
    <dgm:pt modelId="{AEF9A080-ADD7-4148-9BA8-23005DCF3D5D}">
      <dgm:prSet custT="1"/>
      <dgm:spPr/>
      <dgm:t>
        <a:bodyPr/>
        <a:lstStyle/>
        <a:p>
          <a:r>
            <a:rPr lang="en-US" sz="3200">
              <a:latin typeface="Roboto Condensed"/>
            </a:rPr>
            <a:t>Chị Cốc tưởng Dế Choắt trêu mình nên mổ Dế Choắt đến chết</a:t>
          </a:r>
          <a:endParaRPr lang="en-US" sz="3200" dirty="0">
            <a:latin typeface="Roboto Condensed"/>
          </a:endParaRPr>
        </a:p>
      </dgm:t>
    </dgm:pt>
    <dgm:pt modelId="{C4456A46-3A34-904B-AAD0-5466E2D9CCF2}" type="parTrans" cxnId="{8356C389-9CC2-2543-93CE-A11805A3FD8F}">
      <dgm:prSet/>
      <dgm:spPr/>
      <dgm:t>
        <a:bodyPr/>
        <a:lstStyle/>
        <a:p>
          <a:endParaRPr lang="en-US" sz="2800"/>
        </a:p>
      </dgm:t>
    </dgm:pt>
    <dgm:pt modelId="{084E70C2-4669-7F4B-BE88-BCEB32B01DCC}" type="sibTrans" cxnId="{8356C389-9CC2-2543-93CE-A11805A3FD8F}">
      <dgm:prSet/>
      <dgm:spPr/>
      <dgm:t>
        <a:bodyPr/>
        <a:lstStyle/>
        <a:p>
          <a:endParaRPr lang="en-US" sz="2800"/>
        </a:p>
      </dgm:t>
    </dgm:pt>
    <dgm:pt modelId="{897B3E7F-7053-194B-B713-40E1BFA1743B}">
      <dgm:prSet custT="1"/>
      <dgm:spPr/>
      <dgm:t>
        <a:bodyPr/>
        <a:lstStyle/>
        <a:p>
          <a:r>
            <a:rPr lang="en-US" sz="3200">
              <a:latin typeface="Roboto Condensed"/>
            </a:rPr>
            <a:t>Dế Mèn ân hận vì đã gây ra cái chết của Dế Choắt</a:t>
          </a:r>
          <a:endParaRPr lang="en-US" sz="3200" dirty="0">
            <a:latin typeface="Roboto Condensed"/>
          </a:endParaRPr>
        </a:p>
      </dgm:t>
    </dgm:pt>
    <dgm:pt modelId="{85E1BF96-3641-5F4A-A117-7318B25701D8}" type="parTrans" cxnId="{77988C7D-C653-2B4A-A103-DD219B009E7A}">
      <dgm:prSet/>
      <dgm:spPr/>
      <dgm:t>
        <a:bodyPr/>
        <a:lstStyle/>
        <a:p>
          <a:endParaRPr lang="en-US" sz="2800"/>
        </a:p>
      </dgm:t>
    </dgm:pt>
    <dgm:pt modelId="{85498C03-F518-4241-8262-2D0BC04A7591}" type="sibTrans" cxnId="{77988C7D-C653-2B4A-A103-DD219B009E7A}">
      <dgm:prSet/>
      <dgm:spPr/>
      <dgm:t>
        <a:bodyPr/>
        <a:lstStyle/>
        <a:p>
          <a:endParaRPr lang="en-US" sz="2800"/>
        </a:p>
      </dgm:t>
    </dgm:pt>
    <dgm:pt modelId="{9330E41D-7E1E-8D4D-9B7F-268E072011DA}">
      <dgm:prSet custT="1"/>
      <dgm:spPr/>
      <dgm:t>
        <a:bodyPr/>
        <a:lstStyle/>
        <a:p>
          <a:r>
            <a:rPr lang="en-US" sz="3200">
              <a:latin typeface="Roboto Condensed"/>
            </a:rPr>
            <a:t>Dế Mèn rút ra bài học đường đời đầu tiên cho mình</a:t>
          </a:r>
          <a:endParaRPr lang="en-US" sz="3200" dirty="0">
            <a:latin typeface="Roboto Condensed"/>
          </a:endParaRPr>
        </a:p>
      </dgm:t>
    </dgm:pt>
    <dgm:pt modelId="{D04C1580-6657-064D-A8E2-D331B0AC0752}" type="parTrans" cxnId="{5E5F534E-FE34-EF46-9B5A-BC1B38D8F801}">
      <dgm:prSet/>
      <dgm:spPr/>
      <dgm:t>
        <a:bodyPr/>
        <a:lstStyle/>
        <a:p>
          <a:endParaRPr lang="en-US" sz="2800"/>
        </a:p>
      </dgm:t>
    </dgm:pt>
    <dgm:pt modelId="{85A983F4-8CBD-4E4E-BE06-B32D6C157CC0}" type="sibTrans" cxnId="{5E5F534E-FE34-EF46-9B5A-BC1B38D8F801}">
      <dgm:prSet/>
      <dgm:spPr/>
      <dgm:t>
        <a:bodyPr/>
        <a:lstStyle/>
        <a:p>
          <a:endParaRPr lang="en-US" sz="2800"/>
        </a:p>
      </dgm:t>
    </dgm:pt>
    <dgm:pt modelId="{4E4D0804-D24D-3441-ADAD-8DA8DDDE8843}" type="pres">
      <dgm:prSet presAssocID="{70FA1B1B-3CB8-9641-850B-60CCD8FE15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F27A94-8B6F-CC45-A53E-B0AEFF04B699}" type="pres">
      <dgm:prSet presAssocID="{DD888024-646C-5244-BDF6-4BE365ED2D3A}" presName="parentText" presStyleLbl="node1" presStyleIdx="0" presStyleCnt="8" custLinFactY="-194100" custLinFactNeighborX="-590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784E7-022D-DC48-AAB2-FFAF2BB4D734}" type="pres">
      <dgm:prSet presAssocID="{ACB7991B-9526-7747-9579-7469BBCA7B83}" presName="spacer" presStyleCnt="0"/>
      <dgm:spPr/>
    </dgm:pt>
    <dgm:pt modelId="{967B0B3B-E684-9F41-8E50-26A76DE804CF}" type="pres">
      <dgm:prSet presAssocID="{034498C7-C08E-9D41-9CDA-D897E48D779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42187-DB3E-C249-A154-CBFDD56FA042}" type="pres">
      <dgm:prSet presAssocID="{1995DB05-43D7-3D4D-BBC7-F1BA63A13319}" presName="spacer" presStyleCnt="0"/>
      <dgm:spPr/>
    </dgm:pt>
    <dgm:pt modelId="{46329C58-41F3-E241-956D-F88FA4B1A49E}" type="pres">
      <dgm:prSet presAssocID="{58BAF614-1FCF-8747-93A5-83429FA0755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246AD-D687-404E-8AE8-AE7F3EABCCC0}" type="pres">
      <dgm:prSet presAssocID="{2EB5F59B-2311-8041-98E9-7EFE423B411E}" presName="spacer" presStyleCnt="0"/>
      <dgm:spPr/>
    </dgm:pt>
    <dgm:pt modelId="{28250B06-09D5-284C-A771-4564BFCEEA42}" type="pres">
      <dgm:prSet presAssocID="{5BA76B13-7D11-6B48-A301-0B2EA7DC3FA6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6F856-3ABA-4F49-A8F9-C6561224E5FD}" type="pres">
      <dgm:prSet presAssocID="{F1A5925D-63D4-7E48-ABCC-53FB03EA5C61}" presName="spacer" presStyleCnt="0"/>
      <dgm:spPr/>
    </dgm:pt>
    <dgm:pt modelId="{151E3716-CDF2-5845-8018-FF4EC026918D}" type="pres">
      <dgm:prSet presAssocID="{AF5B0288-167E-084D-ABAA-580A1D905F5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EB359F-01BF-B545-AC3D-19020C542A23}" type="pres">
      <dgm:prSet presAssocID="{263EA7A6-2907-174C-9BBC-4D1DD9B7D412}" presName="spacer" presStyleCnt="0"/>
      <dgm:spPr/>
    </dgm:pt>
    <dgm:pt modelId="{EE093244-B5CD-B84F-AE4D-5886E3D1D3C8}" type="pres">
      <dgm:prSet presAssocID="{AEF9A080-ADD7-4148-9BA8-23005DCF3D5D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82A52-BE81-6D48-A604-19F23B3D37CD}" type="pres">
      <dgm:prSet presAssocID="{084E70C2-4669-7F4B-BE88-BCEB32B01DCC}" presName="spacer" presStyleCnt="0"/>
      <dgm:spPr/>
    </dgm:pt>
    <dgm:pt modelId="{C2DD16F0-D085-7746-8708-CC84ECC12A4E}" type="pres">
      <dgm:prSet presAssocID="{897B3E7F-7053-194B-B713-40E1BFA1743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A8F33-DD84-B344-B974-4B8A0A67FBEA}" type="pres">
      <dgm:prSet presAssocID="{85498C03-F518-4241-8262-2D0BC04A7591}" presName="spacer" presStyleCnt="0"/>
      <dgm:spPr/>
    </dgm:pt>
    <dgm:pt modelId="{1F4FEC0A-B11C-2C40-9E1F-08F080FCC2D1}" type="pres">
      <dgm:prSet presAssocID="{9330E41D-7E1E-8D4D-9B7F-268E072011DA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66CE58-2F35-8E44-AF88-23FC07A59981}" type="presOf" srcId="{034498C7-C08E-9D41-9CDA-D897E48D7791}" destId="{967B0B3B-E684-9F41-8E50-26A76DE804CF}" srcOrd="0" destOrd="0" presId="urn:microsoft.com/office/officeart/2005/8/layout/vList2"/>
    <dgm:cxn modelId="{3F63AD1C-5CAC-404B-982B-9E4CD2E59015}" srcId="{70FA1B1B-3CB8-9641-850B-60CCD8FE1551}" destId="{034498C7-C08E-9D41-9CDA-D897E48D7791}" srcOrd="1" destOrd="0" parTransId="{F0EE4948-4AF8-214C-9E7B-635E3144E49D}" sibTransId="{1995DB05-43D7-3D4D-BBC7-F1BA63A13319}"/>
    <dgm:cxn modelId="{0CB01122-9F44-8949-AA85-E4AE7304B145}" srcId="{70FA1B1B-3CB8-9641-850B-60CCD8FE1551}" destId="{58BAF614-1FCF-8747-93A5-83429FA07558}" srcOrd="2" destOrd="0" parTransId="{D6782135-130E-7B44-A310-82FE48A57EF0}" sibTransId="{2EB5F59B-2311-8041-98E9-7EFE423B411E}"/>
    <dgm:cxn modelId="{C7030BEA-98AC-C344-8F35-A53CF8F4E6AB}" type="presOf" srcId="{9330E41D-7E1E-8D4D-9B7F-268E072011DA}" destId="{1F4FEC0A-B11C-2C40-9E1F-08F080FCC2D1}" srcOrd="0" destOrd="0" presId="urn:microsoft.com/office/officeart/2005/8/layout/vList2"/>
    <dgm:cxn modelId="{5E7B6E12-8537-2145-AAEA-4C66AA4524BF}" srcId="{70FA1B1B-3CB8-9641-850B-60CCD8FE1551}" destId="{AF5B0288-167E-084D-ABAA-580A1D905F5B}" srcOrd="4" destOrd="0" parTransId="{75E902A8-8280-924D-9B77-D5D686E6003C}" sibTransId="{263EA7A6-2907-174C-9BBC-4D1DD9B7D412}"/>
    <dgm:cxn modelId="{5E5F534E-FE34-EF46-9B5A-BC1B38D8F801}" srcId="{70FA1B1B-3CB8-9641-850B-60CCD8FE1551}" destId="{9330E41D-7E1E-8D4D-9B7F-268E072011DA}" srcOrd="7" destOrd="0" parTransId="{D04C1580-6657-064D-A8E2-D331B0AC0752}" sibTransId="{85A983F4-8CBD-4E4E-BE06-B32D6C157CC0}"/>
    <dgm:cxn modelId="{77988C7D-C653-2B4A-A103-DD219B009E7A}" srcId="{70FA1B1B-3CB8-9641-850B-60CCD8FE1551}" destId="{897B3E7F-7053-194B-B713-40E1BFA1743B}" srcOrd="6" destOrd="0" parTransId="{85E1BF96-3641-5F4A-A117-7318B25701D8}" sibTransId="{85498C03-F518-4241-8262-2D0BC04A7591}"/>
    <dgm:cxn modelId="{0B194DA1-8DC9-BF42-A45E-9C96A5ABA62F}" type="presOf" srcId="{DD888024-646C-5244-BDF6-4BE365ED2D3A}" destId="{32F27A94-8B6F-CC45-A53E-B0AEFF04B699}" srcOrd="0" destOrd="0" presId="urn:microsoft.com/office/officeart/2005/8/layout/vList2"/>
    <dgm:cxn modelId="{83DD2EBD-C5DD-2B44-855E-01BA2A592BBB}" type="presOf" srcId="{AEF9A080-ADD7-4148-9BA8-23005DCF3D5D}" destId="{EE093244-B5CD-B84F-AE4D-5886E3D1D3C8}" srcOrd="0" destOrd="0" presId="urn:microsoft.com/office/officeart/2005/8/layout/vList2"/>
    <dgm:cxn modelId="{7A91F402-7B4E-4541-A9C9-5ADC7B169871}" srcId="{70FA1B1B-3CB8-9641-850B-60CCD8FE1551}" destId="{DD888024-646C-5244-BDF6-4BE365ED2D3A}" srcOrd="0" destOrd="0" parTransId="{E4675323-E232-AC46-80DE-7684892A4843}" sibTransId="{ACB7991B-9526-7747-9579-7469BBCA7B83}"/>
    <dgm:cxn modelId="{0B53CB0B-43DB-FE4E-8A88-661012F587E6}" type="presOf" srcId="{58BAF614-1FCF-8747-93A5-83429FA07558}" destId="{46329C58-41F3-E241-956D-F88FA4B1A49E}" srcOrd="0" destOrd="0" presId="urn:microsoft.com/office/officeart/2005/8/layout/vList2"/>
    <dgm:cxn modelId="{599B9BD0-FD0E-5341-831F-CF5658633F10}" type="presOf" srcId="{5BA76B13-7D11-6B48-A301-0B2EA7DC3FA6}" destId="{28250B06-09D5-284C-A771-4564BFCEEA42}" srcOrd="0" destOrd="0" presId="urn:microsoft.com/office/officeart/2005/8/layout/vList2"/>
    <dgm:cxn modelId="{77488437-E9FC-754E-AE4C-03B18CD640BE}" type="presOf" srcId="{70FA1B1B-3CB8-9641-850B-60CCD8FE1551}" destId="{4E4D0804-D24D-3441-ADAD-8DA8DDDE8843}" srcOrd="0" destOrd="0" presId="urn:microsoft.com/office/officeart/2005/8/layout/vList2"/>
    <dgm:cxn modelId="{50CC2D76-4603-7743-B32C-C5B9F3403070}" srcId="{70FA1B1B-3CB8-9641-850B-60CCD8FE1551}" destId="{5BA76B13-7D11-6B48-A301-0B2EA7DC3FA6}" srcOrd="3" destOrd="0" parTransId="{B9630F8A-BE0E-B643-8387-105ABFA6C124}" sibTransId="{F1A5925D-63D4-7E48-ABCC-53FB03EA5C61}"/>
    <dgm:cxn modelId="{8356C389-9CC2-2543-93CE-A11805A3FD8F}" srcId="{70FA1B1B-3CB8-9641-850B-60CCD8FE1551}" destId="{AEF9A080-ADD7-4148-9BA8-23005DCF3D5D}" srcOrd="5" destOrd="0" parTransId="{C4456A46-3A34-904B-AAD0-5466E2D9CCF2}" sibTransId="{084E70C2-4669-7F4B-BE88-BCEB32B01DCC}"/>
    <dgm:cxn modelId="{B525D803-EE41-3645-B1D7-57618011D0D0}" type="presOf" srcId="{AF5B0288-167E-084D-ABAA-580A1D905F5B}" destId="{151E3716-CDF2-5845-8018-FF4EC026918D}" srcOrd="0" destOrd="0" presId="urn:microsoft.com/office/officeart/2005/8/layout/vList2"/>
    <dgm:cxn modelId="{0C2C4C9D-743B-FF44-9419-B39B72568E25}" type="presOf" srcId="{897B3E7F-7053-194B-B713-40E1BFA1743B}" destId="{C2DD16F0-D085-7746-8708-CC84ECC12A4E}" srcOrd="0" destOrd="0" presId="urn:microsoft.com/office/officeart/2005/8/layout/vList2"/>
    <dgm:cxn modelId="{1E354758-87A8-C049-A262-A407D7B6AD72}" type="presParOf" srcId="{4E4D0804-D24D-3441-ADAD-8DA8DDDE8843}" destId="{32F27A94-8B6F-CC45-A53E-B0AEFF04B699}" srcOrd="0" destOrd="0" presId="urn:microsoft.com/office/officeart/2005/8/layout/vList2"/>
    <dgm:cxn modelId="{A57B82A8-AD72-EF45-B6FD-1CCD4D726B26}" type="presParOf" srcId="{4E4D0804-D24D-3441-ADAD-8DA8DDDE8843}" destId="{84D784E7-022D-DC48-AAB2-FFAF2BB4D734}" srcOrd="1" destOrd="0" presId="urn:microsoft.com/office/officeart/2005/8/layout/vList2"/>
    <dgm:cxn modelId="{24EC49AF-6B1C-DA4C-A7CC-CB6F4E16914B}" type="presParOf" srcId="{4E4D0804-D24D-3441-ADAD-8DA8DDDE8843}" destId="{967B0B3B-E684-9F41-8E50-26A76DE804CF}" srcOrd="2" destOrd="0" presId="urn:microsoft.com/office/officeart/2005/8/layout/vList2"/>
    <dgm:cxn modelId="{787D5BE0-0927-C84B-A7CF-85F18963E735}" type="presParOf" srcId="{4E4D0804-D24D-3441-ADAD-8DA8DDDE8843}" destId="{B0242187-DB3E-C249-A154-CBFDD56FA042}" srcOrd="3" destOrd="0" presId="urn:microsoft.com/office/officeart/2005/8/layout/vList2"/>
    <dgm:cxn modelId="{ED8DBAAB-F360-1142-AFED-F4A457085AC6}" type="presParOf" srcId="{4E4D0804-D24D-3441-ADAD-8DA8DDDE8843}" destId="{46329C58-41F3-E241-956D-F88FA4B1A49E}" srcOrd="4" destOrd="0" presId="urn:microsoft.com/office/officeart/2005/8/layout/vList2"/>
    <dgm:cxn modelId="{E8B2BED9-E3DC-8247-B9E5-3B4C6E5DBBCB}" type="presParOf" srcId="{4E4D0804-D24D-3441-ADAD-8DA8DDDE8843}" destId="{397246AD-D687-404E-8AE8-AE7F3EABCCC0}" srcOrd="5" destOrd="0" presId="urn:microsoft.com/office/officeart/2005/8/layout/vList2"/>
    <dgm:cxn modelId="{9346F4D7-B703-E746-951B-FF7CE052D684}" type="presParOf" srcId="{4E4D0804-D24D-3441-ADAD-8DA8DDDE8843}" destId="{28250B06-09D5-284C-A771-4564BFCEEA42}" srcOrd="6" destOrd="0" presId="urn:microsoft.com/office/officeart/2005/8/layout/vList2"/>
    <dgm:cxn modelId="{703D45DA-7390-4D47-B9AC-CF25521052D5}" type="presParOf" srcId="{4E4D0804-D24D-3441-ADAD-8DA8DDDE8843}" destId="{13A6F856-3ABA-4F49-A8F9-C6561224E5FD}" srcOrd="7" destOrd="0" presId="urn:microsoft.com/office/officeart/2005/8/layout/vList2"/>
    <dgm:cxn modelId="{00D994FA-1838-3643-BB9D-617E9743B1EA}" type="presParOf" srcId="{4E4D0804-D24D-3441-ADAD-8DA8DDDE8843}" destId="{151E3716-CDF2-5845-8018-FF4EC026918D}" srcOrd="8" destOrd="0" presId="urn:microsoft.com/office/officeart/2005/8/layout/vList2"/>
    <dgm:cxn modelId="{C309AD69-B5EA-C84D-8E5E-71FADA511740}" type="presParOf" srcId="{4E4D0804-D24D-3441-ADAD-8DA8DDDE8843}" destId="{1AEB359F-01BF-B545-AC3D-19020C542A23}" srcOrd="9" destOrd="0" presId="urn:microsoft.com/office/officeart/2005/8/layout/vList2"/>
    <dgm:cxn modelId="{1C04846B-3FD4-6C4D-AB75-1346C04C33C7}" type="presParOf" srcId="{4E4D0804-D24D-3441-ADAD-8DA8DDDE8843}" destId="{EE093244-B5CD-B84F-AE4D-5886E3D1D3C8}" srcOrd="10" destOrd="0" presId="urn:microsoft.com/office/officeart/2005/8/layout/vList2"/>
    <dgm:cxn modelId="{42E10631-40D8-074C-81EE-762B936A4402}" type="presParOf" srcId="{4E4D0804-D24D-3441-ADAD-8DA8DDDE8843}" destId="{97D82A52-BE81-6D48-A604-19F23B3D37CD}" srcOrd="11" destOrd="0" presId="urn:microsoft.com/office/officeart/2005/8/layout/vList2"/>
    <dgm:cxn modelId="{7E64967F-5D29-4045-8560-4E7106A17B7A}" type="presParOf" srcId="{4E4D0804-D24D-3441-ADAD-8DA8DDDE8843}" destId="{C2DD16F0-D085-7746-8708-CC84ECC12A4E}" srcOrd="12" destOrd="0" presId="urn:microsoft.com/office/officeart/2005/8/layout/vList2"/>
    <dgm:cxn modelId="{4C085666-D3C4-704D-8E2B-B1F91863F1A2}" type="presParOf" srcId="{4E4D0804-D24D-3441-ADAD-8DA8DDDE8843}" destId="{823A8F33-DD84-B344-B974-4B8A0A67FBEA}" srcOrd="13" destOrd="0" presId="urn:microsoft.com/office/officeart/2005/8/layout/vList2"/>
    <dgm:cxn modelId="{B68F105F-117C-7C48-B5FF-61F9AC5635C8}" type="presParOf" srcId="{4E4D0804-D24D-3441-ADAD-8DA8DDDE8843}" destId="{1F4FEC0A-B11C-2C40-9E1F-08F080FCC2D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C5D16-3E6F-C84B-A0BE-DF499037B1B6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351940B-526B-104D-BFBF-55896DDE895C}">
      <dgm:prSet phldrT="[Text]" custT="1"/>
      <dgm:spPr/>
      <dgm:t>
        <a:bodyPr/>
        <a:lstStyle/>
        <a:p>
          <a:pPr algn="just"/>
          <a:r>
            <a:rPr lang="en-US" sz="4000" dirty="0" err="1">
              <a:latin typeface="Roboto Condensed"/>
            </a:rPr>
            <a:t>Cần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bảo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vệ</a:t>
          </a:r>
          <a:r>
            <a:rPr lang="en-US" sz="4000" dirty="0">
              <a:latin typeface="Roboto Condensed"/>
            </a:rPr>
            <a:t>, </a:t>
          </a:r>
          <a:r>
            <a:rPr lang="en-US" sz="4000" dirty="0" err="1">
              <a:latin typeface="Roboto Condensed"/>
            </a:rPr>
            <a:t>giúp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đỡ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những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người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yếu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hơn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mình</a:t>
          </a:r>
          <a:endParaRPr lang="en-US" sz="4000" dirty="0"/>
        </a:p>
      </dgm:t>
    </dgm:pt>
    <dgm:pt modelId="{D7A7B537-90C2-0843-8E4E-F84B48257960}" type="parTrans" cxnId="{224E90BF-9036-6141-8A5B-F017E840465F}">
      <dgm:prSet/>
      <dgm:spPr/>
      <dgm:t>
        <a:bodyPr/>
        <a:lstStyle/>
        <a:p>
          <a:pPr algn="just"/>
          <a:endParaRPr lang="en-US" sz="2800"/>
        </a:p>
      </dgm:t>
    </dgm:pt>
    <dgm:pt modelId="{13060CF2-9811-6448-AB30-7537A84DCF6E}" type="sibTrans" cxnId="{224E90BF-9036-6141-8A5B-F017E840465F}">
      <dgm:prSet/>
      <dgm:spPr/>
      <dgm:t>
        <a:bodyPr/>
        <a:lstStyle/>
        <a:p>
          <a:pPr algn="just"/>
          <a:endParaRPr lang="en-US" sz="2800"/>
        </a:p>
      </dgm:t>
    </dgm:pt>
    <dgm:pt modelId="{C92273A7-F352-FE44-80F8-F8CAC1FE1196}">
      <dgm:prSet custT="1"/>
      <dgm:spPr/>
      <dgm:t>
        <a:bodyPr/>
        <a:lstStyle/>
        <a:p>
          <a:pPr algn="just"/>
          <a:r>
            <a:rPr lang="en-US" sz="4000" dirty="0" err="1">
              <a:latin typeface="Roboto Condensed"/>
            </a:rPr>
            <a:t>Cần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cân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nhắc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kĩ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trước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mọi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hành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động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của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bản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thân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để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không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gây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hại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cho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người</a:t>
          </a:r>
          <a:r>
            <a:rPr lang="en-US" sz="4000" dirty="0">
              <a:latin typeface="Roboto Condensed"/>
            </a:rPr>
            <a:t> </a:t>
          </a:r>
          <a:r>
            <a:rPr lang="en-US" sz="4000" dirty="0" err="1">
              <a:latin typeface="Roboto Condensed"/>
            </a:rPr>
            <a:t>khác</a:t>
          </a:r>
          <a:endParaRPr lang="en-US" sz="4000" dirty="0">
            <a:latin typeface="Roboto Condensed"/>
          </a:endParaRPr>
        </a:p>
      </dgm:t>
    </dgm:pt>
    <dgm:pt modelId="{433E8558-DC5D-9047-AB4D-A3CCCB347923}" type="parTrans" cxnId="{F0973126-D447-0E48-A16E-DA93ADA953BC}">
      <dgm:prSet/>
      <dgm:spPr/>
      <dgm:t>
        <a:bodyPr/>
        <a:lstStyle/>
        <a:p>
          <a:pPr algn="just"/>
          <a:endParaRPr lang="en-US" sz="2800"/>
        </a:p>
      </dgm:t>
    </dgm:pt>
    <dgm:pt modelId="{3DD192C4-937E-144D-A67F-496E3F4349FE}" type="sibTrans" cxnId="{F0973126-D447-0E48-A16E-DA93ADA953BC}">
      <dgm:prSet/>
      <dgm:spPr/>
      <dgm:t>
        <a:bodyPr/>
        <a:lstStyle/>
        <a:p>
          <a:pPr algn="just"/>
          <a:endParaRPr lang="en-US" sz="2800"/>
        </a:p>
      </dgm:t>
    </dgm:pt>
    <dgm:pt modelId="{474B8EF6-7290-834A-9984-BCE64EEB602E}">
      <dgm:prSet custT="1"/>
      <dgm:spPr/>
      <dgm:t>
        <a:bodyPr/>
        <a:lstStyle/>
        <a:p>
          <a:pPr algn="just"/>
          <a:r>
            <a:rPr lang="en-US" sz="4000">
              <a:latin typeface="Roboto Condensed"/>
            </a:rPr>
            <a:t>Trong cuộc sống, ai cũng có sai lầm, điều quan trọng là biết nhận ra sai lầm để sửa chữa, điều chỉnh phù hợp</a:t>
          </a:r>
          <a:endParaRPr lang="en-US" sz="4000" dirty="0">
            <a:latin typeface="Roboto Condensed"/>
          </a:endParaRPr>
        </a:p>
      </dgm:t>
    </dgm:pt>
    <dgm:pt modelId="{42970665-2B1D-0346-9E47-AD352E468E98}" type="parTrans" cxnId="{8E252260-10F1-9244-B685-23E4CAE2B68D}">
      <dgm:prSet/>
      <dgm:spPr/>
      <dgm:t>
        <a:bodyPr/>
        <a:lstStyle/>
        <a:p>
          <a:pPr algn="just"/>
          <a:endParaRPr lang="en-US" sz="2800"/>
        </a:p>
      </dgm:t>
    </dgm:pt>
    <dgm:pt modelId="{E39C309B-D89B-6B4E-8398-7FCBEC989CEE}" type="sibTrans" cxnId="{8E252260-10F1-9244-B685-23E4CAE2B68D}">
      <dgm:prSet/>
      <dgm:spPr/>
      <dgm:t>
        <a:bodyPr/>
        <a:lstStyle/>
        <a:p>
          <a:pPr algn="just"/>
          <a:endParaRPr lang="en-US" sz="2800"/>
        </a:p>
      </dgm:t>
    </dgm:pt>
    <dgm:pt modelId="{860DB135-D14D-C944-B888-1C305DBBF7C4}">
      <dgm:prSet custT="1"/>
      <dgm:spPr/>
      <dgm:t>
        <a:bodyPr/>
        <a:lstStyle/>
        <a:p>
          <a:pPr algn="just"/>
          <a:r>
            <a:rPr lang="en-US" sz="4000">
              <a:latin typeface="Roboto Condensed"/>
            </a:rPr>
            <a:t>Dám chịu trách nhiệm trước lỗi lầm của bản thân</a:t>
          </a:r>
          <a:endParaRPr lang="en-US" sz="4000" dirty="0">
            <a:latin typeface="Roboto Condensed"/>
          </a:endParaRPr>
        </a:p>
      </dgm:t>
    </dgm:pt>
    <dgm:pt modelId="{D998E032-7892-D645-8D56-DC63965B209D}" type="parTrans" cxnId="{5EDDBD1E-6A66-AE45-B551-7AE13F0CC6D0}">
      <dgm:prSet/>
      <dgm:spPr/>
      <dgm:t>
        <a:bodyPr/>
        <a:lstStyle/>
        <a:p>
          <a:pPr algn="just"/>
          <a:endParaRPr lang="en-US" sz="2800"/>
        </a:p>
      </dgm:t>
    </dgm:pt>
    <dgm:pt modelId="{CB4F4942-8C0E-474F-9F52-F78AF332EBB7}" type="sibTrans" cxnId="{5EDDBD1E-6A66-AE45-B551-7AE13F0CC6D0}">
      <dgm:prSet/>
      <dgm:spPr/>
      <dgm:t>
        <a:bodyPr/>
        <a:lstStyle/>
        <a:p>
          <a:pPr algn="just"/>
          <a:endParaRPr lang="en-US" sz="2800"/>
        </a:p>
      </dgm:t>
    </dgm:pt>
    <dgm:pt modelId="{76A1292B-CDB1-2744-89CF-481CF9F52A38}" type="pres">
      <dgm:prSet presAssocID="{FC8C5D16-3E6F-C84B-A0BE-DF499037B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B7712E-DCA9-674B-9140-7CB354F379BB}" type="pres">
      <dgm:prSet presAssocID="{B351940B-526B-104D-BFBF-55896DDE895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B46DF-D4DD-1249-B88E-362365C1A9D8}" type="pres">
      <dgm:prSet presAssocID="{13060CF2-9811-6448-AB30-7537A84DCF6E}" presName="spacer" presStyleCnt="0"/>
      <dgm:spPr/>
    </dgm:pt>
    <dgm:pt modelId="{26789263-3111-0A4B-A185-F3F04937B490}" type="pres">
      <dgm:prSet presAssocID="{C92273A7-F352-FE44-80F8-F8CAC1FE119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F5DB9-8E48-7A44-8034-28A13C34F668}" type="pres">
      <dgm:prSet presAssocID="{3DD192C4-937E-144D-A67F-496E3F4349FE}" presName="spacer" presStyleCnt="0"/>
      <dgm:spPr/>
    </dgm:pt>
    <dgm:pt modelId="{1931DC55-D0F1-204E-AE32-A704E1989452}" type="pres">
      <dgm:prSet presAssocID="{474B8EF6-7290-834A-9984-BCE64EEB60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B824C-70CD-7A46-A894-70FD1B98F2D9}" type="pres">
      <dgm:prSet presAssocID="{E39C309B-D89B-6B4E-8398-7FCBEC989CEE}" presName="spacer" presStyleCnt="0"/>
      <dgm:spPr/>
    </dgm:pt>
    <dgm:pt modelId="{6E72C983-F438-C449-94E1-53BCD6AC2519}" type="pres">
      <dgm:prSet presAssocID="{860DB135-D14D-C944-B888-1C305DBBF7C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973126-D447-0E48-A16E-DA93ADA953BC}" srcId="{FC8C5D16-3E6F-C84B-A0BE-DF499037B1B6}" destId="{C92273A7-F352-FE44-80F8-F8CAC1FE1196}" srcOrd="1" destOrd="0" parTransId="{433E8558-DC5D-9047-AB4D-A3CCCB347923}" sibTransId="{3DD192C4-937E-144D-A67F-496E3F4349FE}"/>
    <dgm:cxn modelId="{03011349-1D82-5D4C-89AF-5C796CA0F060}" type="presOf" srcId="{474B8EF6-7290-834A-9984-BCE64EEB602E}" destId="{1931DC55-D0F1-204E-AE32-A704E1989452}" srcOrd="0" destOrd="0" presId="urn:microsoft.com/office/officeart/2005/8/layout/vList2"/>
    <dgm:cxn modelId="{A868C78A-EEAE-4143-B512-1EACFB430B9E}" type="presOf" srcId="{C92273A7-F352-FE44-80F8-F8CAC1FE1196}" destId="{26789263-3111-0A4B-A185-F3F04937B490}" srcOrd="0" destOrd="0" presId="urn:microsoft.com/office/officeart/2005/8/layout/vList2"/>
    <dgm:cxn modelId="{7095FCB4-CDA6-A14D-8DE9-4118AE81350E}" type="presOf" srcId="{B351940B-526B-104D-BFBF-55896DDE895C}" destId="{02B7712E-DCA9-674B-9140-7CB354F379BB}" srcOrd="0" destOrd="0" presId="urn:microsoft.com/office/officeart/2005/8/layout/vList2"/>
    <dgm:cxn modelId="{8E252260-10F1-9244-B685-23E4CAE2B68D}" srcId="{FC8C5D16-3E6F-C84B-A0BE-DF499037B1B6}" destId="{474B8EF6-7290-834A-9984-BCE64EEB602E}" srcOrd="2" destOrd="0" parTransId="{42970665-2B1D-0346-9E47-AD352E468E98}" sibTransId="{E39C309B-D89B-6B4E-8398-7FCBEC989CEE}"/>
    <dgm:cxn modelId="{224E90BF-9036-6141-8A5B-F017E840465F}" srcId="{FC8C5D16-3E6F-C84B-A0BE-DF499037B1B6}" destId="{B351940B-526B-104D-BFBF-55896DDE895C}" srcOrd="0" destOrd="0" parTransId="{D7A7B537-90C2-0843-8E4E-F84B48257960}" sibTransId="{13060CF2-9811-6448-AB30-7537A84DCF6E}"/>
    <dgm:cxn modelId="{2246EAEA-1614-EF45-9F45-FDDDB3388DBC}" type="presOf" srcId="{FC8C5D16-3E6F-C84B-A0BE-DF499037B1B6}" destId="{76A1292B-CDB1-2744-89CF-481CF9F52A38}" srcOrd="0" destOrd="0" presId="urn:microsoft.com/office/officeart/2005/8/layout/vList2"/>
    <dgm:cxn modelId="{C909F4A0-33B8-374E-B2B9-D625968FA72A}" type="presOf" srcId="{860DB135-D14D-C944-B888-1C305DBBF7C4}" destId="{6E72C983-F438-C449-94E1-53BCD6AC2519}" srcOrd="0" destOrd="0" presId="urn:microsoft.com/office/officeart/2005/8/layout/vList2"/>
    <dgm:cxn modelId="{5EDDBD1E-6A66-AE45-B551-7AE13F0CC6D0}" srcId="{FC8C5D16-3E6F-C84B-A0BE-DF499037B1B6}" destId="{860DB135-D14D-C944-B888-1C305DBBF7C4}" srcOrd="3" destOrd="0" parTransId="{D998E032-7892-D645-8D56-DC63965B209D}" sibTransId="{CB4F4942-8C0E-474F-9F52-F78AF332EBB7}"/>
    <dgm:cxn modelId="{53AB2FB8-F521-404D-B11D-E7DAA8F0BB66}" type="presParOf" srcId="{76A1292B-CDB1-2744-89CF-481CF9F52A38}" destId="{02B7712E-DCA9-674B-9140-7CB354F379BB}" srcOrd="0" destOrd="0" presId="urn:microsoft.com/office/officeart/2005/8/layout/vList2"/>
    <dgm:cxn modelId="{4E252D7B-DB97-ED4B-A392-B5C6D730CAF9}" type="presParOf" srcId="{76A1292B-CDB1-2744-89CF-481CF9F52A38}" destId="{672B46DF-D4DD-1249-B88E-362365C1A9D8}" srcOrd="1" destOrd="0" presId="urn:microsoft.com/office/officeart/2005/8/layout/vList2"/>
    <dgm:cxn modelId="{1E98B88F-219A-6C4B-950E-A6D7C6412C2E}" type="presParOf" srcId="{76A1292B-CDB1-2744-89CF-481CF9F52A38}" destId="{26789263-3111-0A4B-A185-F3F04937B490}" srcOrd="2" destOrd="0" presId="urn:microsoft.com/office/officeart/2005/8/layout/vList2"/>
    <dgm:cxn modelId="{BD8EFC0E-BF73-E24B-B4C6-32E0C52AE14B}" type="presParOf" srcId="{76A1292B-CDB1-2744-89CF-481CF9F52A38}" destId="{6FAF5DB9-8E48-7A44-8034-28A13C34F668}" srcOrd="3" destOrd="0" presId="urn:microsoft.com/office/officeart/2005/8/layout/vList2"/>
    <dgm:cxn modelId="{29EEEF35-ED6B-0F4F-BC96-1AD7C606CDEE}" type="presParOf" srcId="{76A1292B-CDB1-2744-89CF-481CF9F52A38}" destId="{1931DC55-D0F1-204E-AE32-A704E1989452}" srcOrd="4" destOrd="0" presId="urn:microsoft.com/office/officeart/2005/8/layout/vList2"/>
    <dgm:cxn modelId="{2D629313-9B20-E844-9EAB-B3992C62C8D8}" type="presParOf" srcId="{76A1292B-CDB1-2744-89CF-481CF9F52A38}" destId="{0A7B824C-70CD-7A46-A894-70FD1B98F2D9}" srcOrd="5" destOrd="0" presId="urn:microsoft.com/office/officeart/2005/8/layout/vList2"/>
    <dgm:cxn modelId="{566724AA-C60D-EC44-BBF8-7C7675A6F2F7}" type="presParOf" srcId="{76A1292B-CDB1-2744-89CF-481CF9F52A38}" destId="{6E72C983-F438-C449-94E1-53BCD6AC25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F5744-6110-F048-81FC-3D1554B3042B}">
      <dsp:nvSpPr>
        <dsp:cNvPr id="0" name=""/>
        <dsp:cNvSpPr/>
      </dsp:nvSpPr>
      <dsp:spPr>
        <a:xfrm>
          <a:off x="3870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>
              <a:latin typeface="Roboto Condensed Bold"/>
            </a:rPr>
            <a:t>Khởi động</a:t>
          </a:r>
          <a:endParaRPr lang="en-US" sz="3600" b="0" kern="1200" dirty="0"/>
        </a:p>
      </dsp:txBody>
      <dsp:txXfrm>
        <a:off x="572589" y="2731481"/>
        <a:ext cx="2746016" cy="2746016"/>
      </dsp:txXfrm>
    </dsp:sp>
    <dsp:sp modelId="{3DE08575-1F8B-B048-B535-ACC00F15F5DE}">
      <dsp:nvSpPr>
        <dsp:cNvPr id="0" name=""/>
        <dsp:cNvSpPr/>
      </dsp:nvSpPr>
      <dsp:spPr>
        <a:xfrm>
          <a:off x="3110633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600" b="0" kern="1200" dirty="0" err="1">
              <a:latin typeface="Roboto Condensed Bold"/>
            </a:rPr>
            <a:t>Vượt</a:t>
          </a:r>
          <a:r>
            <a:rPr lang="en-US" sz="3600" b="0" kern="1200" dirty="0">
              <a:latin typeface="Roboto Condensed Bold"/>
            </a:rPr>
            <a:t> </a:t>
          </a:r>
          <a:r>
            <a:rPr lang="en-US" sz="3600" b="0" kern="1200" dirty="0" err="1">
              <a:latin typeface="Roboto Condensed Bold"/>
            </a:rPr>
            <a:t>chướng</a:t>
          </a:r>
          <a:r>
            <a:rPr lang="en-US" sz="3600" b="0" kern="1200" dirty="0">
              <a:latin typeface="Roboto Condensed Bold"/>
            </a:rPr>
            <a:t>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600" b="0" kern="1200" dirty="0" err="1">
              <a:latin typeface="Roboto Condensed Bold"/>
            </a:rPr>
            <a:t>ngại</a:t>
          </a:r>
          <a:r>
            <a:rPr lang="en-US" sz="3600" b="0" kern="1200" dirty="0">
              <a:latin typeface="Roboto Condensed Bold"/>
            </a:rPr>
            <a:t> </a:t>
          </a:r>
          <a:r>
            <a:rPr lang="en-US" sz="3600" b="0" kern="1200" dirty="0" err="1">
              <a:latin typeface="Roboto Condensed Bold"/>
            </a:rPr>
            <a:t>vật</a:t>
          </a:r>
          <a:endParaRPr lang="en-US" sz="3600" b="0" kern="1200" dirty="0"/>
        </a:p>
      </dsp:txBody>
      <dsp:txXfrm>
        <a:off x="3679352" y="2731481"/>
        <a:ext cx="2746016" cy="2746016"/>
      </dsp:txXfrm>
    </dsp:sp>
    <dsp:sp modelId="{7420F99E-1646-6E48-B249-B1D040B88D3F}">
      <dsp:nvSpPr>
        <dsp:cNvPr id="0" name=""/>
        <dsp:cNvSpPr/>
      </dsp:nvSpPr>
      <dsp:spPr>
        <a:xfrm>
          <a:off x="6217397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>
              <a:latin typeface="Roboto Condensed Bold"/>
            </a:rPr>
            <a:t>Tăng tốc</a:t>
          </a:r>
          <a:endParaRPr lang="en-US" sz="3600" b="0" kern="1200" dirty="0"/>
        </a:p>
      </dsp:txBody>
      <dsp:txXfrm>
        <a:off x="6786116" y="2731481"/>
        <a:ext cx="2746016" cy="2746016"/>
      </dsp:txXfrm>
    </dsp:sp>
    <dsp:sp modelId="{FC184E03-3EAD-9744-BFB3-241ED142FD38}">
      <dsp:nvSpPr>
        <dsp:cNvPr id="0" name=""/>
        <dsp:cNvSpPr/>
      </dsp:nvSpPr>
      <dsp:spPr>
        <a:xfrm>
          <a:off x="9324160" y="2162762"/>
          <a:ext cx="3883454" cy="3883454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3719" tIns="45720" rIns="213719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>
              <a:latin typeface="Roboto Condensed Bold"/>
            </a:rPr>
            <a:t>Về đích</a:t>
          </a:r>
          <a:endParaRPr lang="en-US" sz="3600" b="0" kern="1200" dirty="0"/>
        </a:p>
      </dsp:txBody>
      <dsp:txXfrm>
        <a:off x="9892879" y="2731481"/>
        <a:ext cx="2746016" cy="2746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27A94-8B6F-CC45-A53E-B0AEFF04B699}">
      <dsp:nvSpPr>
        <dsp:cNvPr id="0" name=""/>
        <dsp:cNvSpPr/>
      </dsp:nvSpPr>
      <dsp:spPr>
        <a:xfrm>
          <a:off x="0" y="0"/>
          <a:ext cx="12087333" cy="10109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Roboto Condensed"/>
            </a:rPr>
            <a:t>Dế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Mèn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là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một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chàng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dế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thanh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niên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cường</a:t>
          </a:r>
          <a:r>
            <a:rPr lang="en-US" sz="3200" kern="1200" dirty="0">
              <a:latin typeface="Roboto Condensed"/>
            </a:rPr>
            <a:t> </a:t>
          </a:r>
          <a:r>
            <a:rPr lang="en-US" sz="3200" kern="1200" dirty="0" err="1">
              <a:latin typeface="Roboto Condensed"/>
            </a:rPr>
            <a:t>tráng</a:t>
          </a:r>
          <a:endParaRPr lang="en-US" sz="3200" kern="1200" dirty="0"/>
        </a:p>
      </dsp:txBody>
      <dsp:txXfrm>
        <a:off x="49351" y="49351"/>
        <a:ext cx="11988631" cy="912265"/>
      </dsp:txXfrm>
    </dsp:sp>
    <dsp:sp modelId="{967B0B3B-E684-9F41-8E50-26A76DE804CF}">
      <dsp:nvSpPr>
        <dsp:cNvPr id="0" name=""/>
        <dsp:cNvSpPr/>
      </dsp:nvSpPr>
      <dsp:spPr>
        <a:xfrm>
          <a:off x="0" y="1024893"/>
          <a:ext cx="12087333" cy="1010967"/>
        </a:xfrm>
        <a:prstGeom prst="roundRect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Mèn tính tình kiêu ngạo, hay trêu ghẹo, chê bai mọi người nhất là Dế Choắt</a:t>
          </a:r>
          <a:endParaRPr lang="en-US" sz="3200" kern="1200" dirty="0">
            <a:latin typeface="Roboto Condensed"/>
          </a:endParaRPr>
        </a:p>
      </dsp:txBody>
      <dsp:txXfrm>
        <a:off x="49351" y="1074244"/>
        <a:ext cx="11988631" cy="912265"/>
      </dsp:txXfrm>
    </dsp:sp>
    <dsp:sp modelId="{46329C58-41F3-E241-956D-F88FA4B1A49E}">
      <dsp:nvSpPr>
        <dsp:cNvPr id="0" name=""/>
        <dsp:cNvSpPr/>
      </dsp:nvSpPr>
      <dsp:spPr>
        <a:xfrm>
          <a:off x="0" y="2047462"/>
          <a:ext cx="12087333" cy="1010967"/>
        </a:xfrm>
        <a:prstGeom prst="roundRect">
          <a:avLst/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Choắt nhờ Dế Mèn đào hộ ngách thông sang nhà Dế Mèn để phòng tai họa</a:t>
          </a:r>
          <a:endParaRPr lang="en-US" sz="3200" kern="1200" dirty="0">
            <a:latin typeface="Roboto Condensed"/>
          </a:endParaRPr>
        </a:p>
      </dsp:txBody>
      <dsp:txXfrm>
        <a:off x="49351" y="2096813"/>
        <a:ext cx="11988631" cy="912265"/>
      </dsp:txXfrm>
    </dsp:sp>
    <dsp:sp modelId="{28250B06-09D5-284C-A771-4564BFCEEA42}">
      <dsp:nvSpPr>
        <dsp:cNvPr id="0" name=""/>
        <dsp:cNvSpPr/>
      </dsp:nvSpPr>
      <dsp:spPr>
        <a:xfrm>
          <a:off x="0" y="3070031"/>
          <a:ext cx="12087333" cy="1010967"/>
        </a:xfrm>
        <a:prstGeom prst="roundRect">
          <a:avLst/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Mèn không đào còn mắng Dế Choắt</a:t>
          </a:r>
          <a:endParaRPr lang="en-US" sz="3200" kern="1200" dirty="0">
            <a:latin typeface="Roboto Condensed"/>
          </a:endParaRPr>
        </a:p>
      </dsp:txBody>
      <dsp:txXfrm>
        <a:off x="49351" y="3119382"/>
        <a:ext cx="11988631" cy="912265"/>
      </dsp:txXfrm>
    </dsp:sp>
    <dsp:sp modelId="{151E3716-CDF2-5845-8018-FF4EC026918D}">
      <dsp:nvSpPr>
        <dsp:cNvPr id="0" name=""/>
        <dsp:cNvSpPr/>
      </dsp:nvSpPr>
      <dsp:spPr>
        <a:xfrm>
          <a:off x="0" y="4092600"/>
          <a:ext cx="12087333" cy="1010967"/>
        </a:xfrm>
        <a:prstGeom prst="roundRect">
          <a:avLst/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Mèn trêu chị Cốc rồi trốn trong hang</a:t>
          </a:r>
          <a:endParaRPr lang="en-US" sz="3200" kern="1200" dirty="0">
            <a:latin typeface="Roboto Condensed"/>
          </a:endParaRPr>
        </a:p>
      </dsp:txBody>
      <dsp:txXfrm>
        <a:off x="49351" y="4141951"/>
        <a:ext cx="11988631" cy="912265"/>
      </dsp:txXfrm>
    </dsp:sp>
    <dsp:sp modelId="{EE093244-B5CD-B84F-AE4D-5886E3D1D3C8}">
      <dsp:nvSpPr>
        <dsp:cNvPr id="0" name=""/>
        <dsp:cNvSpPr/>
      </dsp:nvSpPr>
      <dsp:spPr>
        <a:xfrm>
          <a:off x="0" y="5115169"/>
          <a:ext cx="12087333" cy="1010967"/>
        </a:xfrm>
        <a:prstGeom prst="roundRect">
          <a:avLst/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Chị Cốc tưởng Dế Choắt trêu mình nên mổ Dế Choắt đến chết</a:t>
          </a:r>
          <a:endParaRPr lang="en-US" sz="3200" kern="1200" dirty="0">
            <a:latin typeface="Roboto Condensed"/>
          </a:endParaRPr>
        </a:p>
      </dsp:txBody>
      <dsp:txXfrm>
        <a:off x="49351" y="5164520"/>
        <a:ext cx="11988631" cy="912265"/>
      </dsp:txXfrm>
    </dsp:sp>
    <dsp:sp modelId="{C2DD16F0-D085-7746-8708-CC84ECC12A4E}">
      <dsp:nvSpPr>
        <dsp:cNvPr id="0" name=""/>
        <dsp:cNvSpPr/>
      </dsp:nvSpPr>
      <dsp:spPr>
        <a:xfrm>
          <a:off x="0" y="6137738"/>
          <a:ext cx="12087333" cy="1010967"/>
        </a:xfrm>
        <a:prstGeom prst="roundRect">
          <a:avLst/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Mèn ân hận vì đã gây ra cái chết của Dế Choắt</a:t>
          </a:r>
          <a:endParaRPr lang="en-US" sz="3200" kern="1200" dirty="0">
            <a:latin typeface="Roboto Condensed"/>
          </a:endParaRPr>
        </a:p>
      </dsp:txBody>
      <dsp:txXfrm>
        <a:off x="49351" y="6187089"/>
        <a:ext cx="11988631" cy="912265"/>
      </dsp:txXfrm>
    </dsp:sp>
    <dsp:sp modelId="{1F4FEC0A-B11C-2C40-9E1F-08F080FCC2D1}">
      <dsp:nvSpPr>
        <dsp:cNvPr id="0" name=""/>
        <dsp:cNvSpPr/>
      </dsp:nvSpPr>
      <dsp:spPr>
        <a:xfrm>
          <a:off x="0" y="7160307"/>
          <a:ext cx="12087333" cy="101096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Roboto Condensed"/>
            </a:rPr>
            <a:t>Dế Mèn rút ra bài học đường đời đầu tiên cho mình</a:t>
          </a:r>
          <a:endParaRPr lang="en-US" sz="3200" kern="1200" dirty="0">
            <a:latin typeface="Roboto Condensed"/>
          </a:endParaRPr>
        </a:p>
      </dsp:txBody>
      <dsp:txXfrm>
        <a:off x="49351" y="7209658"/>
        <a:ext cx="11988631" cy="912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7712E-DCA9-674B-9140-7CB354F379BB}">
      <dsp:nvSpPr>
        <dsp:cNvPr id="0" name=""/>
        <dsp:cNvSpPr/>
      </dsp:nvSpPr>
      <dsp:spPr>
        <a:xfrm>
          <a:off x="0" y="62148"/>
          <a:ext cx="14674803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Roboto Condensed"/>
            </a:rPr>
            <a:t>Cần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bảo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vệ</a:t>
          </a:r>
          <a:r>
            <a:rPr lang="en-US" sz="4000" kern="1200" dirty="0">
              <a:latin typeface="Roboto Condensed"/>
            </a:rPr>
            <a:t>, </a:t>
          </a:r>
          <a:r>
            <a:rPr lang="en-US" sz="4000" kern="1200" dirty="0" err="1">
              <a:latin typeface="Roboto Condensed"/>
            </a:rPr>
            <a:t>giúp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đỡ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những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người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yếu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hơn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mình</a:t>
          </a:r>
          <a:endParaRPr lang="en-US" sz="4000" kern="1200" dirty="0"/>
        </a:p>
      </dsp:txBody>
      <dsp:txXfrm>
        <a:off x="76105" y="138253"/>
        <a:ext cx="14522593" cy="1406815"/>
      </dsp:txXfrm>
    </dsp:sp>
    <dsp:sp modelId="{26789263-3111-0A4B-A185-F3F04937B490}">
      <dsp:nvSpPr>
        <dsp:cNvPr id="0" name=""/>
        <dsp:cNvSpPr/>
      </dsp:nvSpPr>
      <dsp:spPr>
        <a:xfrm>
          <a:off x="0" y="1808374"/>
          <a:ext cx="14674803" cy="1559025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Roboto Condensed"/>
            </a:rPr>
            <a:t>Cần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cân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nhắc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kĩ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trước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mọi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hành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động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của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bản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thân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để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không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gây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hại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cho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người</a:t>
          </a:r>
          <a:r>
            <a:rPr lang="en-US" sz="4000" kern="1200" dirty="0">
              <a:latin typeface="Roboto Condensed"/>
            </a:rPr>
            <a:t> </a:t>
          </a:r>
          <a:r>
            <a:rPr lang="en-US" sz="4000" kern="1200" dirty="0" err="1">
              <a:latin typeface="Roboto Condensed"/>
            </a:rPr>
            <a:t>khác</a:t>
          </a:r>
          <a:endParaRPr lang="en-US" sz="4000" kern="1200" dirty="0">
            <a:latin typeface="Roboto Condensed"/>
          </a:endParaRPr>
        </a:p>
      </dsp:txBody>
      <dsp:txXfrm>
        <a:off x="76105" y="1884479"/>
        <a:ext cx="14522593" cy="1406815"/>
      </dsp:txXfrm>
    </dsp:sp>
    <dsp:sp modelId="{1931DC55-D0F1-204E-AE32-A704E1989452}">
      <dsp:nvSpPr>
        <dsp:cNvPr id="0" name=""/>
        <dsp:cNvSpPr/>
      </dsp:nvSpPr>
      <dsp:spPr>
        <a:xfrm>
          <a:off x="0" y="3554599"/>
          <a:ext cx="14674803" cy="1559025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latin typeface="Roboto Condensed"/>
            </a:rPr>
            <a:t>Trong cuộc sống, ai cũng có sai lầm, điều quan trọng là biết nhận ra sai lầm để sửa chữa, điều chỉnh phù hợp</a:t>
          </a:r>
          <a:endParaRPr lang="en-US" sz="4000" kern="1200" dirty="0">
            <a:latin typeface="Roboto Condensed"/>
          </a:endParaRPr>
        </a:p>
      </dsp:txBody>
      <dsp:txXfrm>
        <a:off x="76105" y="3630704"/>
        <a:ext cx="14522593" cy="1406815"/>
      </dsp:txXfrm>
    </dsp:sp>
    <dsp:sp modelId="{6E72C983-F438-C449-94E1-53BCD6AC2519}">
      <dsp:nvSpPr>
        <dsp:cNvPr id="0" name=""/>
        <dsp:cNvSpPr/>
      </dsp:nvSpPr>
      <dsp:spPr>
        <a:xfrm>
          <a:off x="0" y="5300823"/>
          <a:ext cx="14674803" cy="155902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latin typeface="Roboto Condensed"/>
            </a:rPr>
            <a:t>Dám chịu trách nhiệm trước lỗi lầm của bản thân</a:t>
          </a:r>
          <a:endParaRPr lang="en-US" sz="4000" kern="1200" dirty="0">
            <a:latin typeface="Roboto Condensed"/>
          </a:endParaRPr>
        </a:p>
      </dsp:txBody>
      <dsp:txXfrm>
        <a:off x="76105" y="5376928"/>
        <a:ext cx="14522593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B44E-975B-4283-8487-EA909CCDF24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822E-A76E-4240-98F9-D9FAED87C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C822E-A76E-4240-98F9-D9FAED87C9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842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6150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006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2198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9574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734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2235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7064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322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9726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152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109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5444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307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2128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8147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772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2626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6886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02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7383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002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91543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7561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8679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6243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2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2" y="7380515"/>
            <a:ext cx="18287999" cy="2906486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8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5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0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7512218" y="9370713"/>
            <a:ext cx="683538" cy="84858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7455094" y="9511303"/>
            <a:ext cx="915362" cy="549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06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ctr" defTabSz="206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50000"/>
                  <a:lumOff val="50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7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05202" y="534944"/>
            <a:ext cx="11277600" cy="70704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47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29202" y="1238927"/>
            <a:ext cx="8229600" cy="40149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4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914172" indent="0">
              <a:buNone/>
              <a:defRPr sz="2400"/>
            </a:lvl2pPr>
            <a:lvl3pPr marL="1828343" indent="0">
              <a:buNone/>
              <a:defRPr sz="2000"/>
            </a:lvl3pPr>
            <a:lvl4pPr marL="2742515" indent="0">
              <a:buNone/>
              <a:defRPr sz="1800"/>
            </a:lvl4pPr>
            <a:lvl5pPr marL="3656685" indent="0">
              <a:buNone/>
              <a:defRPr sz="1800"/>
            </a:lvl5pPr>
            <a:lvl6pPr marL="4570857" indent="0">
              <a:buNone/>
              <a:defRPr sz="1800"/>
            </a:lvl6pPr>
            <a:lvl7pPr marL="5485029" indent="0">
              <a:buNone/>
              <a:defRPr sz="1800"/>
            </a:lvl7pPr>
            <a:lvl8pPr marL="6399200" indent="0">
              <a:buNone/>
              <a:defRPr sz="1800"/>
            </a:lvl8pPr>
            <a:lvl9pPr marL="7313372" indent="0">
              <a:buNone/>
              <a:defRPr sz="1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7558976" y="9366165"/>
            <a:ext cx="683538" cy="84858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7501852" y="9506755"/>
            <a:ext cx="915362" cy="5492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06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ctr" defTabSz="206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7524785" y="226454"/>
            <a:ext cx="534615" cy="430515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7497983" y="193373"/>
            <a:ext cx="534615" cy="430515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7446884" y="259791"/>
            <a:ext cx="647685" cy="28789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CB15-F748-C140-A5C3-CF0090C943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7445576" y="9813617"/>
            <a:ext cx="585249" cy="257682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816393" y="9771135"/>
            <a:ext cx="4497402" cy="305769"/>
          </a:xfrm>
        </p:spPr>
        <p:txBody>
          <a:bodyPr>
            <a:noAutofit/>
          </a:bodyPr>
          <a:lstStyle>
            <a:lvl1pPr marL="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68580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137160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205740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274320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8875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501501" y="3966254"/>
            <a:ext cx="8122610" cy="3105066"/>
          </a:xfrm>
          <a:prstGeom prst="rect">
            <a:avLst/>
          </a:prstGeom>
        </p:spPr>
        <p:txBody>
          <a:bodyPr lIns="38405" tIns="19202" rIns="38405" bIns="19202"/>
          <a:lstStyle>
            <a:lvl1pPr>
              <a:defRPr sz="6000">
                <a:latin typeface="+mj-lt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32A93AF-FD39-4372-A526-26649132B04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DFE63A62-E8B5-44D4-823B-4F46BEEE60F1}" type="slidenum">
              <a:rPr lang="vi-VN" altLang="vi-VN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vi-VN" altLang="vi-VN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4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85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10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7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11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00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9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6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53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5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7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39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8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2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49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16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21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3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73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01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0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77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06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12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292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260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4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358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58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350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41933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280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34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633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55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791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566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59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234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086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622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715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6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8223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670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293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283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2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008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769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413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746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35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599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3273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09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210066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387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065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220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C44376A-A9AC-4F91-9C1E-76FA21B647DC}" type="datetimeFigureOut">
              <a:rPr lang="vi-VN" sz="2700" smtClean="0">
                <a:solidFill>
                  <a:srgbClr val="F09420"/>
                </a:solidFill>
              </a:rPr>
              <a:pPr defTabSz="1371600"/>
              <a:t>16/09/2023</a:t>
            </a:fld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 sz="2700">
              <a:solidFill>
                <a:srgbClr val="F094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3A2C91F-24C7-4914-8503-E0C3B411E7E0}" type="slidenum">
              <a:rPr lang="vi-VN" sz="2700" smtClean="0">
                <a:solidFill>
                  <a:srgbClr val="F09420"/>
                </a:solidFill>
              </a:rPr>
              <a:pPr defTabSz="1371600"/>
              <a:t>‹#›</a:t>
            </a:fld>
            <a:endParaRPr lang="vi-VN" sz="2700">
              <a:solidFill>
                <a:srgbClr val="F094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02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904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67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2215849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10407944" y="509786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0407950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16201" y="607314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47052" y="1260002"/>
            <a:ext cx="4032503" cy="23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107300" y="2253201"/>
            <a:ext cx="4032503" cy="234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1075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174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90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5055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7583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883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37889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9609326" y="2668844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9609494" y="5293619"/>
            <a:ext cx="54852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9609500" y="6268892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9609677" y="3644118"/>
            <a:ext cx="54852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2873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0699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0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915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2023/9/16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0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1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0410657-77DB-42F9-8E91-E4E39F881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9/16/2023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30EC78B-40DE-45D8-B70C-8FAC2D8D7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964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9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306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0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58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17" Type="http://schemas.openxmlformats.org/officeDocument/2006/relationships/image" Target="../media/image16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1.svg"/><Relationship Id="rId5" Type="http://schemas.openxmlformats.org/officeDocument/2006/relationships/image" Target="../media/image12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diagramDrawing" Target="../diagrams/drawing1.xml"/><Relationship Id="rId3" Type="http://schemas.openxmlformats.org/officeDocument/2006/relationships/image" Target="../media/image47.svg"/><Relationship Id="rId12" Type="http://schemas.openxmlformats.org/officeDocument/2006/relationships/image" Target="../media/image56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32.pn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diagramLayout" Target="../diagrams/layout1.xml"/><Relationship Id="rId4" Type="http://schemas.openxmlformats.org/officeDocument/2006/relationships/image" Target="../media/image11.png"/><Relationship Id="rId1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2.svg"/><Relationship Id="rId3" Type="http://schemas.openxmlformats.org/officeDocument/2006/relationships/image" Target="../media/image75.svg"/><Relationship Id="rId7" Type="http://schemas.openxmlformats.org/officeDocument/2006/relationships/image" Target="../media/image37.svg"/><Relationship Id="rId12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2.png"/><Relationship Id="rId5" Type="http://schemas.openxmlformats.org/officeDocument/2006/relationships/image" Target="../media/image6.svg"/><Relationship Id="rId10" Type="http://schemas.openxmlformats.org/officeDocument/2006/relationships/image" Target="../media/image61.pn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3.sv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81.svg"/><Relationship Id="rId7" Type="http://schemas.openxmlformats.org/officeDocument/2006/relationships/image" Target="../media/image83.svg"/><Relationship Id="rId12" Type="http://schemas.openxmlformats.org/officeDocument/2006/relationships/image" Target="../media/image25.png"/><Relationship Id="rId17" Type="http://schemas.openxmlformats.org/officeDocument/2006/relationships/diagramLayout" Target="../diagrams/layout2.xml"/><Relationship Id="rId2" Type="http://schemas.openxmlformats.org/officeDocument/2006/relationships/image" Target="../media/image64.png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33.svg"/><Relationship Id="rId5" Type="http://schemas.openxmlformats.org/officeDocument/2006/relationships/image" Target="../media/image39.svg"/><Relationship Id="rId15" Type="http://schemas.openxmlformats.org/officeDocument/2006/relationships/image" Target="../media/image35.svg"/><Relationship Id="rId10" Type="http://schemas.openxmlformats.org/officeDocument/2006/relationships/image" Target="../media/image24.png"/><Relationship Id="rId19" Type="http://schemas.openxmlformats.org/officeDocument/2006/relationships/diagramColors" Target="../diagrams/colors2.xml"/><Relationship Id="rId4" Type="http://schemas.openxmlformats.org/officeDocument/2006/relationships/image" Target="../media/image28.png"/><Relationship Id="rId9" Type="http://schemas.openxmlformats.org/officeDocument/2006/relationships/image" Target="../media/image85.svg"/><Relationship Id="rId1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7.png"/><Relationship Id="rId3" Type="http://schemas.openxmlformats.org/officeDocument/2006/relationships/image" Target="../media/image47.svg"/><Relationship Id="rId7" Type="http://schemas.openxmlformats.org/officeDocument/2006/relationships/image" Target="../media/image23.svg"/><Relationship Id="rId12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5" Type="http://schemas.openxmlformats.org/officeDocument/2006/relationships/image" Target="../media/image33.sv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35.sv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diagramLayout" Target="../diagrams/layout3.xml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diagramData" Target="../diagrams/data3.xml"/><Relationship Id="rId2" Type="http://schemas.openxmlformats.org/officeDocument/2006/relationships/image" Target="../media/image9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12.sv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Relationship Id="rId1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7.svg"/><Relationship Id="rId7" Type="http://schemas.openxmlformats.org/officeDocument/2006/relationships/image" Target="../media/image23.svg"/><Relationship Id="rId12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5" Type="http://schemas.openxmlformats.org/officeDocument/2006/relationships/image" Target="../media/image33.sv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4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7.sv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75.png"/><Relationship Id="rId2" Type="http://schemas.openxmlformats.org/officeDocument/2006/relationships/image" Target="../media/image7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5.svg"/><Relationship Id="rId5" Type="http://schemas.openxmlformats.org/officeDocument/2006/relationships/image" Target="../media/image93.svg"/><Relationship Id="rId1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3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7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6.sv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12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image" Target="../media/image50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6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2707">
            <a:off x="-2178073" y="31926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08241">
            <a:off x="5810889" y="4950645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69818">
            <a:off x="15045679" y="2006906"/>
            <a:ext cx="648464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838434" y="5557425"/>
            <a:ext cx="10611132" cy="306396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1728055"/>
            <a:ext cx="10280985" cy="2749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26"/>
              </a:lnSpc>
            </a:pPr>
            <a:r>
              <a:rPr lang="en-US" sz="8121" b="1" dirty="0">
                <a:solidFill>
                  <a:srgbClr val="69BAAD"/>
                </a:solidFill>
                <a:latin typeface="Fraunces"/>
              </a:rPr>
              <a:t>TRÒ CHƠI</a:t>
            </a:r>
          </a:p>
          <a:p>
            <a:pPr algn="ctr">
              <a:lnSpc>
                <a:spcPts val="11126"/>
              </a:lnSpc>
            </a:pPr>
            <a:r>
              <a:rPr lang="en-US" sz="8121" b="1" dirty="0">
                <a:solidFill>
                  <a:srgbClr val="69BAAD"/>
                </a:solidFill>
                <a:latin typeface="Fraunces"/>
              </a:rPr>
              <a:t>NHÀ THÔNG THÁI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92492" y="6125523"/>
            <a:ext cx="8399088" cy="199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3599" spc="179">
                <a:solidFill>
                  <a:srgbClr val="14163C"/>
                </a:solidFill>
                <a:latin typeface="Roboto Condensed Italics"/>
              </a:rPr>
              <a:t>Trong vòng 2 phút hãy ghi nhanh ra giấy tên những truyện dành cho thiếu nhi viết về loài vật mà em biết.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64984">
            <a:off x="14151776" y="-182208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81644" y="3109273"/>
            <a:ext cx="6542349" cy="7229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44129">
            <a:off x="102124" y="-963048"/>
            <a:ext cx="13584809" cy="153737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9191" b="35612"/>
          <a:stretch>
            <a:fillRect/>
          </a:stretch>
        </p:blipFill>
        <p:spPr>
          <a:xfrm rot="101328">
            <a:off x="-8490" y="762605"/>
            <a:ext cx="2074379" cy="3760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7913" y="-2275146"/>
            <a:ext cx="7315200" cy="39369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97433" y="4340362"/>
            <a:ext cx="12995729" cy="3320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văn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bản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Bài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học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đường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đời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đầu</a:t>
            </a:r>
            <a:r>
              <a:rPr lang="en-US" sz="3699" b="1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b="1" spc="44" dirty="0" err="1">
                <a:solidFill>
                  <a:srgbClr val="1B181A"/>
                </a:solidFill>
                <a:latin typeface="Roboto Condensed Italics"/>
              </a:rPr>
              <a:t>tiên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- 1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HS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Mèn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lời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thoại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của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Mèn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;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Dế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Choắt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; 1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đóng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vai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chị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Cốc</a:t>
            </a:r>
            <a:endParaRPr lang="en-US" sz="3699" spc="44" dirty="0">
              <a:solidFill>
                <a:srgbClr val="1B181A"/>
              </a:solidFill>
              <a:latin typeface="Roboto Condensed Italics"/>
            </a:endParaRPr>
          </a:p>
          <a:p>
            <a:pPr algn="just">
              <a:lnSpc>
                <a:spcPct val="150000"/>
              </a:lnSpc>
            </a:pP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- 2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bạn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nối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tiếp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phần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lời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người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kể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chuyện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(GV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đọc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mẫu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đoạn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 </a:t>
            </a:r>
            <a:r>
              <a:rPr lang="en-US" sz="3699" spc="44" dirty="0" err="1">
                <a:solidFill>
                  <a:srgbClr val="1B181A"/>
                </a:solidFill>
                <a:latin typeface="Roboto Condensed Italics"/>
              </a:rPr>
              <a:t>đầu</a:t>
            </a:r>
            <a:r>
              <a:rPr lang="en-US" sz="3699" spc="44" dirty="0">
                <a:solidFill>
                  <a:srgbClr val="1B181A"/>
                </a:solidFill>
                <a:latin typeface="Roboto Condensed Italics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102" y="2264474"/>
            <a:ext cx="13909905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 smtClean="0">
                <a:solidFill>
                  <a:srgbClr val="5F1A1F"/>
                </a:solidFill>
                <a:latin typeface="Fraunces"/>
              </a:rPr>
              <a:t>I. </a:t>
            </a:r>
            <a:r>
              <a:rPr lang="en-US" sz="7927" b="1" dirty="0">
                <a:solidFill>
                  <a:srgbClr val="5F1A1F"/>
                </a:solidFill>
                <a:latin typeface="Fraunces"/>
              </a:rPr>
              <a:t>ĐỌC </a:t>
            </a:r>
            <a:r>
              <a:rPr lang="en-US" sz="7927" b="1" dirty="0" smtClean="0">
                <a:solidFill>
                  <a:srgbClr val="5F1A1F"/>
                </a:solidFill>
                <a:latin typeface="Fraunces"/>
              </a:rPr>
              <a:t>– </a:t>
            </a:r>
            <a:r>
              <a:rPr lang="vi-VN" sz="7927" b="1" dirty="0" smtClean="0">
                <a:solidFill>
                  <a:srgbClr val="5F1A1F"/>
                </a:solidFill>
                <a:latin typeface="Fraunces"/>
              </a:rPr>
              <a:t>TÌM HIỂU CHUNG</a:t>
            </a:r>
            <a:endParaRPr lang="en-US" sz="7927" b="1" dirty="0">
              <a:solidFill>
                <a:srgbClr val="5F1A1F"/>
              </a:solidFill>
              <a:latin typeface="Fraunc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855123"/>
              </p:ext>
            </p:extLst>
          </p:nvPr>
        </p:nvGraphicFramePr>
        <p:xfrm>
          <a:off x="914400" y="3314700"/>
          <a:ext cx="16796897" cy="5570414"/>
        </p:xfrm>
        <a:graphic>
          <a:graphicData uri="http://schemas.openxmlformats.org/drawingml/2006/table">
            <a:tbl>
              <a:tblPr/>
              <a:tblGrid>
                <a:gridCol w="1352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Có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 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6618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871435" y="1973536"/>
            <a:ext cx="12545128" cy="69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3999" dirty="0">
                <a:solidFill>
                  <a:srgbClr val="233D6B"/>
                </a:solidFill>
                <a:latin typeface="Roboto Condensed Bold"/>
              </a:rPr>
              <a:t>BẢNG KIỂM KĨ NĂNG ĐỌC DIỄN CẢM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47976" y="-2697210"/>
            <a:ext cx="13085312" cy="4776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6833">
            <a:off x="12174049" y="2034710"/>
            <a:ext cx="9469244" cy="77174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31978">
            <a:off x="13923175" y="-1005651"/>
            <a:ext cx="4027988" cy="2448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18" y="2394320"/>
            <a:ext cx="13186482" cy="7434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43959">
            <a:off x="12133660" y="3279019"/>
            <a:ext cx="5356602" cy="80549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0951" y="782290"/>
            <a:ext cx="14215069" cy="140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dirty="0">
                <a:solidFill>
                  <a:srgbClr val="226A96"/>
                </a:solidFill>
                <a:latin typeface="Fraunces"/>
              </a:rPr>
              <a:t>2</a:t>
            </a:r>
            <a:r>
              <a:rPr lang="en-US" sz="8897" dirty="0" smtClean="0">
                <a:solidFill>
                  <a:srgbClr val="226A96"/>
                </a:solidFill>
                <a:latin typeface="Fraunces"/>
              </a:rPr>
              <a:t>. </a:t>
            </a:r>
            <a:r>
              <a:rPr lang="vi-VN" sz="8897" dirty="0" smtClean="0">
                <a:solidFill>
                  <a:srgbClr val="226A96"/>
                </a:solidFill>
                <a:latin typeface="Fraunces"/>
              </a:rPr>
              <a:t>Tác giả, tác phẩm</a:t>
            </a:r>
            <a:endParaRPr lang="en-US" sz="8897" dirty="0">
              <a:solidFill>
                <a:srgbClr val="226A96"/>
              </a:solidFill>
              <a:latin typeface="Fraunce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86358" y="5076825"/>
            <a:ext cx="9358402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57"/>
              </a:lnSpc>
              <a:buFont typeface="Wingdings" panose="05000000000000000000" pitchFamily="2" charset="2"/>
              <a:buChar char="v"/>
            </a:pP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Dế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Mèn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phiêu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lưu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Roboto Condensed"/>
              </a:rPr>
              <a:t>kí</a:t>
            </a:r>
            <a:r>
              <a:rPr lang="en-US" sz="3399" i="1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ai?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sáng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nổi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bật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mà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tìm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hộp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thông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tin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gì</a:t>
            </a:r>
            <a:r>
              <a:rPr lang="en-US" sz="3399" dirty="0" smtClean="0">
                <a:solidFill>
                  <a:srgbClr val="FFFFFF"/>
                </a:solidFill>
                <a:latin typeface="Roboto Condensed"/>
              </a:rPr>
              <a:t>?</a:t>
            </a:r>
            <a:endParaRPr lang="en-US" sz="3399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52828" y="3743794"/>
            <a:ext cx="9358402" cy="1185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3"/>
              </a:lnSpc>
            </a:pP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Nhiệm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vụ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1: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Đọc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hộp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thông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tin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về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giả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phẩm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trả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câu</a:t>
            </a:r>
            <a:r>
              <a:rPr lang="en-US" sz="33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 Bold"/>
              </a:rPr>
              <a:t>hỏi</a:t>
            </a:r>
            <a:endParaRPr lang="en-US" sz="3399" dirty="0">
              <a:solidFill>
                <a:srgbClr val="223B38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548853" y="482126"/>
            <a:ext cx="4907880" cy="950118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114" y="2942350"/>
            <a:ext cx="9720263" cy="467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61">
            <a:extLst>
              <a:ext uri="{FF2B5EF4-FFF2-40B4-BE49-F238E27FC236}">
                <a16:creationId xmlns:a16="http://schemas.microsoft.com/office/drawing/2014/main" id="{6A3A8666-2EA9-B8ED-F5E2-18BDA8E7B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591" y="1192658"/>
            <a:ext cx="3585503" cy="2245322"/>
          </a:xfrm>
          <a:prstGeom prst="star16">
            <a:avLst>
              <a:gd name="adj" fmla="val 37500"/>
            </a:avLst>
          </a:prstGeom>
          <a:solidFill>
            <a:schemeClr val="bg1"/>
          </a:solidFill>
          <a:ln w="12700" algn="ctr">
            <a:solidFill>
              <a:srgbClr val="FF3300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6600CC"/>
                </a:solidFill>
                <a:latin typeface="Comic Sans MS" panose="030F0702030302020204" pitchFamily="66" charset="0"/>
              </a:rPr>
              <a:t>Cuộc đời</a:t>
            </a:r>
            <a:endParaRPr lang="en-US" altLang="en-US" sz="2700" b="1" i="1" dirty="0">
              <a:solidFill>
                <a:srgbClr val="FF66FF"/>
              </a:solidFill>
            </a:endParaRPr>
          </a:p>
        </p:txBody>
      </p:sp>
      <p:sp>
        <p:nvSpPr>
          <p:cNvPr id="17" name="AutoShape 61">
            <a:extLst>
              <a:ext uri="{FF2B5EF4-FFF2-40B4-BE49-F238E27FC236}">
                <a16:creationId xmlns:a16="http://schemas.microsoft.com/office/drawing/2014/main" id="{6A3A8666-2EA9-B8ED-F5E2-18BDA8E7B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433" y="5951077"/>
            <a:ext cx="4401138" cy="2245322"/>
          </a:xfrm>
          <a:prstGeom prst="star16">
            <a:avLst>
              <a:gd name="adj" fmla="val 37500"/>
            </a:avLst>
          </a:prstGeom>
          <a:solidFill>
            <a:schemeClr val="bg1"/>
          </a:solidFill>
          <a:ln w="12700" algn="ctr">
            <a:solidFill>
              <a:srgbClr val="FF3300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6600CC"/>
                </a:solidFill>
              </a:rPr>
              <a:t>Sự nghiệp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6600CC"/>
                </a:solidFill>
              </a:rPr>
              <a:t>sáng tác</a:t>
            </a:r>
            <a:endParaRPr lang="en-US" altLang="en-US" sz="2700" b="1" i="1" dirty="0">
              <a:solidFill>
                <a:srgbClr val="FF66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1570" y="692888"/>
            <a:ext cx="2853176" cy="241422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730910" y="92085"/>
            <a:ext cx="2296968" cy="9501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1920 - 2014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730910" y="1170231"/>
            <a:ext cx="4654613" cy="15578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khai sinh: Nguyễn Sen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Bút danh: Tô Hoài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55095" y="2844506"/>
            <a:ext cx="4083737" cy="118694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Hà Nội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0571" y="4973225"/>
            <a:ext cx="4654613" cy="12480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văn từ trước năm 1945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00571" y="6363863"/>
            <a:ext cx="7498497" cy="20057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 dirty="0">
                <a:latin typeface="+mj-lt"/>
              </a:rPr>
              <a:t>V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30910" y="8573700"/>
            <a:ext cx="7382438" cy="1404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1996 được tặng “Giải thưởng HCM về văn học nghệ thuật”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456734" y="4600136"/>
            <a:ext cx="12310763" cy="21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08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2651" y="1410790"/>
            <a:ext cx="1120793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587"/>
                </a:solidFill>
                <a:effectLst>
                  <a:outerShdw blurRad="12700" dist="38100" dir="2700000" algn="tl" rotWithShape="0">
                    <a:srgbClr val="FF8587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2651" y="3291841"/>
            <a:ext cx="112079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587"/>
                </a:solidFill>
                <a:effectLst>
                  <a:outerShdw blurRad="12700" dist="38100" dir="2700000" algn="tl" rotWithShape="0">
                    <a:srgbClr val="FF8587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PHIÊU LƯU CÙNG DẾ MÈN</a:t>
            </a:r>
          </a:p>
        </p:txBody>
      </p:sp>
    </p:spTree>
    <p:extLst>
      <p:ext uri="{BB962C8B-B14F-4D97-AF65-F5344CB8AC3E}">
        <p14:creationId xmlns:p14="http://schemas.microsoft.com/office/powerpoint/2010/main" val="42666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4.07407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1.48148E-6 L -4.79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2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77834" y="1519749"/>
            <a:ext cx="9732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Văn bản “Bài học đường đời đầu tiên” thuộc thể loại gì?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3002" y="7785809"/>
            <a:ext cx="7385519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455401" y="7739871"/>
            <a:ext cx="7385519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đồng thoại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48705" y="5883407"/>
            <a:ext cx="7409816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55401" y="5883407"/>
            <a:ext cx="7385519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dài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2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77834" y="1519750"/>
            <a:ext cx="9732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Văn bản “Bài học đường đời đầu tiên” được trích từ tác phẩm nào?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55401" y="7659975"/>
            <a:ext cx="7385519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sĩ Bọ Ngựa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48705" y="7696142"/>
            <a:ext cx="7409816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phiêu lưu kí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48705" y="5883407"/>
            <a:ext cx="7409816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Dế Mèn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55401" y="5883407"/>
            <a:ext cx="7385519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phiêu lưu của Dế Mèn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749"/>
            <a:ext cx="4811262" cy="62029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34769" y="524614"/>
            <a:ext cx="4974609" cy="15967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>
                <a:solidFill>
                  <a:srgbClr val="DEF5FD"/>
                </a:solidFill>
                <a:latin typeface="Times New Roman" panose="02020603050405020304" pitchFamily="18" charset="0"/>
              </a:rPr>
              <a:t>Xuất xứ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0434" y="3649057"/>
            <a:ext cx="1924335" cy="13101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srgbClr val="DEF5FD"/>
                </a:solidFill>
                <a:latin typeface="Times New Roman" panose="02020603050405020304" pitchFamily="18" charset="0"/>
              </a:rPr>
              <a:t>1941</a:t>
            </a:r>
          </a:p>
        </p:txBody>
      </p:sp>
      <p:sp>
        <p:nvSpPr>
          <p:cNvPr id="7" name="Oval 6"/>
          <p:cNvSpPr/>
          <p:nvPr/>
        </p:nvSpPr>
        <p:spPr>
          <a:xfrm>
            <a:off x="7902053" y="2947930"/>
            <a:ext cx="3848669" cy="128971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000" i="1" dirty="0">
                <a:solidFill>
                  <a:srgbClr val="F09420"/>
                </a:solidFill>
                <a:latin typeface="Times New Roman" panose="02020603050405020304" pitchFamily="18" charset="0"/>
              </a:rPr>
              <a:t>Con Dế Mèn</a:t>
            </a:r>
          </a:p>
        </p:txBody>
      </p:sp>
      <p:sp>
        <p:nvSpPr>
          <p:cNvPr id="8" name="Oval 7"/>
          <p:cNvSpPr/>
          <p:nvPr/>
        </p:nvSpPr>
        <p:spPr>
          <a:xfrm>
            <a:off x="7339083" y="4626557"/>
            <a:ext cx="5199798" cy="14125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000" i="1" dirty="0">
                <a:solidFill>
                  <a:srgbClr val="F09420"/>
                </a:solidFill>
                <a:latin typeface="Times New Roman" panose="02020603050405020304" pitchFamily="18" charset="0"/>
              </a:rPr>
              <a:t>Dế Mèn phiêu lưu ký</a:t>
            </a:r>
          </a:p>
        </p:txBody>
      </p:sp>
      <p:cxnSp>
        <p:nvCxnSpPr>
          <p:cNvPr id="10" name="Straight Arrow Connector 9"/>
          <p:cNvCxnSpPr>
            <a:stCxn id="6" idx="3"/>
            <a:endCxn id="7" idx="2"/>
          </p:cNvCxnSpPr>
          <p:nvPr/>
        </p:nvCxnSpPr>
        <p:spPr>
          <a:xfrm flipV="1">
            <a:off x="6934769" y="3592787"/>
            <a:ext cx="967284" cy="711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8" idx="2"/>
          </p:cNvCxnSpPr>
          <p:nvPr/>
        </p:nvCxnSpPr>
        <p:spPr>
          <a:xfrm>
            <a:off x="6934769" y="4304150"/>
            <a:ext cx="404315" cy="1028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12649073" y="3022111"/>
            <a:ext cx="706272" cy="29274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srgbClr val="F09420"/>
              </a:solidFill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631603" y="2584529"/>
            <a:ext cx="4278789" cy="34392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1945: </a:t>
            </a:r>
          </a:p>
          <a:p>
            <a:pPr algn="ctr"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Gộp 2 tác phẩm thành “Dế Mèn phiêu lưu ký”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1514" y="388961"/>
            <a:ext cx="2642846" cy="20484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0976" y="7760149"/>
            <a:ext cx="285317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4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54424" cy="10287000"/>
          </a:xfrm>
          <a:prstGeom prst="rect">
            <a:avLst/>
          </a:prstGeom>
        </p:spPr>
      </p:pic>
      <p:pic>
        <p:nvPicPr>
          <p:cNvPr id="32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897859" y="1711750"/>
            <a:ext cx="9151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“Bài học đường đời đầu tiên” được trích từ chương mấy?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68397" y="7548666"/>
            <a:ext cx="7258052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X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52253" y="5746932"/>
            <a:ext cx="7223268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34862" y="7560809"/>
            <a:ext cx="7258050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427769" y="5781290"/>
            <a:ext cx="7223268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749"/>
            <a:ext cx="4811262" cy="62029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34769" y="524614"/>
            <a:ext cx="4974609" cy="15967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>
                <a:solidFill>
                  <a:srgbClr val="DEF5FD"/>
                </a:solidFill>
                <a:latin typeface="Times New Roman" panose="02020603050405020304" pitchFamily="18" charset="0"/>
              </a:rPr>
              <a:t>Xuất xứ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0434" y="3649057"/>
            <a:ext cx="1924335" cy="13101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srgbClr val="DEF5FD"/>
                </a:solidFill>
                <a:latin typeface="Times New Roman" panose="02020603050405020304" pitchFamily="18" charset="0"/>
              </a:rPr>
              <a:t>1941</a:t>
            </a:r>
          </a:p>
        </p:txBody>
      </p:sp>
      <p:sp>
        <p:nvSpPr>
          <p:cNvPr id="7" name="Oval 6"/>
          <p:cNvSpPr/>
          <p:nvPr/>
        </p:nvSpPr>
        <p:spPr>
          <a:xfrm>
            <a:off x="7902053" y="2947930"/>
            <a:ext cx="3848669" cy="128971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000" i="1" dirty="0">
                <a:solidFill>
                  <a:srgbClr val="F09420"/>
                </a:solidFill>
                <a:latin typeface="Times New Roman" panose="02020603050405020304" pitchFamily="18" charset="0"/>
              </a:rPr>
              <a:t>Con Dế Mèn</a:t>
            </a:r>
          </a:p>
        </p:txBody>
      </p:sp>
      <p:sp>
        <p:nvSpPr>
          <p:cNvPr id="8" name="Oval 7"/>
          <p:cNvSpPr/>
          <p:nvPr/>
        </p:nvSpPr>
        <p:spPr>
          <a:xfrm>
            <a:off x="7339083" y="4626557"/>
            <a:ext cx="5199798" cy="14125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000" i="1" dirty="0">
                <a:solidFill>
                  <a:srgbClr val="F09420"/>
                </a:solidFill>
                <a:latin typeface="Times New Roman" panose="02020603050405020304" pitchFamily="18" charset="0"/>
              </a:rPr>
              <a:t>Dế Mèn phiêu lưu ký</a:t>
            </a:r>
          </a:p>
        </p:txBody>
      </p:sp>
      <p:cxnSp>
        <p:nvCxnSpPr>
          <p:cNvPr id="10" name="Straight Arrow Connector 9"/>
          <p:cNvCxnSpPr>
            <a:stCxn id="6" idx="3"/>
            <a:endCxn id="7" idx="2"/>
          </p:cNvCxnSpPr>
          <p:nvPr/>
        </p:nvCxnSpPr>
        <p:spPr>
          <a:xfrm flipV="1">
            <a:off x="6934769" y="3592787"/>
            <a:ext cx="967284" cy="711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8" idx="2"/>
          </p:cNvCxnSpPr>
          <p:nvPr/>
        </p:nvCxnSpPr>
        <p:spPr>
          <a:xfrm>
            <a:off x="6934769" y="4304150"/>
            <a:ext cx="404315" cy="1028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12649073" y="3022111"/>
            <a:ext cx="706272" cy="29274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srgbClr val="F09420"/>
              </a:solidFill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631603" y="2584529"/>
            <a:ext cx="4278789" cy="34392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1945: </a:t>
            </a:r>
          </a:p>
          <a:p>
            <a:pPr algn="ctr"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Gộp 2 tác phẩm thành “Dế Mèn phiêu lưu ký”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77317" y="7436276"/>
            <a:ext cx="8459907" cy="12282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Văn bản được trích từ chương I của truyện 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“Dế Mèn phiêu lưu ký”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1514" y="388961"/>
            <a:ext cx="2642846" cy="20484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0976" y="7760149"/>
            <a:ext cx="285317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7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64984">
            <a:off x="12976800" y="255026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944129">
            <a:off x="4053932" y="-616865"/>
            <a:ext cx="10180135" cy="1152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50714">
            <a:off x="11008507" y="8101589"/>
            <a:ext cx="4514704" cy="7074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11191645" y="147319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99536">
            <a:off x="14816312" y="-2438765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9191" b="35612"/>
          <a:stretch>
            <a:fillRect/>
          </a:stretch>
        </p:blipFill>
        <p:spPr>
          <a:xfrm rot="101328">
            <a:off x="638174" y="3659014"/>
            <a:ext cx="1461348" cy="26494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28504" y="3984334"/>
            <a:ext cx="8435186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8941" spc="53" dirty="0" smtClean="0">
                <a:solidFill>
                  <a:srgbClr val="226A96"/>
                </a:solidFill>
                <a:latin typeface="Fraunces Bold"/>
              </a:rPr>
              <a:t>TRI </a:t>
            </a:r>
            <a:r>
              <a:rPr lang="en-US" sz="8941" spc="53" dirty="0">
                <a:solidFill>
                  <a:srgbClr val="226A96"/>
                </a:solidFill>
                <a:latin typeface="Fraunces Bold"/>
              </a:rPr>
              <a:t>THỨC NGỮ VĂN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681861" y="5143500"/>
            <a:ext cx="7640212" cy="7200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506987">
            <a:off x="769296" y="-939754"/>
            <a:ext cx="7315200" cy="39369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75839" y="2635659"/>
            <a:ext cx="7470864" cy="740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en-US" sz="4453" b="1" spc="222" dirty="0">
                <a:solidFill>
                  <a:srgbClr val="226A96"/>
                </a:solidFill>
                <a:latin typeface="Times Neue Roman"/>
              </a:rPr>
              <a:t>BÀI 1: TÔI VÀ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ế Mèn Phiêu Lưu Ký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vi-VN" sz="2700">
              <a:solidFill>
                <a:srgbClr val="F0942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7598229" cy="10287000"/>
          </a:xfrm>
          <a:prstGeom prst="rect">
            <a:avLst/>
          </a:prstGeom>
        </p:spPr>
      </p:pic>
      <p:sp>
        <p:nvSpPr>
          <p:cNvPr id="18" name="AutoShape 40">
            <a:extLst>
              <a:ext uri="{FF2B5EF4-FFF2-40B4-BE49-F238E27FC236}">
                <a16:creationId xmlns:a16="http://schemas.microsoft.com/office/drawing/2014/main" id="{8A840899-D406-04AD-F798-75C44378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281" y="217718"/>
            <a:ext cx="4704632" cy="1795124"/>
          </a:xfrm>
          <a:prstGeom prst="cloudCallout">
            <a:avLst>
              <a:gd name="adj1" fmla="val -24218"/>
              <a:gd name="adj2" fmla="val 67583"/>
            </a:avLst>
          </a:prstGeom>
          <a:solidFill>
            <a:schemeClr val="bg1"/>
          </a:solidFill>
          <a:ln w="12700">
            <a:solidFill>
              <a:srgbClr val="FF3300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vi-VN" altLang="en-US" sz="4200" b="1" dirty="0">
                <a:solidFill>
                  <a:srgbClr val="F09420"/>
                </a:solidFill>
              </a:rPr>
              <a:t>Em có biết?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403772" y="2547257"/>
            <a:ext cx="9056915" cy="22206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vi-VN" sz="3600" dirty="0">
                <a:solidFill>
                  <a:srgbClr val="F09420"/>
                </a:solidFill>
                <a:latin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Dế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Mèn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phiêu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lưu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vi-VN" sz="3600" dirty="0">
                <a:solidFill>
                  <a:srgbClr val="F09420"/>
                </a:solidFill>
                <a:latin typeface="Times New Roman" panose="02020603050405020304" pitchFamily="18" charset="0"/>
              </a:rPr>
              <a:t>ký”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được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dịch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ra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gần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40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thứ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tiếng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trên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thế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giới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và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đã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được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chuyển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thể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thành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phim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hoạt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F09420"/>
                </a:solidFill>
                <a:latin typeface="Arial"/>
              </a:rPr>
              <a:t>hình</a:t>
            </a:r>
            <a:r>
              <a:rPr lang="en-US" sz="3600" dirty="0">
                <a:solidFill>
                  <a:srgbClr val="F09420"/>
                </a:solidFill>
                <a:latin typeface="Arial"/>
              </a:rPr>
              <a:t>. </a:t>
            </a:r>
            <a:endParaRPr lang="vi-VN" sz="3600" dirty="0">
              <a:solidFill>
                <a:srgbClr val="F0942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0745" y="5573486"/>
            <a:ext cx="9644742" cy="43542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vi-VN" sz="3600" b="1" u="sng" dirty="0">
                <a:solidFill>
                  <a:srgbClr val="F09420"/>
                </a:solidFill>
                <a:latin typeface="Times New Roman" panose="02020603050405020304" pitchFamily="18" charset="0"/>
              </a:rPr>
              <a:t>Chương 1: </a:t>
            </a:r>
            <a:r>
              <a:rPr lang="vi-VN" sz="3600" dirty="0">
                <a:solidFill>
                  <a:srgbClr val="F09420"/>
                </a:solidFill>
                <a:latin typeface="Times New Roman" panose="02020603050405020304" pitchFamily="18" charset="0"/>
              </a:rPr>
              <a:t>bài học đường đời đầu tiên của Dế Mèn. </a:t>
            </a:r>
          </a:p>
          <a:p>
            <a:pPr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Chương 2 - chương 9: </a:t>
            </a:r>
            <a:r>
              <a:rPr lang="vi-VN" sz="3600" dirty="0">
                <a:solidFill>
                  <a:srgbClr val="F09420"/>
                </a:solidFill>
                <a:latin typeface="Times New Roman" panose="02020603050405020304" pitchFamily="18" charset="0"/>
              </a:rPr>
              <a:t>những cuộc phiêu lưu của Dế Mèn cùng với Dế Trũi.</a:t>
            </a:r>
          </a:p>
          <a:p>
            <a:pPr defTabSz="1371600"/>
            <a:r>
              <a:rPr lang="vi-VN" sz="3600" b="1" dirty="0">
                <a:solidFill>
                  <a:srgbClr val="F09420"/>
                </a:solidFill>
                <a:latin typeface="Times New Roman" panose="02020603050405020304" pitchFamily="18" charset="0"/>
              </a:rPr>
              <a:t>Chương 10: </a:t>
            </a:r>
            <a:r>
              <a:rPr lang="vi-VN" sz="3600" dirty="0">
                <a:solidFill>
                  <a:srgbClr val="F09420"/>
                </a:solidFill>
                <a:latin typeface="Times New Roman" panose="02020603050405020304" pitchFamily="18" charset="0"/>
              </a:rPr>
              <a:t>Dế Mèn và Dế Trũi về nhà nghỉ ngơi, dự tính cho những cuộc phiêu lưu tiếp theo</a:t>
            </a:r>
          </a:p>
        </p:txBody>
      </p:sp>
    </p:spTree>
    <p:extLst>
      <p:ext uri="{BB962C8B-B14F-4D97-AF65-F5344CB8AC3E}">
        <p14:creationId xmlns:p14="http://schemas.microsoft.com/office/powerpoint/2010/main" val="2099334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54424" cy="10287000"/>
          </a:xfrm>
          <a:prstGeom prst="rect">
            <a:avLst/>
          </a:prstGeom>
        </p:spPr>
      </p:pic>
      <p:pic>
        <p:nvPicPr>
          <p:cNvPr id="32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935851" y="1616429"/>
            <a:ext cx="87379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 Nhân vật chính trong tác phẩm là ai?</a:t>
            </a:r>
          </a:p>
          <a:p>
            <a:pPr algn="just" defTabSz="1371600"/>
            <a:endParaRPr lang="vi-VN" sz="6000" b="1" dirty="0" err="1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34861" y="5781290"/>
            <a:ext cx="7258052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04824" y="5781290"/>
            <a:ext cx="7223268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34862" y="7560809"/>
            <a:ext cx="7258050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04824" y="7560809"/>
            <a:ext cx="7223268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đáp án trên</a:t>
            </a:r>
            <a:endParaRPr lang="en-US" sz="5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1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54424" cy="10287000"/>
          </a:xfrm>
          <a:prstGeom prst="rect">
            <a:avLst/>
          </a:prstGeom>
        </p:spPr>
      </p:pic>
      <p:pic>
        <p:nvPicPr>
          <p:cNvPr id="32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58" y="300038"/>
            <a:ext cx="1267981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712095" y="1243174"/>
            <a:ext cx="93566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“Bài học đường đời đầu tiên” được kể theo ngôi thứ mấy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34861" y="5781290"/>
            <a:ext cx="7258052" cy="1779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thứ ba 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Cốc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427769" y="7855698"/>
            <a:ext cx="7223268" cy="172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thứ nhất (Dế Mèn)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34860" y="7855698"/>
            <a:ext cx="7258050" cy="172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thứ nhất (Dế Choắt)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427769" y="5781290"/>
            <a:ext cx="7223268" cy="1779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thứ ba (Dế Choắt)</a:t>
            </a:r>
            <a:r>
              <a:rPr lang="en-US" sz="5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7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66800" y="556887"/>
            <a:ext cx="1321148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 smtClean="0">
                <a:solidFill>
                  <a:srgbClr val="D16A44"/>
                </a:solidFill>
                <a:latin typeface="Fraunces"/>
              </a:rPr>
              <a:t>II. </a:t>
            </a:r>
            <a:r>
              <a:rPr lang="vi-VN" sz="6999" dirty="0" smtClean="0">
                <a:solidFill>
                  <a:srgbClr val="D16A44"/>
                </a:solidFill>
                <a:latin typeface="Fraunces"/>
              </a:rPr>
              <a:t>ĐỌC</a:t>
            </a:r>
            <a:r>
              <a:rPr lang="en-US" sz="6999" dirty="0" smtClean="0">
                <a:solidFill>
                  <a:srgbClr val="D16A44"/>
                </a:solidFill>
                <a:latin typeface="Fraunces"/>
              </a:rPr>
              <a:t> - </a:t>
            </a:r>
            <a:r>
              <a:rPr lang="en-US" sz="6999" dirty="0">
                <a:solidFill>
                  <a:srgbClr val="D16A44"/>
                </a:solidFill>
                <a:latin typeface="Fraunces"/>
              </a:rPr>
              <a:t>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8190" y="4645481"/>
            <a:ext cx="14653773" cy="1082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màu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mực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riêng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>
              <a:lnSpc>
                <a:spcPts val="4725"/>
              </a:lnSpc>
            </a:pPr>
            <a:r>
              <a:rPr lang="en-US" sz="3399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lượt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vượt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(5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0256" y="3851730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CUỘC ĐUA KÌ THÚ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4184859" y="-352419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 l="30860" t="28136" r="30830" b="15053"/>
          <a:stretch>
            <a:fillRect/>
          </a:stretch>
        </p:blipFill>
        <p:spPr>
          <a:xfrm>
            <a:off x="14935126" y="4032552"/>
            <a:ext cx="3578928" cy="795606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6EC68AD-0B8B-C31E-ED6B-F1129F251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456898"/>
              </p:ext>
            </p:extLst>
          </p:nvPr>
        </p:nvGraphicFramePr>
        <p:xfrm>
          <a:off x="1508189" y="3779632"/>
          <a:ext cx="13211485" cy="820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CDF5744-6110-F048-81FC-3D1554B30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CDF5744-6110-F048-81FC-3D1554B30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DE08575-1F8B-B048-B535-ACC00F15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dgm id="{3DE08575-1F8B-B048-B535-ACC00F15F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420F99E-1646-6E48-B249-B1D040B88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dgm id="{7420F99E-1646-6E48-B249-B1D040B88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C184E03-3EAD-9744-BFB3-241ED142F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dgm id="{FC184E03-3EAD-9744-BFB3-241ED142FD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418343">
            <a:off x="-241925" y="2829215"/>
            <a:ext cx="1036536" cy="11041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418343">
            <a:off x="13733241" y="2782972"/>
            <a:ext cx="1036536" cy="11041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27800">
            <a:off x="15079710" y="-955042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912586">
            <a:off x="-2620197" y="3466990"/>
            <a:ext cx="7297793" cy="7704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9425" y="1903939"/>
            <a:ext cx="5378389" cy="76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48200" y="722671"/>
            <a:ext cx="5378389" cy="76073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770370" y="722671"/>
            <a:ext cx="5378389" cy="76073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55310" y="2062501"/>
            <a:ext cx="5378389" cy="76073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384726" y="6014620"/>
            <a:ext cx="4190855" cy="4630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930728"/>
            <a:ext cx="14554200" cy="152182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52800" y="3314700"/>
            <a:ext cx="11277600" cy="6972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dirty="0" smtClean="0">
                <a:latin typeface="+mj-lt"/>
              </a:rPr>
              <a:t>Sắp xếp các sự việc sau cho đúng trình tự cốt truyện “Bài học đường đời đầu tiên”</a:t>
            </a:r>
          </a:p>
          <a:p>
            <a:pPr marL="342900" indent="-342900">
              <a:buAutoNum type="alphaLcPeriod"/>
            </a:pPr>
            <a:r>
              <a:rPr lang="vi-VN" sz="3200" dirty="0" smtClean="0">
                <a:latin typeface="+mj-lt"/>
              </a:rPr>
              <a:t>Dế Mèn là một chàng dế thanh niên cường tráng</a:t>
            </a:r>
          </a:p>
          <a:p>
            <a:pPr marL="342900" indent="-342900">
              <a:buAutoNum type="alphaLcPeriod"/>
            </a:pPr>
            <a:r>
              <a:rPr lang="vi-VN" sz="3200" dirty="0" smtClean="0">
                <a:latin typeface="+mj-lt"/>
              </a:rPr>
              <a:t>Dế Mèn trêu chị Cốc rồi trốn trong hang</a:t>
            </a:r>
          </a:p>
          <a:p>
            <a:pPr marL="342900" indent="-342900">
              <a:buAutoNum type="alphaLcPeriod"/>
            </a:pPr>
            <a:r>
              <a:rPr lang="vi-VN" sz="3200" dirty="0" smtClean="0">
                <a:latin typeface="+mj-lt"/>
              </a:rPr>
              <a:t>Dế Mèn tính tình kiêu ngạo, hay trêu ghẹo, chê bai mọi người nhất là Dế Choắt</a:t>
            </a:r>
          </a:p>
          <a:p>
            <a:r>
              <a:rPr lang="vi-VN" sz="3200" dirty="0" smtClean="0">
                <a:latin typeface="+mj-lt"/>
              </a:rPr>
              <a:t>d. Chị Cốc tưởng Dế Choắt trêu mình nên mổ Dế Choắt đến chết </a:t>
            </a:r>
          </a:p>
          <a:p>
            <a:r>
              <a:rPr lang="vi-VN" sz="3200" dirty="0" smtClean="0">
                <a:latin typeface="+mj-lt"/>
              </a:rPr>
              <a:t>e. Dế Choắt nhờ Dế Mèn đào hộ ngách thông sang nhà Dế Mèn đề phòng tai họa </a:t>
            </a:r>
          </a:p>
          <a:p>
            <a:r>
              <a:rPr lang="vi-VN" sz="3200" dirty="0" smtClean="0">
                <a:latin typeface="+mj-lt"/>
              </a:rPr>
              <a:t>g. Dế Mèn rút ra bài học đường đời đầu tiên cho mình </a:t>
            </a:r>
          </a:p>
          <a:p>
            <a:r>
              <a:rPr lang="vi-VN" sz="3200" dirty="0" smtClean="0">
                <a:latin typeface="+mj-lt"/>
              </a:rPr>
              <a:t>h. Dế Mèn không đào và mắng Dế Choắt </a:t>
            </a:r>
          </a:p>
          <a:p>
            <a:r>
              <a:rPr lang="vi-VN" sz="3200" dirty="0" smtClean="0">
                <a:latin typeface="+mj-lt"/>
              </a:rPr>
              <a:t>i. Dế Mèn ân hận vì đã gây ra cái chết của Dế Choắt 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97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4671"/>
          <a:stretch>
            <a:fillRect/>
          </a:stretch>
        </p:blipFill>
        <p:spPr>
          <a:xfrm flipH="1">
            <a:off x="14399657" y="-1442955"/>
            <a:ext cx="4760305" cy="5574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08202" y="176651"/>
            <a:ext cx="2492835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095" y="7391193"/>
            <a:ext cx="3141639" cy="48055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10544" y="365412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0396" r="50345" b="30620"/>
          <a:stretch>
            <a:fillRect/>
          </a:stretch>
        </p:blipFill>
        <p:spPr>
          <a:xfrm>
            <a:off x="1523293" y="-72979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2357773" y="1370771"/>
            <a:ext cx="6804580" cy="44539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06345" y="484726"/>
            <a:ext cx="538171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smtClean="0">
                <a:solidFill>
                  <a:schemeClr val="bg1"/>
                </a:solidFill>
                <a:latin typeface="Roboto Condensed Bold"/>
              </a:rPr>
              <a:t>1. </a:t>
            </a:r>
            <a:r>
              <a:rPr lang="en-US" sz="3999" dirty="0" err="1">
                <a:solidFill>
                  <a:schemeClr val="bg1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chemeClr val="bg1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bg1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chemeClr val="bg1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bg1"/>
                </a:solidFill>
                <a:latin typeface="Roboto Condensed Bold"/>
              </a:rPr>
              <a:t>cốt</a:t>
            </a:r>
            <a:r>
              <a:rPr lang="en-US" sz="3999" dirty="0">
                <a:solidFill>
                  <a:schemeClr val="bg1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bg1"/>
                </a:solidFill>
                <a:latin typeface="Roboto Condensed Bold"/>
              </a:rPr>
              <a:t>truyện</a:t>
            </a:r>
            <a:endParaRPr lang="en-US" sz="3999" dirty="0">
              <a:solidFill>
                <a:schemeClr val="bg1"/>
              </a:solidFill>
              <a:latin typeface="Roboto Condensed Bold"/>
            </a:endParaRPr>
          </a:p>
        </p:txBody>
      </p:sp>
      <p:grpSp>
        <p:nvGrpSpPr>
          <p:cNvPr id="14" name="Group 14"/>
          <p:cNvGrpSpPr/>
          <p:nvPr/>
        </p:nvGrpSpPr>
        <p:grpSpPr>
          <a:xfrm rot="364510">
            <a:off x="13334839" y="2396759"/>
            <a:ext cx="4960011" cy="4743646"/>
            <a:chOff x="0" y="0"/>
            <a:chExt cx="991284" cy="9768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212847" y="204602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tự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sự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việc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theo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tiến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thời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gian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mối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quan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hệ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36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Roboto Condensed"/>
                </a:rPr>
                <a:t>quả</a:t>
              </a:r>
              <a:endParaRPr lang="en-US" sz="3600" spc="6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85BE076-5C6D-9618-6E62-34D58FF3F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021905"/>
              </p:ext>
            </p:extLst>
          </p:nvPr>
        </p:nvGraphicFramePr>
        <p:xfrm>
          <a:off x="1094788" y="1910441"/>
          <a:ext cx="12087334" cy="81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7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57400" y="-3390900"/>
            <a:ext cx="22402800" cy="145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007"/>
          <a:stretch>
            <a:fillRect/>
          </a:stretch>
        </p:blipFill>
        <p:spPr>
          <a:xfrm>
            <a:off x="-4148568" y="1330325"/>
            <a:ext cx="9669280" cy="1053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912586">
            <a:off x="12683581" y="-3365153"/>
            <a:ext cx="7297793" cy="770400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249486"/>
              </p:ext>
            </p:extLst>
          </p:nvPr>
        </p:nvGraphicFramePr>
        <p:xfrm>
          <a:off x="1143000" y="2247900"/>
          <a:ext cx="16682448" cy="7117755"/>
        </p:xfrm>
        <a:graphic>
          <a:graphicData uri="http://schemas.openxmlformats.org/drawingml/2006/table">
            <a:tbl>
              <a:tblPr/>
              <a:tblGrid>
                <a:gridCol w="1615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9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loài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con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người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2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>
                          <a:solidFill>
                            <a:srgbClr val="000000"/>
                          </a:solidFill>
                          <a:latin typeface="Roboto Condensed Bold"/>
                        </a:rPr>
                        <a:t>Dế Mèn</a:t>
                      </a:r>
                      <a:endParaRPr lang="en-US" sz="3000" baseline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mẫm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bóng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vuốt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nhọn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dài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cong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…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oai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vệ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khịa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mọi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hung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hăng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kiêu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căng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chị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Cốc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giường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khểnh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chữ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ngũ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hốt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hoảng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quỳ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xuống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nâng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Choắt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ăn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năn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tội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mình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 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lặng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giờ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đường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tiên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05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Dế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Choắt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Cánh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ngắn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đôi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càng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bè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bè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râu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ria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cụt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Hành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lời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nói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cử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thái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algn="just">
                        <a:defRPr/>
                      </a:pP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gầy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gò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ốm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yếu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ăn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xổi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Dế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khóc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thảm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thiết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nằm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thoi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thóp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“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tôi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ốm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yếu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rồi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cũng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Nhưng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trước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nhắm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tôi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khuyên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: ở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đời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thói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hung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hăng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bậy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óc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nghĩ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sớm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muộn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rồi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cũng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mang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vạ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đấy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”,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Dế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tắt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kern="1200" baseline="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thở</a:t>
                      </a:r>
                      <a:r>
                        <a:rPr lang="en-US" sz="3000" kern="1200" baseline="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…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712419" y="650875"/>
            <a:ext cx="425354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2</a:t>
            </a:r>
            <a:r>
              <a:rPr lang="en-US" sz="3999" dirty="0" smtClean="0">
                <a:solidFill>
                  <a:srgbClr val="000000"/>
                </a:solidFill>
                <a:latin typeface="Roboto Condensed Bold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834" y="376166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1080160" y="32621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2142149" y="1380174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17608" y="436019"/>
            <a:ext cx="45518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smtClean="0">
                <a:solidFill>
                  <a:srgbClr val="FDF9DE"/>
                </a:solidFill>
                <a:latin typeface="Roboto Condensed Bold"/>
              </a:rPr>
              <a:t>2. </a:t>
            </a:r>
            <a:r>
              <a:rPr lang="vi-VN" sz="3999" dirty="0" smtClean="0">
                <a:solidFill>
                  <a:srgbClr val="FDF9DE"/>
                </a:solidFill>
                <a:latin typeface="Roboto Condensed Bold"/>
              </a:rPr>
              <a:t>Tìm hiểu nhân vật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54741" y="2023509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DẾ MÈN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2139723" y="-1027437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 l="30860" t="28136" r="30830" b="15053"/>
          <a:stretch>
            <a:fillRect/>
          </a:stretch>
        </p:blipFill>
        <p:spPr>
          <a:xfrm>
            <a:off x="14163089" y="3392825"/>
            <a:ext cx="3224906" cy="716906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7798A5C-68F0-82E5-02A3-53AA445C03D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r="4125"/>
          <a:stretch/>
        </p:blipFill>
        <p:spPr>
          <a:xfrm>
            <a:off x="-544553" y="2158172"/>
            <a:ext cx="4506953" cy="9345930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18A1F635-B356-951E-8E8A-5C7BAB922200}"/>
              </a:ext>
            </a:extLst>
          </p:cNvPr>
          <p:cNvSpPr txBox="1"/>
          <p:nvPr/>
        </p:nvSpPr>
        <p:spPr>
          <a:xfrm>
            <a:off x="1535969" y="3163248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Fraunces"/>
              </a:rPr>
              <a:t>DẾ CHOẮT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12338D4-0F16-325D-DC83-B8E10F58E30C}"/>
              </a:ext>
            </a:extLst>
          </p:cNvPr>
          <p:cNvSpPr txBox="1"/>
          <p:nvPr/>
        </p:nvSpPr>
        <p:spPr>
          <a:xfrm>
            <a:off x="8946729" y="3115665"/>
            <a:ext cx="60198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ự tin, cường tráng, trẻ trung, yêu đời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Kiêu 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căng, tự phụ, hống hách, hiếu thắng hay bắt nạt kẻ yếu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18BD02-6B3A-07B3-E8AC-39A3DA6BF799}"/>
              </a:ext>
            </a:extLst>
          </p:cNvPr>
          <p:cNvSpPr txBox="1"/>
          <p:nvPr/>
        </p:nvSpPr>
        <p:spPr>
          <a:xfrm>
            <a:off x="3043316" y="4153777"/>
            <a:ext cx="5987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iền lành, lương </a:t>
            </a: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thiện</a:t>
            </a:r>
            <a:endParaRPr lang="en-US" sz="4000" dirty="0" smtClean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Ố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 yếu, nhỏ </a:t>
            </a: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bé</a:t>
            </a:r>
            <a:endParaRPr lang="en-US" sz="4000" dirty="0" smtClean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Y</a:t>
            </a: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ếu đuối, tự ti</a:t>
            </a:r>
            <a:endParaRPr lang="vi-VN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7ABF65-4243-EF7B-1ECC-9C6C5BEFC48E}"/>
              </a:ext>
            </a:extLst>
          </p:cNvPr>
          <p:cNvSpPr txBox="1"/>
          <p:nvPr/>
        </p:nvSpPr>
        <p:spPr>
          <a:xfrm>
            <a:off x="3151388" y="7040284"/>
            <a:ext cx="11339383" cy="1938992"/>
          </a:xfrm>
          <a:custGeom>
            <a:avLst/>
            <a:gdLst>
              <a:gd name="connsiteX0" fmla="*/ 0 w 11725527"/>
              <a:gd name="connsiteY0" fmla="*/ 0 h 1754326"/>
              <a:gd name="connsiteX1" fmla="*/ 234511 w 11725527"/>
              <a:gd name="connsiteY1" fmla="*/ 0 h 1754326"/>
              <a:gd name="connsiteX2" fmla="*/ 586276 w 11725527"/>
              <a:gd name="connsiteY2" fmla="*/ 0 h 1754326"/>
              <a:gd name="connsiteX3" fmla="*/ 1055297 w 11725527"/>
              <a:gd name="connsiteY3" fmla="*/ 0 h 1754326"/>
              <a:gd name="connsiteX4" fmla="*/ 1524319 w 11725527"/>
              <a:gd name="connsiteY4" fmla="*/ 0 h 1754326"/>
              <a:gd name="connsiteX5" fmla="*/ 2227850 w 11725527"/>
              <a:gd name="connsiteY5" fmla="*/ 0 h 1754326"/>
              <a:gd name="connsiteX6" fmla="*/ 2931382 w 11725527"/>
              <a:gd name="connsiteY6" fmla="*/ 0 h 1754326"/>
              <a:gd name="connsiteX7" fmla="*/ 3283148 w 11725527"/>
              <a:gd name="connsiteY7" fmla="*/ 0 h 1754326"/>
              <a:gd name="connsiteX8" fmla="*/ 3752169 w 11725527"/>
              <a:gd name="connsiteY8" fmla="*/ 0 h 1754326"/>
              <a:gd name="connsiteX9" fmla="*/ 3986679 w 11725527"/>
              <a:gd name="connsiteY9" fmla="*/ 0 h 1754326"/>
              <a:gd name="connsiteX10" fmla="*/ 4690211 w 11725527"/>
              <a:gd name="connsiteY10" fmla="*/ 0 h 1754326"/>
              <a:gd name="connsiteX11" fmla="*/ 4924721 w 11725527"/>
              <a:gd name="connsiteY11" fmla="*/ 0 h 1754326"/>
              <a:gd name="connsiteX12" fmla="*/ 5393742 w 11725527"/>
              <a:gd name="connsiteY12" fmla="*/ 0 h 1754326"/>
              <a:gd name="connsiteX13" fmla="*/ 5745508 w 11725527"/>
              <a:gd name="connsiteY13" fmla="*/ 0 h 1754326"/>
              <a:gd name="connsiteX14" fmla="*/ 6214529 w 11725527"/>
              <a:gd name="connsiteY14" fmla="*/ 0 h 1754326"/>
              <a:gd name="connsiteX15" fmla="*/ 6683550 w 11725527"/>
              <a:gd name="connsiteY15" fmla="*/ 0 h 1754326"/>
              <a:gd name="connsiteX16" fmla="*/ 7269827 w 11725527"/>
              <a:gd name="connsiteY16" fmla="*/ 0 h 1754326"/>
              <a:gd name="connsiteX17" fmla="*/ 7738848 w 11725527"/>
              <a:gd name="connsiteY17" fmla="*/ 0 h 1754326"/>
              <a:gd name="connsiteX18" fmla="*/ 7973358 w 11725527"/>
              <a:gd name="connsiteY18" fmla="*/ 0 h 1754326"/>
              <a:gd name="connsiteX19" fmla="*/ 8207869 w 11725527"/>
              <a:gd name="connsiteY19" fmla="*/ 0 h 1754326"/>
              <a:gd name="connsiteX20" fmla="*/ 8676890 w 11725527"/>
              <a:gd name="connsiteY20" fmla="*/ 0 h 1754326"/>
              <a:gd name="connsiteX21" fmla="*/ 9263166 w 11725527"/>
              <a:gd name="connsiteY21" fmla="*/ 0 h 1754326"/>
              <a:gd name="connsiteX22" fmla="*/ 9497677 w 11725527"/>
              <a:gd name="connsiteY22" fmla="*/ 0 h 1754326"/>
              <a:gd name="connsiteX23" fmla="*/ 9849443 w 11725527"/>
              <a:gd name="connsiteY23" fmla="*/ 0 h 1754326"/>
              <a:gd name="connsiteX24" fmla="*/ 10670230 w 11725527"/>
              <a:gd name="connsiteY24" fmla="*/ 0 h 1754326"/>
              <a:gd name="connsiteX25" fmla="*/ 11725527 w 11725527"/>
              <a:gd name="connsiteY25" fmla="*/ 0 h 1754326"/>
              <a:gd name="connsiteX26" fmla="*/ 11725527 w 11725527"/>
              <a:gd name="connsiteY26" fmla="*/ 602319 h 1754326"/>
              <a:gd name="connsiteX27" fmla="*/ 11725527 w 11725527"/>
              <a:gd name="connsiteY27" fmla="*/ 1187094 h 1754326"/>
              <a:gd name="connsiteX28" fmla="*/ 11725527 w 11725527"/>
              <a:gd name="connsiteY28" fmla="*/ 1754326 h 1754326"/>
              <a:gd name="connsiteX29" fmla="*/ 11021995 w 11725527"/>
              <a:gd name="connsiteY29" fmla="*/ 1754326 h 1754326"/>
              <a:gd name="connsiteX30" fmla="*/ 10201208 w 11725527"/>
              <a:gd name="connsiteY30" fmla="*/ 1754326 h 1754326"/>
              <a:gd name="connsiteX31" fmla="*/ 9380422 w 11725527"/>
              <a:gd name="connsiteY31" fmla="*/ 1754326 h 1754326"/>
              <a:gd name="connsiteX32" fmla="*/ 8911401 w 11725527"/>
              <a:gd name="connsiteY32" fmla="*/ 1754326 h 1754326"/>
              <a:gd name="connsiteX33" fmla="*/ 8090614 w 11725527"/>
              <a:gd name="connsiteY33" fmla="*/ 1754326 h 1754326"/>
              <a:gd name="connsiteX34" fmla="*/ 7856103 w 11725527"/>
              <a:gd name="connsiteY34" fmla="*/ 1754326 h 1754326"/>
              <a:gd name="connsiteX35" fmla="*/ 7269827 w 11725527"/>
              <a:gd name="connsiteY35" fmla="*/ 1754326 h 1754326"/>
              <a:gd name="connsiteX36" fmla="*/ 6800806 w 11725527"/>
              <a:gd name="connsiteY36" fmla="*/ 1754326 h 1754326"/>
              <a:gd name="connsiteX37" fmla="*/ 6214529 w 11725527"/>
              <a:gd name="connsiteY37" fmla="*/ 1754326 h 1754326"/>
              <a:gd name="connsiteX38" fmla="*/ 5393742 w 11725527"/>
              <a:gd name="connsiteY38" fmla="*/ 1754326 h 1754326"/>
              <a:gd name="connsiteX39" fmla="*/ 4690211 w 11725527"/>
              <a:gd name="connsiteY39" fmla="*/ 1754326 h 1754326"/>
              <a:gd name="connsiteX40" fmla="*/ 3986679 w 11725527"/>
              <a:gd name="connsiteY40" fmla="*/ 1754326 h 1754326"/>
              <a:gd name="connsiteX41" fmla="*/ 3165892 w 11725527"/>
              <a:gd name="connsiteY41" fmla="*/ 1754326 h 1754326"/>
              <a:gd name="connsiteX42" fmla="*/ 2345105 w 11725527"/>
              <a:gd name="connsiteY42" fmla="*/ 1754326 h 1754326"/>
              <a:gd name="connsiteX43" fmla="*/ 1758829 w 11725527"/>
              <a:gd name="connsiteY43" fmla="*/ 1754326 h 1754326"/>
              <a:gd name="connsiteX44" fmla="*/ 1407063 w 11725527"/>
              <a:gd name="connsiteY44" fmla="*/ 1754326 h 1754326"/>
              <a:gd name="connsiteX45" fmla="*/ 1172553 w 11725527"/>
              <a:gd name="connsiteY45" fmla="*/ 1754326 h 1754326"/>
              <a:gd name="connsiteX46" fmla="*/ 703532 w 11725527"/>
              <a:gd name="connsiteY46" fmla="*/ 1754326 h 1754326"/>
              <a:gd name="connsiteX47" fmla="*/ 0 w 11725527"/>
              <a:gd name="connsiteY47" fmla="*/ 1754326 h 1754326"/>
              <a:gd name="connsiteX48" fmla="*/ 0 w 11725527"/>
              <a:gd name="connsiteY48" fmla="*/ 1169551 h 1754326"/>
              <a:gd name="connsiteX49" fmla="*/ 0 w 11725527"/>
              <a:gd name="connsiteY49" fmla="*/ 549689 h 1754326"/>
              <a:gd name="connsiteX50" fmla="*/ 0 w 11725527"/>
              <a:gd name="connsiteY5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25527" h="1754326" fill="none" extrusionOk="0">
                <a:moveTo>
                  <a:pt x="0" y="0"/>
                </a:moveTo>
                <a:cubicBezTo>
                  <a:pt x="74802" y="-16592"/>
                  <a:pt x="118141" y="4304"/>
                  <a:pt x="234511" y="0"/>
                </a:cubicBezTo>
                <a:cubicBezTo>
                  <a:pt x="350881" y="-4304"/>
                  <a:pt x="485944" y="32578"/>
                  <a:pt x="586276" y="0"/>
                </a:cubicBezTo>
                <a:cubicBezTo>
                  <a:pt x="686608" y="-32578"/>
                  <a:pt x="877186" y="21502"/>
                  <a:pt x="1055297" y="0"/>
                </a:cubicBezTo>
                <a:cubicBezTo>
                  <a:pt x="1233408" y="-21502"/>
                  <a:pt x="1359821" y="54644"/>
                  <a:pt x="1524319" y="0"/>
                </a:cubicBezTo>
                <a:cubicBezTo>
                  <a:pt x="1688817" y="-54644"/>
                  <a:pt x="2081174" y="36541"/>
                  <a:pt x="2227850" y="0"/>
                </a:cubicBezTo>
                <a:cubicBezTo>
                  <a:pt x="2374526" y="-36541"/>
                  <a:pt x="2601183" y="67997"/>
                  <a:pt x="2931382" y="0"/>
                </a:cubicBezTo>
                <a:cubicBezTo>
                  <a:pt x="3261581" y="-67997"/>
                  <a:pt x="3124066" y="33487"/>
                  <a:pt x="3283148" y="0"/>
                </a:cubicBezTo>
                <a:cubicBezTo>
                  <a:pt x="3442230" y="-33487"/>
                  <a:pt x="3559626" y="6381"/>
                  <a:pt x="3752169" y="0"/>
                </a:cubicBezTo>
                <a:cubicBezTo>
                  <a:pt x="3944712" y="-6381"/>
                  <a:pt x="3924759" y="19003"/>
                  <a:pt x="3986679" y="0"/>
                </a:cubicBezTo>
                <a:cubicBezTo>
                  <a:pt x="4048599" y="-19003"/>
                  <a:pt x="4421858" y="48792"/>
                  <a:pt x="4690211" y="0"/>
                </a:cubicBezTo>
                <a:cubicBezTo>
                  <a:pt x="4958564" y="-48792"/>
                  <a:pt x="4820111" y="9394"/>
                  <a:pt x="4924721" y="0"/>
                </a:cubicBezTo>
                <a:cubicBezTo>
                  <a:pt x="5029331" y="-9394"/>
                  <a:pt x="5193776" y="48456"/>
                  <a:pt x="5393742" y="0"/>
                </a:cubicBezTo>
                <a:cubicBezTo>
                  <a:pt x="5593708" y="-48456"/>
                  <a:pt x="5672988" y="22944"/>
                  <a:pt x="5745508" y="0"/>
                </a:cubicBezTo>
                <a:cubicBezTo>
                  <a:pt x="5818028" y="-22944"/>
                  <a:pt x="5998422" y="47168"/>
                  <a:pt x="6214529" y="0"/>
                </a:cubicBezTo>
                <a:cubicBezTo>
                  <a:pt x="6430636" y="-47168"/>
                  <a:pt x="6519565" y="25562"/>
                  <a:pt x="6683550" y="0"/>
                </a:cubicBezTo>
                <a:cubicBezTo>
                  <a:pt x="6847535" y="-25562"/>
                  <a:pt x="6990250" y="2597"/>
                  <a:pt x="7269827" y="0"/>
                </a:cubicBezTo>
                <a:cubicBezTo>
                  <a:pt x="7549404" y="-2597"/>
                  <a:pt x="7522390" y="37958"/>
                  <a:pt x="7738848" y="0"/>
                </a:cubicBezTo>
                <a:cubicBezTo>
                  <a:pt x="7955306" y="-37958"/>
                  <a:pt x="7871292" y="21564"/>
                  <a:pt x="7973358" y="0"/>
                </a:cubicBezTo>
                <a:cubicBezTo>
                  <a:pt x="8075424" y="-21564"/>
                  <a:pt x="8138491" y="1030"/>
                  <a:pt x="8207869" y="0"/>
                </a:cubicBezTo>
                <a:cubicBezTo>
                  <a:pt x="8277247" y="-1030"/>
                  <a:pt x="8450637" y="1597"/>
                  <a:pt x="8676890" y="0"/>
                </a:cubicBezTo>
                <a:cubicBezTo>
                  <a:pt x="8903143" y="-1597"/>
                  <a:pt x="9129081" y="47894"/>
                  <a:pt x="9263166" y="0"/>
                </a:cubicBezTo>
                <a:cubicBezTo>
                  <a:pt x="9397251" y="-47894"/>
                  <a:pt x="9387472" y="13390"/>
                  <a:pt x="9497677" y="0"/>
                </a:cubicBezTo>
                <a:cubicBezTo>
                  <a:pt x="9607882" y="-13390"/>
                  <a:pt x="9739491" y="16207"/>
                  <a:pt x="9849443" y="0"/>
                </a:cubicBezTo>
                <a:cubicBezTo>
                  <a:pt x="9959395" y="-16207"/>
                  <a:pt x="10360435" y="15695"/>
                  <a:pt x="10670230" y="0"/>
                </a:cubicBezTo>
                <a:cubicBezTo>
                  <a:pt x="10980025" y="-15695"/>
                  <a:pt x="11354558" y="12635"/>
                  <a:pt x="11725527" y="0"/>
                </a:cubicBezTo>
                <a:cubicBezTo>
                  <a:pt x="11760057" y="254436"/>
                  <a:pt x="11705813" y="476325"/>
                  <a:pt x="11725527" y="602319"/>
                </a:cubicBezTo>
                <a:cubicBezTo>
                  <a:pt x="11745241" y="728313"/>
                  <a:pt x="11684022" y="949749"/>
                  <a:pt x="11725527" y="1187094"/>
                </a:cubicBezTo>
                <a:cubicBezTo>
                  <a:pt x="11767032" y="1424440"/>
                  <a:pt x="11677403" y="1553703"/>
                  <a:pt x="11725527" y="1754326"/>
                </a:cubicBezTo>
                <a:cubicBezTo>
                  <a:pt x="11479858" y="1775192"/>
                  <a:pt x="11270648" y="1706204"/>
                  <a:pt x="11021995" y="1754326"/>
                </a:cubicBezTo>
                <a:cubicBezTo>
                  <a:pt x="10773342" y="1802448"/>
                  <a:pt x="10418676" y="1724122"/>
                  <a:pt x="10201208" y="1754326"/>
                </a:cubicBezTo>
                <a:cubicBezTo>
                  <a:pt x="9983740" y="1784530"/>
                  <a:pt x="9692893" y="1743571"/>
                  <a:pt x="9380422" y="1754326"/>
                </a:cubicBezTo>
                <a:cubicBezTo>
                  <a:pt x="9067951" y="1765081"/>
                  <a:pt x="9133936" y="1714254"/>
                  <a:pt x="8911401" y="1754326"/>
                </a:cubicBezTo>
                <a:cubicBezTo>
                  <a:pt x="8688866" y="1794398"/>
                  <a:pt x="8337750" y="1664221"/>
                  <a:pt x="8090614" y="1754326"/>
                </a:cubicBezTo>
                <a:cubicBezTo>
                  <a:pt x="7843478" y="1844431"/>
                  <a:pt x="7967477" y="1731248"/>
                  <a:pt x="7856103" y="1754326"/>
                </a:cubicBezTo>
                <a:cubicBezTo>
                  <a:pt x="7744729" y="1777404"/>
                  <a:pt x="7548617" y="1689838"/>
                  <a:pt x="7269827" y="1754326"/>
                </a:cubicBezTo>
                <a:cubicBezTo>
                  <a:pt x="6991037" y="1818814"/>
                  <a:pt x="6920223" y="1712579"/>
                  <a:pt x="6800806" y="1754326"/>
                </a:cubicBezTo>
                <a:cubicBezTo>
                  <a:pt x="6681389" y="1796073"/>
                  <a:pt x="6341138" y="1715148"/>
                  <a:pt x="6214529" y="1754326"/>
                </a:cubicBezTo>
                <a:cubicBezTo>
                  <a:pt x="6087920" y="1793504"/>
                  <a:pt x="5666069" y="1669350"/>
                  <a:pt x="5393742" y="1754326"/>
                </a:cubicBezTo>
                <a:cubicBezTo>
                  <a:pt x="5121415" y="1839302"/>
                  <a:pt x="4879479" y="1704246"/>
                  <a:pt x="4690211" y="1754326"/>
                </a:cubicBezTo>
                <a:cubicBezTo>
                  <a:pt x="4500943" y="1804406"/>
                  <a:pt x="4305691" y="1738621"/>
                  <a:pt x="3986679" y="1754326"/>
                </a:cubicBezTo>
                <a:cubicBezTo>
                  <a:pt x="3667667" y="1770031"/>
                  <a:pt x="3519794" y="1688469"/>
                  <a:pt x="3165892" y="1754326"/>
                </a:cubicBezTo>
                <a:cubicBezTo>
                  <a:pt x="2811990" y="1820183"/>
                  <a:pt x="2572659" y="1685534"/>
                  <a:pt x="2345105" y="1754326"/>
                </a:cubicBezTo>
                <a:cubicBezTo>
                  <a:pt x="2117551" y="1823118"/>
                  <a:pt x="1978286" y="1691429"/>
                  <a:pt x="1758829" y="1754326"/>
                </a:cubicBezTo>
                <a:cubicBezTo>
                  <a:pt x="1539372" y="1817223"/>
                  <a:pt x="1515019" y="1747865"/>
                  <a:pt x="1407063" y="1754326"/>
                </a:cubicBezTo>
                <a:cubicBezTo>
                  <a:pt x="1299107" y="1760787"/>
                  <a:pt x="1246839" y="1745348"/>
                  <a:pt x="1172553" y="1754326"/>
                </a:cubicBezTo>
                <a:cubicBezTo>
                  <a:pt x="1098267" y="1763304"/>
                  <a:pt x="820002" y="1700373"/>
                  <a:pt x="703532" y="1754326"/>
                </a:cubicBezTo>
                <a:cubicBezTo>
                  <a:pt x="587062" y="1808279"/>
                  <a:pt x="208483" y="1697293"/>
                  <a:pt x="0" y="1754326"/>
                </a:cubicBezTo>
                <a:cubicBezTo>
                  <a:pt x="-31692" y="1500450"/>
                  <a:pt x="22838" y="1450619"/>
                  <a:pt x="0" y="1169551"/>
                </a:cubicBezTo>
                <a:cubicBezTo>
                  <a:pt x="-22838" y="888484"/>
                  <a:pt x="18876" y="766067"/>
                  <a:pt x="0" y="549689"/>
                </a:cubicBezTo>
                <a:cubicBezTo>
                  <a:pt x="-18876" y="333311"/>
                  <a:pt x="4523" y="217617"/>
                  <a:pt x="0" y="0"/>
                </a:cubicBezTo>
                <a:close/>
              </a:path>
              <a:path w="11725527" h="1754326" stroke="0" extrusionOk="0">
                <a:moveTo>
                  <a:pt x="0" y="0"/>
                </a:moveTo>
                <a:cubicBezTo>
                  <a:pt x="207836" y="-72815"/>
                  <a:pt x="522955" y="16314"/>
                  <a:pt x="703532" y="0"/>
                </a:cubicBezTo>
                <a:cubicBezTo>
                  <a:pt x="884109" y="-16314"/>
                  <a:pt x="872974" y="14340"/>
                  <a:pt x="938042" y="0"/>
                </a:cubicBezTo>
                <a:cubicBezTo>
                  <a:pt x="1003110" y="-14340"/>
                  <a:pt x="1459239" y="3555"/>
                  <a:pt x="1641574" y="0"/>
                </a:cubicBezTo>
                <a:cubicBezTo>
                  <a:pt x="1823909" y="-3555"/>
                  <a:pt x="2025194" y="65243"/>
                  <a:pt x="2345105" y="0"/>
                </a:cubicBezTo>
                <a:cubicBezTo>
                  <a:pt x="2665016" y="-65243"/>
                  <a:pt x="2496740" y="25209"/>
                  <a:pt x="2579616" y="0"/>
                </a:cubicBezTo>
                <a:cubicBezTo>
                  <a:pt x="2662492" y="-25209"/>
                  <a:pt x="3080031" y="52990"/>
                  <a:pt x="3400403" y="0"/>
                </a:cubicBezTo>
                <a:cubicBezTo>
                  <a:pt x="3720775" y="-52990"/>
                  <a:pt x="3646719" y="24881"/>
                  <a:pt x="3752169" y="0"/>
                </a:cubicBezTo>
                <a:cubicBezTo>
                  <a:pt x="3857619" y="-24881"/>
                  <a:pt x="4106882" y="3586"/>
                  <a:pt x="4455700" y="0"/>
                </a:cubicBezTo>
                <a:cubicBezTo>
                  <a:pt x="4804518" y="-3586"/>
                  <a:pt x="4590210" y="27301"/>
                  <a:pt x="4690211" y="0"/>
                </a:cubicBezTo>
                <a:cubicBezTo>
                  <a:pt x="4790212" y="-27301"/>
                  <a:pt x="4947905" y="20253"/>
                  <a:pt x="5159232" y="0"/>
                </a:cubicBezTo>
                <a:cubicBezTo>
                  <a:pt x="5370559" y="-20253"/>
                  <a:pt x="5314902" y="22095"/>
                  <a:pt x="5393742" y="0"/>
                </a:cubicBezTo>
                <a:cubicBezTo>
                  <a:pt x="5472582" y="-22095"/>
                  <a:pt x="5736831" y="13932"/>
                  <a:pt x="5862764" y="0"/>
                </a:cubicBezTo>
                <a:cubicBezTo>
                  <a:pt x="5988697" y="-13932"/>
                  <a:pt x="6230552" y="1053"/>
                  <a:pt x="6449040" y="0"/>
                </a:cubicBezTo>
                <a:cubicBezTo>
                  <a:pt x="6667528" y="-1053"/>
                  <a:pt x="7085878" y="58073"/>
                  <a:pt x="7269827" y="0"/>
                </a:cubicBezTo>
                <a:cubicBezTo>
                  <a:pt x="7453776" y="-58073"/>
                  <a:pt x="7434650" y="6925"/>
                  <a:pt x="7504337" y="0"/>
                </a:cubicBezTo>
                <a:cubicBezTo>
                  <a:pt x="7574024" y="-6925"/>
                  <a:pt x="7858706" y="8291"/>
                  <a:pt x="8090614" y="0"/>
                </a:cubicBezTo>
                <a:cubicBezTo>
                  <a:pt x="8322522" y="-8291"/>
                  <a:pt x="8288042" y="31924"/>
                  <a:pt x="8442379" y="0"/>
                </a:cubicBezTo>
                <a:cubicBezTo>
                  <a:pt x="8596716" y="-31924"/>
                  <a:pt x="8855176" y="54"/>
                  <a:pt x="9263166" y="0"/>
                </a:cubicBezTo>
                <a:cubicBezTo>
                  <a:pt x="9671156" y="-54"/>
                  <a:pt x="9400329" y="5083"/>
                  <a:pt x="9497677" y="0"/>
                </a:cubicBezTo>
                <a:cubicBezTo>
                  <a:pt x="9595025" y="-5083"/>
                  <a:pt x="10085980" y="70457"/>
                  <a:pt x="10318464" y="0"/>
                </a:cubicBezTo>
                <a:cubicBezTo>
                  <a:pt x="10550948" y="-70457"/>
                  <a:pt x="10945321" y="62916"/>
                  <a:pt x="11139251" y="0"/>
                </a:cubicBezTo>
                <a:cubicBezTo>
                  <a:pt x="11333181" y="-62916"/>
                  <a:pt x="11590675" y="8992"/>
                  <a:pt x="11725527" y="0"/>
                </a:cubicBezTo>
                <a:cubicBezTo>
                  <a:pt x="11764198" y="171917"/>
                  <a:pt x="11676280" y="283471"/>
                  <a:pt x="11725527" y="532146"/>
                </a:cubicBezTo>
                <a:cubicBezTo>
                  <a:pt x="11774774" y="780821"/>
                  <a:pt x="11718046" y="801800"/>
                  <a:pt x="11725527" y="1064291"/>
                </a:cubicBezTo>
                <a:cubicBezTo>
                  <a:pt x="11733008" y="1326782"/>
                  <a:pt x="11722083" y="1481565"/>
                  <a:pt x="11725527" y="1754326"/>
                </a:cubicBezTo>
                <a:cubicBezTo>
                  <a:pt x="11455845" y="1784916"/>
                  <a:pt x="11184469" y="1743227"/>
                  <a:pt x="11021995" y="1754326"/>
                </a:cubicBezTo>
                <a:cubicBezTo>
                  <a:pt x="10859521" y="1765425"/>
                  <a:pt x="10610038" y="1730238"/>
                  <a:pt x="10318464" y="1754326"/>
                </a:cubicBezTo>
                <a:cubicBezTo>
                  <a:pt x="10026890" y="1778414"/>
                  <a:pt x="10086377" y="1718504"/>
                  <a:pt x="9966698" y="1754326"/>
                </a:cubicBezTo>
                <a:cubicBezTo>
                  <a:pt x="9847019" y="1790148"/>
                  <a:pt x="9494293" y="1712072"/>
                  <a:pt x="9145911" y="1754326"/>
                </a:cubicBezTo>
                <a:cubicBezTo>
                  <a:pt x="8797529" y="1796580"/>
                  <a:pt x="8902889" y="1718802"/>
                  <a:pt x="8676890" y="1754326"/>
                </a:cubicBezTo>
                <a:cubicBezTo>
                  <a:pt x="8450891" y="1789850"/>
                  <a:pt x="8526382" y="1753421"/>
                  <a:pt x="8442379" y="1754326"/>
                </a:cubicBezTo>
                <a:cubicBezTo>
                  <a:pt x="8358376" y="1755231"/>
                  <a:pt x="8049888" y="1705074"/>
                  <a:pt x="7856103" y="1754326"/>
                </a:cubicBezTo>
                <a:cubicBezTo>
                  <a:pt x="7662318" y="1803578"/>
                  <a:pt x="7442378" y="1720806"/>
                  <a:pt x="7035316" y="1754326"/>
                </a:cubicBezTo>
                <a:cubicBezTo>
                  <a:pt x="6628254" y="1787846"/>
                  <a:pt x="6455530" y="1730974"/>
                  <a:pt x="6214529" y="1754326"/>
                </a:cubicBezTo>
                <a:cubicBezTo>
                  <a:pt x="5973528" y="1777678"/>
                  <a:pt x="5911222" y="1724404"/>
                  <a:pt x="5745508" y="1754326"/>
                </a:cubicBezTo>
                <a:cubicBezTo>
                  <a:pt x="5579794" y="1784248"/>
                  <a:pt x="5444788" y="1697787"/>
                  <a:pt x="5159232" y="1754326"/>
                </a:cubicBezTo>
                <a:cubicBezTo>
                  <a:pt x="4873676" y="1810865"/>
                  <a:pt x="4704073" y="1717121"/>
                  <a:pt x="4338445" y="1754326"/>
                </a:cubicBezTo>
                <a:cubicBezTo>
                  <a:pt x="3972817" y="1791531"/>
                  <a:pt x="3949426" y="1708924"/>
                  <a:pt x="3634913" y="1754326"/>
                </a:cubicBezTo>
                <a:cubicBezTo>
                  <a:pt x="3320400" y="1799728"/>
                  <a:pt x="3255348" y="1738292"/>
                  <a:pt x="3048637" y="1754326"/>
                </a:cubicBezTo>
                <a:cubicBezTo>
                  <a:pt x="2841926" y="1770360"/>
                  <a:pt x="2538951" y="1752050"/>
                  <a:pt x="2345105" y="1754326"/>
                </a:cubicBezTo>
                <a:cubicBezTo>
                  <a:pt x="2151259" y="1756602"/>
                  <a:pt x="1834693" y="1724957"/>
                  <a:pt x="1641574" y="1754326"/>
                </a:cubicBezTo>
                <a:cubicBezTo>
                  <a:pt x="1448455" y="1783695"/>
                  <a:pt x="1282429" y="1725661"/>
                  <a:pt x="1055297" y="1754326"/>
                </a:cubicBezTo>
                <a:cubicBezTo>
                  <a:pt x="828165" y="1782991"/>
                  <a:pt x="347974" y="1725176"/>
                  <a:pt x="0" y="1754326"/>
                </a:cubicBezTo>
                <a:cubicBezTo>
                  <a:pt x="-20261" y="1552711"/>
                  <a:pt x="47827" y="1470318"/>
                  <a:pt x="0" y="1204637"/>
                </a:cubicBezTo>
                <a:cubicBezTo>
                  <a:pt x="-47827" y="938956"/>
                  <a:pt x="58638" y="835658"/>
                  <a:pt x="0" y="584775"/>
                </a:cubicBezTo>
                <a:cubicBezTo>
                  <a:pt x="-58638" y="333892"/>
                  <a:pt x="20327" y="227018"/>
                  <a:pt x="0" y="0"/>
                </a:cubicBezTo>
                <a:close/>
              </a:path>
            </a:pathLst>
          </a:custGeom>
          <a:solidFill>
            <a:srgbClr val="69BAAD"/>
          </a:solidFill>
          <a:ln>
            <a:solidFill>
              <a:srgbClr val="69BAAD"/>
            </a:solidFill>
            <a:extLst>
              <a:ext uri="{C807C97D-BFC1-408E-A445-0C87EB9F89A2}">
                <ask:lineSketchStyleProps xmlns:ask="http://schemas.microsoft.com/office/drawing/2018/sketchyshapes" xmlns="" sd="18069437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Cả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hai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nhân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đều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điểm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nhân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truyện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đồng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thoại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: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vừa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tính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vốn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có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loài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vật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 smtClean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vừa</a:t>
            </a:r>
            <a:r>
              <a:rPr lang="en-US" sz="4000" kern="1200" dirty="0" smtClean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mang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đặc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điểm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của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 con </a:t>
            </a:r>
            <a:r>
              <a:rPr lang="en-US" sz="4000" kern="1200" dirty="0" err="1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người</a:t>
            </a:r>
            <a:r>
              <a:rPr lang="en-US" sz="4000" kern="1200" dirty="0">
                <a:solidFill>
                  <a:schemeClr val="bg1"/>
                </a:solidFill>
                <a:latin typeface="Roboto Condense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89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24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0951" y="93345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dirty="0">
                <a:solidFill>
                  <a:srgbClr val="663422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27140" y="4827530"/>
            <a:ext cx="7499039" cy="10771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0396" r="50345" b="30620"/>
          <a:stretch>
            <a:fillRect/>
          </a:stretch>
        </p:blipFill>
        <p:spPr>
          <a:xfrm>
            <a:off x="4754662" y="4483986"/>
            <a:ext cx="1144954" cy="1764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5674369" y="5904665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67252" y="4920542"/>
            <a:ext cx="3618814" cy="80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>
                <a:solidFill>
                  <a:srgbClr val="FDF9DE"/>
                </a:solidFill>
                <a:latin typeface="Roboto Condensed"/>
              </a:rPr>
              <a:t>SIÊU TRÍ NHỚ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912586">
            <a:off x="13506253" y="-4088067"/>
            <a:ext cx="7297793" cy="7704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464135" y="7783635"/>
            <a:ext cx="2492835" cy="2681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1100"/>
            <a:ext cx="18288000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1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8246">
            <a:off x="9580625" y="-9628656"/>
            <a:ext cx="11111744" cy="125750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0546">
            <a:off x="-182477" y="5953725"/>
            <a:ext cx="3876095" cy="428297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5367" y="724998"/>
            <a:ext cx="7499039" cy="107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835996" y="323397"/>
            <a:ext cx="1144954" cy="17642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832746" y="1762831"/>
            <a:ext cx="6804580" cy="4453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37072" y="772806"/>
            <a:ext cx="619191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</a:t>
            </a:r>
            <a:r>
              <a:rPr lang="en-US" sz="3999" dirty="0" smtClean="0">
                <a:solidFill>
                  <a:srgbClr val="FDF9DE"/>
                </a:solidFill>
                <a:latin typeface="Roboto Condensed Bold"/>
              </a:rPr>
              <a:t>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tài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chủ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930044" y="2876369"/>
            <a:ext cx="3851755" cy="3507989"/>
            <a:chOff x="244333" y="-289249"/>
            <a:chExt cx="4163555" cy="4677318"/>
          </a:xfrm>
        </p:grpSpPr>
        <p:grpSp>
          <p:nvGrpSpPr>
            <p:cNvPr id="12" name="Group 12"/>
            <p:cNvGrpSpPr/>
            <p:nvPr/>
          </p:nvGrpSpPr>
          <p:grpSpPr>
            <a:xfrm rot="-323623">
              <a:off x="244333" y="-289249"/>
              <a:ext cx="4163555" cy="4677318"/>
              <a:chOff x="13080" y="-76200"/>
              <a:chExt cx="72352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080" y="0"/>
                <a:ext cx="621216" cy="674258"/>
              </a:xfrm>
              <a:prstGeom prst="ellipse">
                <a:avLst/>
              </a:prstGeom>
              <a:solidFill>
                <a:srgbClr val="DBD0B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1"/>
                  </a:lnSpc>
                </a:pPr>
                <a:endParaRPr sz="280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 rot="21345447">
              <a:off x="681108" y="1341824"/>
              <a:ext cx="2747850" cy="726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400">
                  <a:solidFill>
                    <a:srgbClr val="233D6B"/>
                  </a:solidFill>
                  <a:latin typeface="Roboto Condensed Bold"/>
                </a:rPr>
                <a:t>Đề tài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21345447">
              <a:off x="518734" y="2049205"/>
              <a:ext cx="3274730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8"/>
                </a:lnSpc>
              </a:pPr>
              <a:r>
                <a:rPr lang="en-US" sz="4400" dirty="0" err="1">
                  <a:solidFill>
                    <a:srgbClr val="233D6B"/>
                  </a:solidFill>
                  <a:latin typeface="Roboto Condensed"/>
                </a:rPr>
                <a:t>Loài</a:t>
              </a:r>
              <a:r>
                <a:rPr lang="en-US" sz="44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400" dirty="0" err="1">
                  <a:solidFill>
                    <a:srgbClr val="233D6B"/>
                  </a:solidFill>
                  <a:latin typeface="Roboto Condensed"/>
                </a:rPr>
                <a:t>vật</a:t>
              </a:r>
              <a:r>
                <a:rPr lang="en-US" sz="4400" dirty="0">
                  <a:solidFill>
                    <a:srgbClr val="233D6B"/>
                  </a:solidFill>
                  <a:latin typeface="Roboto Condensed"/>
                </a:rPr>
                <a:t>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95066" y="1491596"/>
            <a:ext cx="8130744" cy="7226711"/>
            <a:chOff x="236433" y="-591315"/>
            <a:chExt cx="7407684" cy="8249774"/>
          </a:xfrm>
        </p:grpSpPr>
        <p:grpSp>
          <p:nvGrpSpPr>
            <p:cNvPr id="18" name="Group 18"/>
            <p:cNvGrpSpPr/>
            <p:nvPr/>
          </p:nvGrpSpPr>
          <p:grpSpPr>
            <a:xfrm rot="169732">
              <a:off x="236433" y="-591315"/>
              <a:ext cx="7407684" cy="8249774"/>
              <a:chOff x="6767" y="-76200"/>
              <a:chExt cx="729833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767" y="-7269"/>
                <a:ext cx="645850" cy="674258"/>
              </a:xfrm>
              <a:prstGeom prst="ellipse">
                <a:avLst/>
              </a:prstGeom>
              <a:solidFill>
                <a:srgbClr val="DBD0B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1"/>
                  </a:lnSpc>
                </a:pPr>
                <a:endParaRPr sz="2800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238802">
              <a:off x="1274001" y="1185877"/>
              <a:ext cx="4536281" cy="726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400">
                  <a:solidFill>
                    <a:srgbClr val="233D6B"/>
                  </a:solidFill>
                  <a:latin typeface="Roboto Condensed Bold"/>
                </a:rPr>
                <a:t>Chủ đề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238802">
              <a:off x="811683" y="2286359"/>
              <a:ext cx="5406080" cy="4216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7"/>
                </a:lnSpc>
              </a:pP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những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người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có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thói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kiêu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căng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,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hống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hách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sớm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muộn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cũng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mang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vạ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vào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thân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,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gây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hại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cho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người</a:t>
              </a:r>
              <a:r>
                <a:rPr lang="en-US" sz="4800" dirty="0">
                  <a:solidFill>
                    <a:srgbClr val="233D6B"/>
                  </a:solidFill>
                  <a:latin typeface="Roboto Condensed"/>
                </a:rPr>
                <a:t> </a:t>
              </a:r>
              <a:r>
                <a:rPr lang="en-US" sz="4800" dirty="0" err="1">
                  <a:solidFill>
                    <a:srgbClr val="233D6B"/>
                  </a:solidFill>
                  <a:latin typeface="Roboto Condensed"/>
                </a:rPr>
                <a:t>khác</a:t>
              </a:r>
              <a:endParaRPr lang="en-US" sz="4800" dirty="0">
                <a:solidFill>
                  <a:srgbClr val="233D6B"/>
                </a:solidFill>
                <a:latin typeface="Roboto Condense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8246">
            <a:off x="9733026" y="-9628656"/>
            <a:ext cx="11111744" cy="125750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0546">
            <a:off x="-182477" y="5953725"/>
            <a:ext cx="3876095" cy="428297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89" y="562309"/>
            <a:ext cx="7499039" cy="10771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1431212" y="182971"/>
            <a:ext cx="1144954" cy="17642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2545092" y="1639444"/>
            <a:ext cx="6804580" cy="4453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805301" y="709864"/>
            <a:ext cx="327965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4</a:t>
            </a:r>
            <a:r>
              <a:rPr kumimoji="0" lang="en-US" sz="3999" b="0" i="0" u="none" strike="noStrike" kern="1200" cap="none" spc="0" normalizeH="0" baseline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. 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Bài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học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B70EAE2-2FF6-0295-C130-ED8BA686A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660912"/>
              </p:ext>
            </p:extLst>
          </p:nvPr>
        </p:nvGraphicFramePr>
        <p:xfrm>
          <a:off x="1860596" y="2304787"/>
          <a:ext cx="14674803" cy="6921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246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Graphic spid="28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834" y="376166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1080160" y="32621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2142149" y="1380174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17608" y="436019"/>
            <a:ext cx="455184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smtClean="0">
                <a:solidFill>
                  <a:srgbClr val="FDF9DE"/>
                </a:solidFill>
                <a:latin typeface="Roboto Condensed Bold"/>
              </a:rPr>
              <a:t>III. </a:t>
            </a:r>
            <a:r>
              <a:rPr lang="vi-VN" sz="3999" dirty="0" smtClean="0">
                <a:solidFill>
                  <a:srgbClr val="FDF9DE"/>
                </a:solidFill>
                <a:latin typeface="Roboto Condensed Bold"/>
              </a:rPr>
              <a:t>Tổng kết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31184" y="3117489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b="1" dirty="0" smtClean="0">
                <a:solidFill>
                  <a:srgbClr val="000000"/>
                </a:solidFill>
                <a:latin typeface="Fraunces"/>
              </a:rPr>
              <a:t>Nghệ thuật</a:t>
            </a:r>
            <a:endParaRPr lang="en-US" sz="3999" b="1" dirty="0">
              <a:solidFill>
                <a:srgbClr val="000000"/>
              </a:solidFill>
              <a:latin typeface="Fraunce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2512864" y="-725811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18A1F635-B356-951E-8E8A-5C7BAB922200}"/>
              </a:ext>
            </a:extLst>
          </p:cNvPr>
          <p:cNvSpPr txBox="1"/>
          <p:nvPr/>
        </p:nvSpPr>
        <p:spPr>
          <a:xfrm>
            <a:off x="1535969" y="3163248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b="1" dirty="0" smtClean="0">
                <a:solidFill>
                  <a:srgbClr val="000000"/>
                </a:solidFill>
                <a:latin typeface="Fraunces"/>
              </a:rPr>
              <a:t>Nội dung</a:t>
            </a:r>
            <a:endParaRPr lang="en-US" sz="3999" b="1" dirty="0">
              <a:solidFill>
                <a:srgbClr val="000000"/>
              </a:solidFill>
              <a:latin typeface="Fraunces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12338D4-0F16-325D-DC83-B8E10F58E30C}"/>
              </a:ext>
            </a:extLst>
          </p:cNvPr>
          <p:cNvSpPr txBox="1"/>
          <p:nvPr/>
        </p:nvSpPr>
        <p:spPr>
          <a:xfrm>
            <a:off x="9556329" y="4468730"/>
            <a:ext cx="87316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Nghệ thuật miêu tả sinh động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Cách kể chuyện tự nhiên, hấp dẫn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Ngôn ngữ chính xác, giàu tính tạo hình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Sử dụng bện pháp tu từ: so sánh, nhân hóa</a:t>
            </a:r>
            <a:endParaRPr lang="vi-VN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18BD02-6B3A-07B3-E8AC-39A3DA6BF799}"/>
              </a:ext>
            </a:extLst>
          </p:cNvPr>
          <p:cNvSpPr txBox="1"/>
          <p:nvPr/>
        </p:nvSpPr>
        <p:spPr>
          <a:xfrm>
            <a:off x="609601" y="4295782"/>
            <a:ext cx="86808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Dế Mèn có vẻ đẹp cường tráng nhưng tính nết còn kiêu căng, xốc nổi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Do bày trò trêu chị Cốc dẫn đến cái chết thảm thương của Dế Choắt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vi-VN" sz="4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Dế Mèn ân hận và rút ra bài học đường đời đầu tiên</a:t>
            </a:r>
            <a:endParaRPr lang="vi-VN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94114">
            <a:off x="11541595" y="3132756"/>
            <a:ext cx="4934592" cy="6979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6367" y="2432636"/>
            <a:ext cx="4645816" cy="6571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364510">
            <a:off x="12158398" y="4931971"/>
            <a:ext cx="4861077" cy="4790080"/>
            <a:chOff x="0" y="0"/>
            <a:chExt cx="991284" cy="9768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10684" y="188809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Hoàn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thành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Phiếu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học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tập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số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3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vòng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8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phút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(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Roboto Condensed"/>
                </a:rPr>
                <a:t>dàn</a:t>
              </a:r>
              <a:r>
                <a:rPr lang="en-US" sz="3300" spc="6" dirty="0">
                  <a:solidFill>
                    <a:srgbClr val="FFFFFF"/>
                  </a:solidFill>
                  <a:latin typeface="Roboto Condensed"/>
                </a:rPr>
                <a:t> ý)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95073" y="2404061"/>
            <a:ext cx="673081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 smtClean="0">
                <a:solidFill>
                  <a:srgbClr val="FFFFFF"/>
                </a:solidFill>
                <a:latin typeface="Fraunces"/>
              </a:rPr>
              <a:t>IV. </a:t>
            </a:r>
            <a:r>
              <a:rPr lang="en-US" sz="6999" dirty="0">
                <a:solidFill>
                  <a:srgbClr val="FFFFFF"/>
                </a:solidFill>
                <a:latin typeface="Fraunces"/>
              </a:rPr>
              <a:t>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20155" y="3779748"/>
            <a:ext cx="6539962" cy="56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nối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đọc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-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khoảng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5-7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câu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)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lại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sự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việc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trích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đường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đầu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tiên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do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"/>
              </a:rPr>
              <a:t>chọn</a:t>
            </a:r>
            <a:r>
              <a:rPr lang="en-US" sz="44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4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89466" y="5520899"/>
            <a:ext cx="18681369" cy="211414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68968" y="2974768"/>
            <a:ext cx="10550761" cy="60344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4555593" y="2974768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2657">
            <a:off x="829440" y="6273732"/>
            <a:ext cx="2714233" cy="2999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0546">
            <a:off x="4594614" y="8055040"/>
            <a:ext cx="2714233" cy="2999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96567" y="5439918"/>
            <a:ext cx="1036536" cy="1104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8343">
            <a:off x="2147146" y="2631403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8343">
            <a:off x="13700319" y="3178956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00000" flipH="1" flipV="1">
            <a:off x="-3414113" y="-2493048"/>
            <a:ext cx="6082203" cy="59149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87027">
            <a:off x="15523748" y="-2493048"/>
            <a:ext cx="6082203" cy="5914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27800">
            <a:off x="7055782" y="-1043451"/>
            <a:ext cx="3828805" cy="33554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b="2847"/>
          <a:stretch>
            <a:fillRect/>
          </a:stretch>
        </p:blipFill>
        <p:spPr>
          <a:xfrm rot="403387">
            <a:off x="11370477" y="2089231"/>
            <a:ext cx="5680257" cy="780554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973684" y="3801780"/>
            <a:ext cx="648720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843232"/>
                </a:solidFill>
                <a:latin typeface="Fraunces"/>
              </a:rPr>
              <a:t>V</a:t>
            </a:r>
            <a:r>
              <a:rPr lang="en-US" sz="6999" dirty="0" smtClean="0">
                <a:solidFill>
                  <a:srgbClr val="843232"/>
                </a:solidFill>
                <a:latin typeface="Fraunces"/>
              </a:rPr>
              <a:t>. </a:t>
            </a:r>
            <a:r>
              <a:rPr lang="en-US" sz="6999" dirty="0">
                <a:solidFill>
                  <a:srgbClr val="843232"/>
                </a:solidFill>
                <a:latin typeface="Fraunces"/>
              </a:rPr>
              <a:t>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17771" y="5241427"/>
            <a:ext cx="6577002" cy="339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71"/>
              </a:lnSpc>
            </a:pPr>
            <a:r>
              <a:rPr lang="en-US" sz="3599">
                <a:solidFill>
                  <a:srgbClr val="843232"/>
                </a:solidFill>
                <a:latin typeface="Roboto Condensed"/>
              </a:rPr>
              <a:t> - Đọc mở rộng văn bản cùng thể loại: </a:t>
            </a:r>
            <a:r>
              <a:rPr lang="en-US" sz="3599">
                <a:solidFill>
                  <a:srgbClr val="843232"/>
                </a:solidFill>
                <a:latin typeface="Roboto Condensed Bold Italics"/>
              </a:rPr>
              <a:t>Nếu cậu muốn có một người bạn </a:t>
            </a:r>
            <a:r>
              <a:rPr lang="en-US" sz="3599">
                <a:solidFill>
                  <a:srgbClr val="843232"/>
                </a:solidFill>
                <a:latin typeface="Roboto Condensed"/>
              </a:rPr>
              <a:t>(theo phiếu gợi dẫn)</a:t>
            </a:r>
          </a:p>
          <a:p>
            <a:pPr>
              <a:lnSpc>
                <a:spcPts val="5471"/>
              </a:lnSpc>
            </a:pPr>
            <a:r>
              <a:rPr lang="en-US" sz="3599">
                <a:solidFill>
                  <a:srgbClr val="843232"/>
                </a:solidFill>
                <a:latin typeface="Roboto Condensed"/>
              </a:rPr>
              <a:t>- Buổi sau báo cáo sản phẩm</a:t>
            </a:r>
          </a:p>
          <a:p>
            <a:pPr>
              <a:lnSpc>
                <a:spcPts val="5471"/>
              </a:lnSpc>
            </a:pPr>
            <a:endParaRPr lang="en-US" sz="3599">
              <a:solidFill>
                <a:srgbClr val="843232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912586">
            <a:off x="13658653" y="-4088068"/>
            <a:ext cx="7297793" cy="7704005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>
            <a:off x="381000" y="455319"/>
            <a:ext cx="4572000" cy="3657600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+mj-lt"/>
              </a:rPr>
              <a:t>Sự kiện chính, mở đầu, diễn biến, kết thúc</a:t>
            </a:r>
            <a:endParaRPr lang="vi-VN" sz="2800" dirty="0">
              <a:latin typeface="+mj-lt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1066800" y="5546271"/>
            <a:ext cx="5257800" cy="4038600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+mj-lt"/>
              </a:rPr>
              <a:t>Kể lại một câu chuyện, cốt truyện, nhân vật, không gian, thời gia, hoàn cảnh</a:t>
            </a:r>
            <a:endParaRPr lang="vi-VN" sz="2400" dirty="0">
              <a:latin typeface="+mj-lt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6324600" y="4593770"/>
            <a:ext cx="5257800" cy="3733800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+mj-lt"/>
              </a:rPr>
              <a:t>Có hình dáng, hành động, cử chỉ, suy nghĩ</a:t>
            </a:r>
            <a:endParaRPr lang="vi-VN" sz="2800" dirty="0">
              <a:latin typeface="+mj-lt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12192000" y="5965371"/>
            <a:ext cx="5053779" cy="3200400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+mj-lt"/>
              </a:rPr>
              <a:t>Nhân vật là loài vật hoặc nhân vật được nhân cách hóa</a:t>
            </a:r>
            <a:endParaRPr lang="vi-VN" sz="2400" dirty="0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0820400" y="1141118"/>
            <a:ext cx="4953000" cy="3468981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Ngôi thứ nhất hoặc ngôi thứ ba</a:t>
            </a:r>
          </a:p>
        </p:txBody>
      </p:sp>
      <p:sp>
        <p:nvSpPr>
          <p:cNvPr id="15" name="Isosceles Triangle 14"/>
          <p:cNvSpPr/>
          <p:nvPr/>
        </p:nvSpPr>
        <p:spPr>
          <a:xfrm>
            <a:off x="5715000" y="302279"/>
            <a:ext cx="4724400" cy="3272838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+mj-lt"/>
              </a:rPr>
              <a:t>Thuật lại các sự việc trong câu chuyện.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76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20155" y="727386"/>
            <a:ext cx="13685664" cy="868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329638">
            <a:off x="-3452640" y="2195866"/>
            <a:ext cx="7547749" cy="50457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376783" y="233524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1423" y="884513"/>
            <a:ext cx="7945154" cy="5200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77900" y="3945241"/>
            <a:ext cx="5258677" cy="386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*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99"/>
              </a:lnSpc>
            </a:pP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cốt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việc</a:t>
            </a:r>
            <a:endParaRPr lang="en-US" sz="3399" spc="16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24324" y="2208799"/>
            <a:ext cx="6301354" cy="110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91"/>
              </a:lnSpc>
            </a:pPr>
            <a:r>
              <a:rPr lang="en-US" sz="7147" b="1" dirty="0">
                <a:solidFill>
                  <a:srgbClr val="FEFFFE"/>
                </a:solidFill>
                <a:latin typeface="Fraunces"/>
              </a:rPr>
              <a:t>1. KHÁI NIỆM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96339" y="4092933"/>
            <a:ext cx="5258677" cy="321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*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đồng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 Bold"/>
              </a:rPr>
              <a:t>thoại</a:t>
            </a:r>
            <a:r>
              <a:rPr lang="en-US" sz="3399" spc="169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99"/>
              </a:lnSpc>
            </a:pP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trẻ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loài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đồ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000000"/>
                </a:solidFill>
                <a:latin typeface="Roboto Condensed"/>
              </a:rPr>
              <a:t>hoá</a:t>
            </a:r>
            <a:r>
              <a:rPr lang="en-US" sz="3399" spc="169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396" r="50345" b="30620"/>
          <a:stretch>
            <a:fillRect/>
          </a:stretch>
        </p:blipFill>
        <p:spPr>
          <a:xfrm>
            <a:off x="16537296" y="4457025"/>
            <a:ext cx="1144954" cy="1764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82544" y="6597578"/>
            <a:ext cx="12153511" cy="44360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0951" y="78229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b="1" dirty="0">
                <a:solidFill>
                  <a:srgbClr val="226A96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76893" t="686" r="13647" b="26414"/>
          <a:stretch>
            <a:fillRect/>
          </a:stretch>
        </p:blipFill>
        <p:spPr>
          <a:xfrm rot="5394663">
            <a:off x="2700827" y="2653821"/>
            <a:ext cx="1225878" cy="3516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6893" t="686" r="13647" b="26414"/>
          <a:stretch>
            <a:fillRect/>
          </a:stretch>
        </p:blipFill>
        <p:spPr>
          <a:xfrm rot="5394663">
            <a:off x="7309799" y="2653821"/>
            <a:ext cx="1225878" cy="3516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06140" y="4078761"/>
            <a:ext cx="3242092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 dirty="0">
                <a:solidFill>
                  <a:srgbClr val="69210E"/>
                </a:solidFill>
                <a:latin typeface="Roboto Condensed Bold"/>
              </a:rPr>
              <a:t>A. CỐT TRUYỆN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0557" y="4045579"/>
            <a:ext cx="2360136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>
                <a:solidFill>
                  <a:srgbClr val="69210E"/>
                </a:solidFill>
                <a:latin typeface="Roboto Condensed Bold"/>
              </a:rPr>
              <a:t>B. NHÂN VẬT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78364" r="15118" b="26414"/>
          <a:stretch>
            <a:fillRect/>
          </a:stretch>
        </p:blipFill>
        <p:spPr>
          <a:xfrm rot="5394663">
            <a:off x="12685008" y="1803686"/>
            <a:ext cx="1225878" cy="5151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80071" y="4086454"/>
            <a:ext cx="3755549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 dirty="0">
                <a:solidFill>
                  <a:srgbClr val="69210E"/>
                </a:solidFill>
                <a:latin typeface="Roboto Condensed Bold"/>
              </a:rPr>
              <a:t>C. NGƯỜI KỂ CHUYỆN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0685" y="5294564"/>
            <a:ext cx="3654567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gồm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kiện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chính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sắp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xếp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theo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một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trật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tự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nhất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định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: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có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mở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đầu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diễn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biến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kết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thúc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56352" y="5368262"/>
            <a:ext cx="3496356" cy="267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con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đồ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…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miêu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tả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hiện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trong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tác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phẩm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học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5624" y="5294564"/>
            <a:ext cx="5361443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</a:pP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do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nhà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văn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tạo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ra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để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câu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337"/>
              </a:lnSpc>
            </a:pP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+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Ngôi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thứ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nhất</a:t>
            </a:r>
            <a:endParaRPr lang="en-US" sz="3399" spc="169" dirty="0">
              <a:solidFill>
                <a:srgbClr val="223B38"/>
              </a:solidFill>
              <a:latin typeface="Roboto Condensed"/>
            </a:endParaRPr>
          </a:p>
          <a:p>
            <a:pPr algn="just">
              <a:lnSpc>
                <a:spcPts val="5337"/>
              </a:lnSpc>
            </a:pP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+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Ngôi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thứ</a:t>
            </a:r>
            <a:r>
              <a:rPr lang="en-US" sz="3399" spc="16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spc="169" dirty="0" err="1">
                <a:solidFill>
                  <a:srgbClr val="223B38"/>
                </a:solidFill>
                <a:latin typeface="Roboto Condensed"/>
              </a:rPr>
              <a:t>ba</a:t>
            </a:r>
            <a:endParaRPr lang="en-US" sz="3399" spc="169" dirty="0">
              <a:solidFill>
                <a:srgbClr val="223B38"/>
              </a:solidFill>
              <a:latin typeface="Roboto Condensed"/>
            </a:endParaRPr>
          </a:p>
          <a:p>
            <a:pPr algn="just">
              <a:lnSpc>
                <a:spcPts val="5337"/>
              </a:lnSpc>
            </a:pPr>
            <a:endParaRPr lang="en-US" sz="3399" spc="169" dirty="0">
              <a:solidFill>
                <a:srgbClr val="223B38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54464" y="2570060"/>
            <a:ext cx="14320272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b="1" dirty="0">
                <a:solidFill>
                  <a:srgbClr val="69BAAD"/>
                </a:solidFill>
                <a:latin typeface="Fraunces"/>
              </a:rPr>
              <a:t>2. MỘT SỐ YẾU TỐ CỦA TRUYỆN ĐỒNG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05980" y="700659"/>
            <a:ext cx="12153511" cy="44360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0951" y="78229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b="1" dirty="0">
                <a:solidFill>
                  <a:srgbClr val="226A96"/>
                </a:solidFill>
                <a:latin typeface="Fraunces"/>
              </a:rPr>
              <a:t>TRI THỨC ĐỌC HIỂU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79941" r="16695" b="26414"/>
          <a:stretch>
            <a:fillRect/>
          </a:stretch>
        </p:blipFill>
        <p:spPr>
          <a:xfrm rot="5394663">
            <a:off x="8947812" y="-585223"/>
            <a:ext cx="1225878" cy="99847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47489" y="4045579"/>
            <a:ext cx="8104785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99">
                <a:solidFill>
                  <a:srgbClr val="69210E"/>
                </a:solidFill>
                <a:latin typeface="Roboto Condensed Bold"/>
              </a:rPr>
              <a:t>D. LỜI NGƯỜI KỂ CHUYỆN VÀ LỜI NHÂN VẬT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0685" y="5304089"/>
            <a:ext cx="7321509" cy="327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b="1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đảm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nhận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thuật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câu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bao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gồm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cả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thuật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mọi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hoạt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miêu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tả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bối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không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gian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gian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hoạt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ấy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4659" y="5304089"/>
            <a:ext cx="6996385" cy="261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nói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trực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tiếp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(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đối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thoại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độc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thoại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),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trình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bày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tách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riêng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hoặc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xen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lẫn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64" y="2570060"/>
            <a:ext cx="14320272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b="1" dirty="0">
                <a:solidFill>
                  <a:srgbClr val="69BAAD"/>
                </a:solidFill>
                <a:latin typeface="Fraunces"/>
              </a:rPr>
              <a:t>2. MỘT SỐ YẾU TỐ CỦA TRUYỆN ĐỒNG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3426767" y="-3951326"/>
            <a:ext cx="5722650" cy="145044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40300" y="-427596"/>
            <a:ext cx="348729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64962" y="4185041"/>
            <a:ext cx="10007596" cy="5641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0" y="8159075"/>
            <a:ext cx="7677663" cy="502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77663" y="7162037"/>
            <a:ext cx="2714233" cy="29991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3000" y="956344"/>
            <a:ext cx="4819457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Họ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côn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trùng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3000" y="1924733"/>
            <a:ext cx="8240501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Cơ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thể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hình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trụ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đầu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tròn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râu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dài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43000" y="2977666"/>
            <a:ext cx="592121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Sống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ở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đồng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cỏ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bụi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rậm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, 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4395688"/>
            <a:ext cx="770658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Là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con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vật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xuất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hiện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trong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tác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phẩm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nổi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tiếng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của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nhà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văn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Tô</a:t>
            </a:r>
            <a:r>
              <a:rPr lang="en-US" sz="3800" dirty="0">
                <a:solidFill>
                  <a:srgbClr val="1B181A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1B181A"/>
                </a:solidFill>
                <a:latin typeface="Roboto Condensed"/>
              </a:rPr>
              <a:t>Hoài</a:t>
            </a:r>
            <a:endParaRPr lang="en-US" sz="3800" dirty="0">
              <a:solidFill>
                <a:srgbClr val="1B181A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25808" y="5472819"/>
            <a:ext cx="682879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Theo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thông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tin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trên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nhắc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loài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nào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?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Từ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nhan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đề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của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bản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có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dự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đoán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gì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về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việc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mà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loài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vật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này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Roboto Condensed Italics"/>
              </a:rPr>
              <a:t>trải</a:t>
            </a:r>
            <a:r>
              <a:rPr lang="en-US" sz="4400" dirty="0">
                <a:solidFill>
                  <a:srgbClr val="FFFFFF"/>
                </a:solidFill>
                <a:latin typeface="Roboto Condensed Italics"/>
              </a:rPr>
              <a:t> qua?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r="4517"/>
          <a:stretch>
            <a:fillRect/>
          </a:stretch>
        </p:blipFill>
        <p:spPr>
          <a:xfrm>
            <a:off x="2398075" y="2147044"/>
            <a:ext cx="1767182" cy="16513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605440" y="3297875"/>
            <a:ext cx="5205560" cy="49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vi-VN" sz="3000" b="1" spc="150" dirty="0" smtClean="0">
                <a:solidFill>
                  <a:srgbClr val="FAF4E3"/>
                </a:solidFill>
                <a:latin typeface="Fraunces"/>
              </a:rPr>
              <a:t>B. ĐỌC HIỂU VB1</a:t>
            </a:r>
            <a:endParaRPr lang="en-US" sz="3000" b="1" spc="150" dirty="0">
              <a:solidFill>
                <a:srgbClr val="FAF4E3"/>
              </a:solidFill>
              <a:latin typeface="Fraunce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01321" y="4031300"/>
            <a:ext cx="7086163" cy="367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spc="28" dirty="0">
                <a:solidFill>
                  <a:srgbClr val="FAF4E3"/>
                </a:solidFill>
                <a:latin typeface="Fraunces"/>
              </a:rPr>
              <a:t>BÀI HỌC ĐƯỜNG ĐỜI ĐẦU TIÊN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2003</Words>
  <Application>Microsoft Office PowerPoint</Application>
  <PresentationFormat>Custom</PresentationFormat>
  <Paragraphs>190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Fraunces Bold</vt:lpstr>
      <vt:lpstr>Roboto Condensed Italics</vt:lpstr>
      <vt:lpstr>张海山锐谐体</vt:lpstr>
      <vt:lpstr>Nunito</vt:lpstr>
      <vt:lpstr>Comic Sans MS</vt:lpstr>
      <vt:lpstr>Roboto Condensed Bold</vt:lpstr>
      <vt:lpstr>Montserrat</vt:lpstr>
      <vt:lpstr>Calibri Light</vt:lpstr>
      <vt:lpstr>Times New Roman</vt:lpstr>
      <vt:lpstr>Wingdings</vt:lpstr>
      <vt:lpstr>Times Neue Roman</vt:lpstr>
      <vt:lpstr>Roboto Condensed Bold Italics</vt:lpstr>
      <vt:lpstr>Caveat Brush</vt:lpstr>
      <vt:lpstr>Calibri</vt:lpstr>
      <vt:lpstr>Fraunces</vt:lpstr>
      <vt:lpstr>Arial</vt:lpstr>
      <vt:lpstr>Fredoka One</vt:lpstr>
      <vt:lpstr>Roboto Condensed</vt:lpstr>
      <vt:lpstr>Montserrat Light</vt:lpstr>
      <vt:lpstr>Office Theme</vt:lpstr>
      <vt:lpstr>Office 主题</vt:lpstr>
      <vt:lpstr>1_Office Theme</vt:lpstr>
      <vt:lpstr>2_Office Theme</vt:lpstr>
      <vt:lpstr>Question of the Day for Preschool by Slidesgo</vt:lpstr>
      <vt:lpstr>1_Question of the Day for Preschool by Slidesgo</vt:lpstr>
      <vt:lpstr>2_Question of the Day for Preschool by Slidesgo</vt:lpstr>
      <vt:lpstr>3_Question of the Day for Preschool by Slidesgo</vt:lpstr>
      <vt:lpstr>4_Question of the Day for Preschool by Slidesgo</vt:lpstr>
      <vt:lpstr>5_Question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6KN-B1-BÀI HỌC ĐƯỜNG ĐỜI ĐẦU TIÊN</dc:title>
  <dc:creator>Đinh Thanh Vân</dc:creator>
  <cp:lastModifiedBy>Admin</cp:lastModifiedBy>
  <cp:revision>22</cp:revision>
  <dcterms:created xsi:type="dcterms:W3CDTF">2006-08-16T00:00:00Z</dcterms:created>
  <dcterms:modified xsi:type="dcterms:W3CDTF">2023-09-16T11:07:20Z</dcterms:modified>
  <dc:identifier>DAFIj_IQMu4</dc:identifier>
</cp:coreProperties>
</file>