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331" r:id="rId4"/>
    <p:sldId id="257" r:id="rId5"/>
    <p:sldId id="259" r:id="rId6"/>
    <p:sldId id="332" r:id="rId7"/>
    <p:sldId id="258" r:id="rId8"/>
    <p:sldId id="262" r:id="rId9"/>
    <p:sldId id="333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3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7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4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90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90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194806-5D89-B016-9BF1-7C60ED499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DC9FBEC-F8F6-4FEE-4903-3978CFC1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17755DD-17C9-AFAA-86EB-C4D673B1D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21BC-98FF-4B66-B5E0-00F2193DD9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217046"/>
      </p:ext>
    </p:extLst>
  </p:cSld>
  <p:clrMapOvr>
    <a:masterClrMapping/>
  </p:clrMapOvr>
  <p:transition spd="slow">
    <p:checker dir="vert"/>
    <p:sndAc>
      <p:stSnd>
        <p:snd r:embed="rId1" name="arrow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99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1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38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06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37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5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2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31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35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66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98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5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6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4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1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8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1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9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7AB1D-1578-478F-A574-0E6ACF1A925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FE9E1-8893-49EB-B8CB-1302E54CF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85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2A10-0FC3-47A4-BFDA-A34A9A25D5E6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DAB5E-EB62-4A91-84BE-9162FDC0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7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54324"/>
            <a:ext cx="9144000" cy="1655762"/>
          </a:xfrm>
        </p:spPr>
        <p:txBody>
          <a:bodyPr>
            <a:norm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1 và 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6A6</a:t>
            </a:r>
          </a:p>
        </p:txBody>
      </p:sp>
    </p:spTree>
    <p:extLst>
      <p:ext uri="{BB962C8B-B14F-4D97-AF65-F5344CB8AC3E}">
        <p14:creationId xmlns:p14="http://schemas.microsoft.com/office/powerpoint/2010/main" val="240138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3">
            <a:extLst>
              <a:ext uri="{FF2B5EF4-FFF2-40B4-BE49-F238E27FC236}">
                <a16:creationId xmlns:a16="http://schemas.microsoft.com/office/drawing/2014/main" id="{F3E0B525-157A-EF53-CA1A-C9405CA1A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800" y="25400"/>
            <a:ext cx="12395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5" name="Group 5">
            <a:extLst>
              <a:ext uri="{FF2B5EF4-FFF2-40B4-BE49-F238E27FC236}">
                <a16:creationId xmlns:a16="http://schemas.microsoft.com/office/drawing/2014/main" id="{F6EE3FEA-C615-258F-041F-F7FCFBE0AC90}"/>
              </a:ext>
            </a:extLst>
          </p:cNvPr>
          <p:cNvGrpSpPr>
            <a:grpSpLocks/>
          </p:cNvGrpSpPr>
          <p:nvPr/>
        </p:nvGrpSpPr>
        <p:grpSpPr bwMode="auto">
          <a:xfrm>
            <a:off x="1845734" y="2176492"/>
            <a:ext cx="8149167" cy="2641600"/>
            <a:chOff x="1616204" y="140682"/>
            <a:chExt cx="5729632" cy="2438731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5E1F1C0C-6ADA-AF3B-079B-CF1D1B74087C}"/>
                </a:ext>
              </a:extLst>
            </p:cNvPr>
            <p:cNvSpPr/>
            <p:nvPr/>
          </p:nvSpPr>
          <p:spPr>
            <a:xfrm>
              <a:off x="1616204" y="242296"/>
              <a:ext cx="5729632" cy="2337117"/>
            </a:xfrm>
            <a:prstGeom prst="roundRect">
              <a:avLst/>
            </a:prstGeom>
            <a:solidFill>
              <a:srgbClr val="EBFB9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en-US" altLang="en-US" sz="2400" b="1" i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9" name="Rectangle 4">
              <a:extLst>
                <a:ext uri="{FF2B5EF4-FFF2-40B4-BE49-F238E27FC236}">
                  <a16:creationId xmlns:a16="http://schemas.microsoft.com/office/drawing/2014/main" id="{6CC2DBEE-E09D-0CF4-556B-57CD807A3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1525" y="140682"/>
              <a:ext cx="5383142" cy="6155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733" b="1" i="1" dirty="0" err="1">
                  <a:solidFill>
                    <a:srgbClr val="FF3300"/>
                  </a:solidFill>
                </a:rPr>
                <a:t>Hình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vẽ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này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thể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hiện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quy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tắc</a:t>
              </a:r>
              <a:r>
                <a:rPr lang="en-US" altLang="en-US" sz="3733" b="1" i="1" dirty="0">
                  <a:solidFill>
                    <a:srgbClr val="FF3300"/>
                  </a:solidFill>
                </a:rPr>
                <a:t> </a:t>
              </a:r>
              <a:r>
                <a:rPr lang="en-US" altLang="en-US" sz="3733" b="1" i="1" dirty="0" err="1">
                  <a:solidFill>
                    <a:srgbClr val="FF3300"/>
                  </a:solidFill>
                </a:rPr>
                <a:t>gì</a:t>
              </a:r>
              <a:r>
                <a:rPr lang="vi-VN" altLang="en-US" sz="3733" b="1" i="1" dirty="0">
                  <a:solidFill>
                    <a:srgbClr val="FF3300"/>
                  </a:solidFill>
                </a:rPr>
                <a:t>?</a:t>
              </a:r>
              <a:endParaRPr lang="en-US" altLang="en-US" sz="3733" b="1" i="1" dirty="0">
                <a:solidFill>
                  <a:srgbClr val="FF3300"/>
                </a:solidFill>
              </a:endParaRPr>
            </a:p>
          </p:txBody>
        </p:sp>
        <p:grpSp>
          <p:nvGrpSpPr>
            <p:cNvPr id="15370" name="Group 62">
              <a:extLst>
                <a:ext uri="{FF2B5EF4-FFF2-40B4-BE49-F238E27FC236}">
                  <a16:creationId xmlns:a16="http://schemas.microsoft.com/office/drawing/2014/main" id="{2F02B9BA-A908-1A4A-7FD4-3F72775E9F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2729" y="1296207"/>
              <a:ext cx="2648744" cy="1144487"/>
              <a:chOff x="1371600" y="1752600"/>
              <a:chExt cx="6967538" cy="2466975"/>
            </a:xfrm>
          </p:grpSpPr>
          <p:sp>
            <p:nvSpPr>
              <p:cNvPr id="15371" name="AutoShape 14">
                <a:extLst>
                  <a:ext uri="{FF2B5EF4-FFF2-40B4-BE49-F238E27FC236}">
                    <a16:creationId xmlns:a16="http://schemas.microsoft.com/office/drawing/2014/main" id="{F2D027A2-CD34-78F2-D1A2-DAC01AA01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4000" y="1752600"/>
                <a:ext cx="1057275" cy="914400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72" name="Rectangle 15">
                <a:extLst>
                  <a:ext uri="{FF2B5EF4-FFF2-40B4-BE49-F238E27FC236}">
                    <a16:creationId xmlns:a16="http://schemas.microsoft.com/office/drawing/2014/main" id="{E423323D-9AF1-3691-0E38-983EE56D41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0200" y="3124200"/>
                <a:ext cx="914400" cy="9144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73" name="Oval 16">
                <a:extLst>
                  <a:ext uri="{FF2B5EF4-FFF2-40B4-BE49-F238E27FC236}">
                    <a16:creationId xmlns:a16="http://schemas.microsoft.com/office/drawing/2014/main" id="{69829B48-13C8-BC36-C203-D36F90D8B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33750" y="1828800"/>
                <a:ext cx="914400" cy="914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74" name="AutoShape 17">
                <a:extLst>
                  <a:ext uri="{FF2B5EF4-FFF2-40B4-BE49-F238E27FC236}">
                    <a16:creationId xmlns:a16="http://schemas.microsoft.com/office/drawing/2014/main" id="{1E64B179-BBD2-82FC-ED77-99B7D5E6EF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8500" y="3005138"/>
                <a:ext cx="1214438" cy="1214437"/>
              </a:xfrm>
              <a:prstGeom prst="diamond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75" name="Line 18">
                <a:extLst>
                  <a:ext uri="{FF2B5EF4-FFF2-40B4-BE49-F238E27FC236}">
                    <a16:creationId xmlns:a16="http://schemas.microsoft.com/office/drawing/2014/main" id="{2C413684-1609-A572-BA1C-26FABA1FC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1600" y="2895600"/>
                <a:ext cx="1371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5376" name="Line 19">
                <a:extLst>
                  <a:ext uri="{FF2B5EF4-FFF2-40B4-BE49-F238E27FC236}">
                    <a16:creationId xmlns:a16="http://schemas.microsoft.com/office/drawing/2014/main" id="{A707C239-9E4D-171B-278C-71D81DF3FE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90875" y="2895600"/>
                <a:ext cx="1371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5377" name="Oval 20">
                <a:extLst>
                  <a:ext uri="{FF2B5EF4-FFF2-40B4-BE49-F238E27FC236}">
                    <a16:creationId xmlns:a16="http://schemas.microsoft.com/office/drawing/2014/main" id="{12439C39-EE77-A0FB-7A23-C7F4573B7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5125" y="2819400"/>
                <a:ext cx="152400" cy="1524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78" name="Line 21">
                <a:extLst>
                  <a:ext uri="{FF2B5EF4-FFF2-40B4-BE49-F238E27FC236}">
                    <a16:creationId xmlns:a16="http://schemas.microsoft.com/office/drawing/2014/main" id="{4FBA2AD8-2265-AD3D-D825-DDF51C79CD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6400" y="2895600"/>
                <a:ext cx="2667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5379" name="AutoShape 22">
                <a:extLst>
                  <a:ext uri="{FF2B5EF4-FFF2-40B4-BE49-F238E27FC236}">
                    <a16:creationId xmlns:a16="http://schemas.microsoft.com/office/drawing/2014/main" id="{45203B56-BC2B-9D07-CF56-453348BA94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1650" y="1781175"/>
                <a:ext cx="1057275" cy="914400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80" name="Rectangle 24">
                <a:extLst>
                  <a:ext uri="{FF2B5EF4-FFF2-40B4-BE49-F238E27FC236}">
                    <a16:creationId xmlns:a16="http://schemas.microsoft.com/office/drawing/2014/main" id="{D82AEC05-19ED-5854-8C69-7400D21AB9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34038" y="3052763"/>
                <a:ext cx="914400" cy="91440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81" name="Oval 25">
                <a:extLst>
                  <a:ext uri="{FF2B5EF4-FFF2-40B4-BE49-F238E27FC236}">
                    <a16:creationId xmlns:a16="http://schemas.microsoft.com/office/drawing/2014/main" id="{F8A5A68C-2F2E-162F-FC6A-CEDCFE809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4238" y="1809750"/>
                <a:ext cx="914400" cy="914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82" name="AutoShape 26">
                <a:extLst>
                  <a:ext uri="{FF2B5EF4-FFF2-40B4-BE49-F238E27FC236}">
                    <a16:creationId xmlns:a16="http://schemas.microsoft.com/office/drawing/2014/main" id="{E0F8E7E5-2EA0-57CE-47F1-937441DAB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4700" y="2962275"/>
                <a:ext cx="1214438" cy="1214438"/>
              </a:xfrm>
              <a:prstGeom prst="diamond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83" name="Oval 27">
                <a:extLst>
                  <a:ext uri="{FF2B5EF4-FFF2-40B4-BE49-F238E27FC236}">
                    <a16:creationId xmlns:a16="http://schemas.microsoft.com/office/drawing/2014/main" id="{E5CA6BC3-DD9F-4B51-A091-F9C057C5EF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92730" y="2362199"/>
                <a:ext cx="152400" cy="152399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3200"/>
              </a:p>
            </p:txBody>
          </p:sp>
          <p:sp>
            <p:nvSpPr>
              <p:cNvPr id="15384" name="Line 29">
                <a:extLst>
                  <a:ext uri="{FF2B5EF4-FFF2-40B4-BE49-F238E27FC236}">
                    <a16:creationId xmlns:a16="http://schemas.microsoft.com/office/drawing/2014/main" id="{C12D64EB-D455-5D2C-2181-0F6DC357BD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24400" y="2800350"/>
                <a:ext cx="533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15385" name="Line 30">
                <a:extLst>
                  <a:ext uri="{FF2B5EF4-FFF2-40B4-BE49-F238E27FC236}">
                    <a16:creationId xmlns:a16="http://schemas.microsoft.com/office/drawing/2014/main" id="{209A904B-F6E2-4CC6-A513-9535E23985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48213" y="2986088"/>
                <a:ext cx="5334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</p:grpSp>
      <p:sp>
        <p:nvSpPr>
          <p:cNvPr id="15366" name="Oval 27">
            <a:extLst>
              <a:ext uri="{FF2B5EF4-FFF2-40B4-BE49-F238E27FC236}">
                <a16:creationId xmlns:a16="http://schemas.microsoft.com/office/drawing/2014/main" id="{8555752B-4668-288D-1CD6-D41C1CB90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4525" y="4441224"/>
            <a:ext cx="76200" cy="71967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200"/>
          </a:p>
        </p:txBody>
      </p:sp>
      <p:pic>
        <p:nvPicPr>
          <p:cNvPr id="15367" name="Picture 12">
            <a:extLst>
              <a:ext uri="{FF2B5EF4-FFF2-40B4-BE49-F238E27FC236}">
                <a16:creationId xmlns:a16="http://schemas.microsoft.com/office/drawing/2014/main" id="{42CC1CA8-EEA1-EF65-5374-DFB33D0B91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0"/>
          <a:stretch>
            <a:fillRect/>
          </a:stretch>
        </p:blipFill>
        <p:spPr bwMode="auto">
          <a:xfrm>
            <a:off x="9994901" y="425452"/>
            <a:ext cx="1801284" cy="1350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A94518-1B92-2A02-E2B0-8941D4F4C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679" y="438165"/>
            <a:ext cx="9364685" cy="1325563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22262876"/>
      </p:ext>
    </p:extLst>
  </p:cSld>
  <p:clrMapOvr>
    <a:masterClrMapping/>
  </p:clrMapOvr>
  <p:transition spd="slow">
    <p:push dir="u"/>
    <p:sndAc>
      <p:stSnd>
        <p:snd r:embed="rId2" name="arrow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678"/>
            <a:ext cx="12192000" cy="68796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- </a:t>
            </a:r>
            <a:r>
              <a:rPr lang="vi-VN" dirty="0">
                <a:latin typeface="+mj-lt"/>
              </a:rPr>
              <a:t>Quy tắc: </a:t>
            </a:r>
            <a:r>
              <a:rPr lang="vi-VN" b="1" dirty="0">
                <a:latin typeface="+mj-lt"/>
              </a:rPr>
              <a:t>Muốn nhân hai phân số ta lấy tử số nhân với tử số, mẫu số nhân với mẫu số</a:t>
            </a:r>
            <a:r>
              <a:rPr lang="vi-VN" dirty="0">
                <a:latin typeface="+mj-lt"/>
              </a:rPr>
              <a:t>. 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- </a:t>
            </a:r>
            <a:r>
              <a:rPr lang="vi-VN" dirty="0">
                <a:latin typeface="+mj-lt"/>
              </a:rPr>
              <a:t>Lưu ý: Sau khi làm phép nhân hai phân số, nếu thu được phân số chưa tối giản thì ta phải rút gọn thành phân số tối giản.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8414852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5" y="202474"/>
            <a:ext cx="5962857" cy="322652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87" y="202474"/>
            <a:ext cx="5708468" cy="32265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65" y="3866605"/>
            <a:ext cx="5421085" cy="275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43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280" y="116632"/>
            <a:ext cx="8423425" cy="295232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3356992"/>
            <a:ext cx="820891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7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24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8826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18" y="524786"/>
            <a:ext cx="5655450" cy="18657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1691" y="277920"/>
            <a:ext cx="4441371" cy="3010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84" y="3021330"/>
            <a:ext cx="3194141" cy="34329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678" y="3631474"/>
            <a:ext cx="5542733" cy="299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6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2"/>
            <a:ext cx="12192000" cy="68366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7648" y="1988841"/>
            <a:ext cx="6336704" cy="1470025"/>
          </a:xfrm>
        </p:spPr>
        <p:txBody>
          <a:bodyPr>
            <a:normAutofit/>
          </a:bodyPr>
          <a:lstStyle/>
          <a:p>
            <a:r>
              <a:rPr lang="vi-VN" dirty="0"/>
              <a:t>Cảm ơn cô và các bạn đã theo dõi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0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29"/>
            <a:ext cx="12192000" cy="68543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7427" y="1657487"/>
            <a:ext cx="10515600" cy="2852737"/>
          </a:xfrm>
        </p:spPr>
        <p:txBody>
          <a:bodyPr>
            <a:normAutofit/>
          </a:bodyPr>
          <a:lstStyle/>
          <a:p>
            <a:r>
              <a:rPr lang="en-US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CHÂN THÀNH CẢM ƠN</a:t>
            </a:r>
          </a:p>
        </p:txBody>
      </p:sp>
    </p:spTree>
    <p:extLst>
      <p:ext uri="{BB962C8B-B14F-4D97-AF65-F5344CB8AC3E}">
        <p14:creationId xmlns:p14="http://schemas.microsoft.com/office/powerpoint/2010/main" val="19316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155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1_Office Theme</vt:lpstr>
      <vt:lpstr>Phép nhân phân số và  ứng dụng</vt:lpstr>
      <vt:lpstr>I. Phép nhân phân số:</vt:lpstr>
      <vt:lpstr>I. Phép nhân phân số:</vt:lpstr>
      <vt:lpstr>PowerPoint Presentation</vt:lpstr>
      <vt:lpstr>PowerPoint Presentation</vt:lpstr>
      <vt:lpstr>II. Ứng dụng phép nhân phân số:</vt:lpstr>
      <vt:lpstr>PowerPoint Presentation</vt:lpstr>
      <vt:lpstr>Cảm ơn cô và các bạn đã theo dõi</vt:lpstr>
      <vt:lpstr>XIN CHÂN THÀNH CẢM ƠN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Phép nhân phân số và ứng dụng</dc:title>
  <dc:creator>Admin</dc:creator>
  <cp:lastModifiedBy>Admin</cp:lastModifiedBy>
  <cp:revision>17</cp:revision>
  <dcterms:created xsi:type="dcterms:W3CDTF">2023-02-23T13:28:19Z</dcterms:created>
  <dcterms:modified xsi:type="dcterms:W3CDTF">2023-03-14T13:38:51Z</dcterms:modified>
</cp:coreProperties>
</file>