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1"/>
  </p:notesMasterIdLst>
  <p:sldIdLst>
    <p:sldId id="351" r:id="rId2"/>
    <p:sldId id="352" r:id="rId3"/>
    <p:sldId id="360" r:id="rId4"/>
    <p:sldId id="356" r:id="rId5"/>
    <p:sldId id="357" r:id="rId6"/>
    <p:sldId id="358" r:id="rId7"/>
    <p:sldId id="361" r:id="rId8"/>
    <p:sldId id="362" r:id="rId9"/>
    <p:sldId id="308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00CC"/>
    <a:srgbClr val="FF6600"/>
    <a:srgbClr val="FFFF99"/>
    <a:srgbClr val="FF3399"/>
    <a:srgbClr val="00FFCC"/>
    <a:srgbClr val="CC0000"/>
    <a:srgbClr val="CCFF66"/>
    <a:srgbClr val="CCFF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09146190-6BDB-4F04-8077-B0F990C4C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702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7118D-FBB8-408C-975B-275DA13E0C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496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10A5F-C5E5-4B16-AF21-4458129077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47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FD47E-53C9-4ACE-8647-BBEF0723F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04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A4C01-1BA2-4817-A945-7633D64E2D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36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98B59-719A-4753-8CA8-C42871DFDB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04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8B295-4EF7-496D-9856-ECAA0EC6F3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28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05660F-C6A6-459A-8990-A01D7A1A3A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03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E70B9-5E0F-4DB0-A8B3-D41EB81380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648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29B72-EE42-4264-B0EC-14485498F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9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1350" y="6235700"/>
            <a:ext cx="3805238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E7884-F14F-467B-9AC7-7E5F04BD5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80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39763" y="6235700"/>
            <a:ext cx="3803650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4F993-DF9E-43F1-993C-5849571EEE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71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550" y="965200"/>
            <a:ext cx="5937250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6550" y="2638425"/>
            <a:ext cx="59372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525" y="6238875"/>
            <a:ext cx="2065338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725" y="6235700"/>
            <a:ext cx="4557713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713" y="6218238"/>
            <a:ext cx="365125" cy="36512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wrap="square" lIns="18288" tIns="45720" rIns="18288" bIns="45720" numCol="1" anchor="ctr" anchorCtr="0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100">
                <a:solidFill>
                  <a:srgbClr val="FFFFFF"/>
                </a:solidFill>
              </a:defRPr>
            </a:lvl1pPr>
          </a:lstStyle>
          <a:p>
            <a:fld id="{1A20C836-816D-4C9C-91B4-78E7F81C27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1" r:id="rId2"/>
    <p:sldLayoutId id="2147483719" r:id="rId3"/>
    <p:sldLayoutId id="2147483712" r:id="rId4"/>
    <p:sldLayoutId id="2147483713" r:id="rId5"/>
    <p:sldLayoutId id="2147483714" r:id="rId6"/>
    <p:sldLayoutId id="2147483715" r:id="rId7"/>
    <p:sldLayoutId id="2147483720" r:id="rId8"/>
    <p:sldLayoutId id="2147483721" r:id="rId9"/>
    <p:sldLayoutId id="2147483716" r:id="rId10"/>
    <p:sldLayoutId id="2147483717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6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Gill Sans MT" pitchFamily="34" charset="0"/>
        </a:defRPr>
      </a:lvl9pPr>
    </p:titleStyle>
    <p:bodyStyle>
      <a:lvl1pPr marL="2286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 descr="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200400"/>
            <a:ext cx="152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 descr="Cov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828800"/>
            <a:ext cx="1959696" cy="106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 descr="Cov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186897">
            <a:off x="2663787" y="2347008"/>
            <a:ext cx="1605252" cy="155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69042" y="2472388"/>
            <a:ext cx="1986116" cy="107721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HÌNH VUÔNG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4114800" y="1676400"/>
            <a:ext cx="4495800" cy="830997"/>
          </a:xfrm>
          <a:prstGeom prst="rect">
            <a:avLst/>
          </a:prstGeom>
          <a:noFill/>
          <a:ln w="19050">
            <a:solidFill>
              <a:srgbClr val="00FF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b="1" dirty="0" err="1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dirty="0" err="1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sz="2400" b="1" dirty="0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>
                <a:solidFill>
                  <a:srgbClr val="92D050"/>
                </a:solidFill>
                <a:effectLst/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400" b="1" dirty="0">
              <a:solidFill>
                <a:srgbClr val="92D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267200" y="3105090"/>
            <a:ext cx="4648200" cy="461665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90 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2400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3962400" y="3810000"/>
            <a:ext cx="5029200" cy="1785104"/>
          </a:xfrm>
          <a:prstGeom prst="rect">
            <a:avLst/>
          </a:prstGeom>
          <a:noFill/>
          <a:ln w="28575">
            <a:solidFill>
              <a:srgbClr val="CC0000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0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solidFill>
                <a:srgbClr val="CC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62000" y="0"/>
            <a:ext cx="8001000" cy="431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LẠI KIẾN THỨC ĐÃ HỌC</a:t>
            </a: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381000" y="1600200"/>
            <a:ext cx="2411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533400" y="457200"/>
            <a:ext cx="24114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609600" y="838200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just" eaLnBrk="1" hangingPunct="1"/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endParaRPr lang="en-US" alt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7" grpId="0" animBg="1"/>
      <p:bldP spid="28" grpId="0" animBg="1"/>
      <p:bldP spid="3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64" name="AutoShape 17"/>
          <p:cNvCxnSpPr>
            <a:cxnSpLocks noChangeShapeType="1"/>
          </p:cNvCxnSpPr>
          <p:nvPr/>
        </p:nvCxnSpPr>
        <p:spPr bwMode="auto">
          <a:xfrm>
            <a:off x="2819400" y="1447800"/>
            <a:ext cx="4948237" cy="790575"/>
          </a:xfrm>
          <a:prstGeom prst="bentConnector2">
            <a:avLst/>
          </a:prstGeom>
          <a:noFill/>
          <a:ln w="28575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5" name="Text Box 18"/>
          <p:cNvSpPr txBox="1">
            <a:spLocks noChangeArrowheads="1"/>
          </p:cNvSpPr>
          <p:nvPr/>
        </p:nvSpPr>
        <p:spPr bwMode="auto">
          <a:xfrm>
            <a:off x="3352800" y="9906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2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cạnh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kề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bằng</a:t>
            </a:r>
            <a:r>
              <a:rPr lang="en-US" altLang="en-US" sz="24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nhau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cxnSp>
        <p:nvCxnSpPr>
          <p:cNvPr id="23566" name="AutoShape 19"/>
          <p:cNvCxnSpPr>
            <a:cxnSpLocks noChangeShapeType="1"/>
          </p:cNvCxnSpPr>
          <p:nvPr/>
        </p:nvCxnSpPr>
        <p:spPr bwMode="auto">
          <a:xfrm>
            <a:off x="2743200" y="2133600"/>
            <a:ext cx="3962400" cy="457200"/>
          </a:xfrm>
          <a:prstGeom prst="bentConnector3">
            <a:avLst>
              <a:gd name="adj1" fmla="val 91137"/>
            </a:avLst>
          </a:prstGeom>
          <a:noFill/>
          <a:ln w="28575">
            <a:solidFill>
              <a:srgbClr val="C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7" name="Text Box 20"/>
          <p:cNvSpPr txBox="1">
            <a:spLocks noChangeArrowheads="1"/>
          </p:cNvSpPr>
          <p:nvPr/>
        </p:nvSpPr>
        <p:spPr bwMode="auto">
          <a:xfrm>
            <a:off x="2819400" y="1676400"/>
            <a:ext cx="373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2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chéo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vuông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góc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với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nhau</a:t>
            </a:r>
            <a:endParaRPr lang="en-US" altLang="en-US" sz="2400" dirty="0">
              <a:solidFill>
                <a:srgbClr val="80008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3569" name="Text Box 22"/>
          <p:cNvSpPr txBox="1">
            <a:spLocks noChangeArrowheads="1"/>
          </p:cNvSpPr>
          <p:nvPr/>
        </p:nvSpPr>
        <p:spPr bwMode="auto">
          <a:xfrm>
            <a:off x="2819400" y="41910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1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góc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vuông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 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457200" y="2967335"/>
            <a:ext cx="670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1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chéo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là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phân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giác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của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một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góc</a:t>
            </a:r>
            <a:endParaRPr lang="en-US" altLang="en-US" sz="2400" dirty="0">
              <a:solidFill>
                <a:srgbClr val="80008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762000" y="76200"/>
            <a:ext cx="8001000" cy="431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LẠI KIẾN THỨC ĐÃ HỌC</a:t>
            </a: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76200" y="533400"/>
            <a:ext cx="31242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57200" y="4419600"/>
            <a:ext cx="2514600" cy="1371600"/>
            <a:chOff x="3504" y="2016"/>
            <a:chExt cx="1584" cy="720"/>
          </a:xfrm>
          <a:solidFill>
            <a:srgbClr val="FFFF00"/>
          </a:solidFill>
        </p:grpSpPr>
        <p:sp>
          <p:nvSpPr>
            <p:cNvPr id="22" name="AutoShape 14"/>
            <p:cNvSpPr>
              <a:spLocks noChangeArrowheads="1"/>
            </p:cNvSpPr>
            <p:nvPr/>
          </p:nvSpPr>
          <p:spPr bwMode="auto">
            <a:xfrm>
              <a:off x="3504" y="2016"/>
              <a:ext cx="1584" cy="720"/>
            </a:xfrm>
            <a:prstGeom prst="diamond">
              <a:avLst/>
            </a:prstGeom>
            <a:grp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 sz="2400">
                <a:latin typeface="Arial" charset="0"/>
                <a:cs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792" y="2256"/>
              <a:ext cx="912" cy="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Hình thoi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28601" y="1142335"/>
            <a:ext cx="2744936" cy="1268310"/>
            <a:chOff x="2521" y="2752"/>
            <a:chExt cx="995" cy="528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521" y="2752"/>
              <a:ext cx="912" cy="528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2646" y="2819"/>
              <a:ext cx="870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pt-BR" altLang="en-US" sz="2400" b="1" dirty="0">
                  <a:solidFill>
                    <a:schemeClr val="tx2"/>
                  </a:solidFill>
                  <a:latin typeface="Times New Roman" pitchFamily="18" charset="0"/>
                  <a:cs typeface="Arial" charset="0"/>
                </a:rPr>
                <a:t>   </a:t>
              </a:r>
              <a:r>
                <a:rPr lang="pt-BR" altLang="en-US" sz="2400" b="1" dirty="0">
                  <a:solidFill>
                    <a:srgbClr val="9900CC"/>
                  </a:solidFill>
                  <a:latin typeface="Times New Roman" pitchFamily="18" charset="0"/>
                  <a:cs typeface="Arial" charset="0"/>
                </a:rPr>
                <a:t>Hình            chữ  nhật</a:t>
              </a:r>
              <a:endParaRPr lang="en-US" altLang="en-US" sz="2400" b="1" dirty="0">
                <a:solidFill>
                  <a:srgbClr val="9900CC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781800" y="2209800"/>
            <a:ext cx="1676400" cy="1524000"/>
          </a:xfrm>
          <a:prstGeom prst="rect">
            <a:avLst/>
          </a:prstGeom>
          <a:solidFill>
            <a:srgbClr val="CC00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3200" b="1" dirty="0">
              <a:solidFill>
                <a:srgbClr val="00FF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533400" y="3429000"/>
            <a:ext cx="6248400" cy="158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38894" y="2933700"/>
            <a:ext cx="9906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286000" y="4724400"/>
            <a:ext cx="5410200" cy="158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 flipH="1" flipV="1">
            <a:off x="7200900" y="4229100"/>
            <a:ext cx="990600" cy="1588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1905794" y="5867400"/>
            <a:ext cx="913606" cy="794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5400000" flipH="1" flipV="1">
            <a:off x="6933406" y="5029200"/>
            <a:ext cx="2591594" cy="794"/>
          </a:xfrm>
          <a:prstGeom prst="straightConnector1">
            <a:avLst/>
          </a:prstGeom>
          <a:ln w="28575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362200" y="6324600"/>
            <a:ext cx="5868194" cy="158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20"/>
          <p:cNvSpPr txBox="1">
            <a:spLocks noChangeArrowheads="1"/>
          </p:cNvSpPr>
          <p:nvPr/>
        </p:nvSpPr>
        <p:spPr bwMode="auto">
          <a:xfrm>
            <a:off x="3276600" y="5862935"/>
            <a:ext cx="3733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Có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2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đường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chéo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bằng</a:t>
            </a:r>
            <a:r>
              <a:rPr lang="en-US" altLang="en-US" sz="2400" dirty="0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400" dirty="0" err="1">
                <a:solidFill>
                  <a:srgbClr val="800080"/>
                </a:solidFill>
                <a:latin typeface="Times New Roman" pitchFamily="18" charset="0"/>
                <a:cs typeface="Arial" charset="0"/>
              </a:rPr>
              <a:t>nhau</a:t>
            </a:r>
            <a:endParaRPr lang="en-US" altLang="en-US" sz="2400" dirty="0">
              <a:solidFill>
                <a:srgbClr val="80008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87" name="Cloud Callout 86"/>
          <p:cNvSpPr/>
          <p:nvPr/>
        </p:nvSpPr>
        <p:spPr>
          <a:xfrm>
            <a:off x="228600" y="2286000"/>
            <a:ext cx="6629400" cy="2286000"/>
          </a:xfrm>
          <a:prstGeom prst="cloudCallout">
            <a:avLst>
              <a:gd name="adj1" fmla="val -22432"/>
              <a:gd name="adj2" fmla="val 2771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>
              <a:solidFill>
                <a:schemeClr val="tx1"/>
              </a:solidFill>
            </a:endParaRPr>
          </a:p>
          <a:p>
            <a:pPr algn="ctr"/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nhật,vừa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92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/>
      <p:bldP spid="23567" grpId="0"/>
      <p:bldP spid="23569" grpId="0"/>
      <p:bldP spid="92183" grpId="0"/>
      <p:bldP spid="26" grpId="0"/>
      <p:bldP spid="82" grpId="0"/>
      <p:bldP spid="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1C6B68-FFEC-4262-89C4-4EAFC6AD351C}"/>
              </a:ext>
            </a:extLst>
          </p:cNvPr>
          <p:cNvSpPr txBox="1"/>
          <p:nvPr/>
        </p:nvSpPr>
        <p:spPr>
          <a:xfrm>
            <a:off x="0" y="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83/109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D72C46-2A57-4CA0-8787-EB58470852E9}"/>
              </a:ext>
            </a:extLst>
          </p:cNvPr>
          <p:cNvSpPr txBox="1"/>
          <p:nvPr/>
        </p:nvSpPr>
        <p:spPr>
          <a:xfrm>
            <a:off x="7374" y="433595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04E8E-EFD8-445F-8962-6EF8483753F7}"/>
              </a:ext>
            </a:extLst>
          </p:cNvPr>
          <p:cNvSpPr txBox="1"/>
          <p:nvPr/>
        </p:nvSpPr>
        <p:spPr>
          <a:xfrm>
            <a:off x="152400" y="1046340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72BD8D-1F39-4D1C-AB5D-FB6753057331}"/>
              </a:ext>
            </a:extLst>
          </p:cNvPr>
          <p:cNvSpPr txBox="1"/>
          <p:nvPr/>
        </p:nvSpPr>
        <p:spPr>
          <a:xfrm>
            <a:off x="159774" y="2288631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8E979F-649E-422F-B894-692EFEA192CA}"/>
              </a:ext>
            </a:extLst>
          </p:cNvPr>
          <p:cNvSpPr txBox="1"/>
          <p:nvPr/>
        </p:nvSpPr>
        <p:spPr>
          <a:xfrm>
            <a:off x="125361" y="3518628"/>
            <a:ext cx="899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58E8A5-6823-4CF4-8CF3-79D9C019E228}"/>
              </a:ext>
            </a:extLst>
          </p:cNvPr>
          <p:cNvSpPr txBox="1"/>
          <p:nvPr/>
        </p:nvSpPr>
        <p:spPr>
          <a:xfrm>
            <a:off x="125361" y="4193028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1C4CE7-36E7-4DEF-A948-5DBD9536C57E}"/>
              </a:ext>
            </a:extLst>
          </p:cNvPr>
          <p:cNvSpPr txBox="1"/>
          <p:nvPr/>
        </p:nvSpPr>
        <p:spPr>
          <a:xfrm>
            <a:off x="125361" y="5359871"/>
            <a:ext cx="899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3AF553-C406-43F0-A7CD-C4845CA70DAB}"/>
              </a:ext>
            </a:extLst>
          </p:cNvPr>
          <p:cNvSpPr/>
          <p:nvPr/>
        </p:nvSpPr>
        <p:spPr>
          <a:xfrm>
            <a:off x="-231060" y="1046340"/>
            <a:ext cx="838200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F893A65-65B3-4CDF-BECC-217CDB5FAD4B}"/>
              </a:ext>
            </a:extLst>
          </p:cNvPr>
          <p:cNvSpPr/>
          <p:nvPr/>
        </p:nvSpPr>
        <p:spPr>
          <a:xfrm>
            <a:off x="-213848" y="2311389"/>
            <a:ext cx="838200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4C781AF-8781-4C7B-ACA8-6BA11421E899}"/>
              </a:ext>
            </a:extLst>
          </p:cNvPr>
          <p:cNvSpPr/>
          <p:nvPr/>
        </p:nvSpPr>
        <p:spPr>
          <a:xfrm>
            <a:off x="-215082" y="3533944"/>
            <a:ext cx="838200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A136B87-6085-434B-A546-95FB9EF0E4B3}"/>
              </a:ext>
            </a:extLst>
          </p:cNvPr>
          <p:cNvSpPr/>
          <p:nvPr/>
        </p:nvSpPr>
        <p:spPr>
          <a:xfrm>
            <a:off x="-222455" y="4197980"/>
            <a:ext cx="838200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EF276DE-6F68-47C6-A890-121B60F1AF78}"/>
              </a:ext>
            </a:extLst>
          </p:cNvPr>
          <p:cNvSpPr/>
          <p:nvPr/>
        </p:nvSpPr>
        <p:spPr>
          <a:xfrm>
            <a:off x="-229831" y="5397104"/>
            <a:ext cx="838200" cy="584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385037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685800" y="863600"/>
            <a:ext cx="3276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84 SGK/ 109</a:t>
            </a:r>
            <a:endParaRPr lang="en-US" altLang="en-US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09600" y="76200"/>
            <a:ext cx="80010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23- LUYỆN TẬP</a:t>
            </a: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3886200" y="1143000"/>
            <a:ext cx="4800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gì?Vì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962400" y="1676400"/>
            <a:ext cx="4800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AEDF ,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" name="Rectangle 16"/>
          <p:cNvSpPr>
            <a:spLocks noChangeArrowheads="1"/>
          </p:cNvSpPr>
          <p:nvPr/>
        </p:nvSpPr>
        <p:spPr bwMode="auto">
          <a:xfrm>
            <a:off x="4800600" y="2286000"/>
            <a:ext cx="3048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DE // AF ( DE // AB)</a:t>
            </a:r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4800600" y="2743200"/>
            <a:ext cx="3200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DF // AE ( DF // AC)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4648200" y="3276600"/>
            <a:ext cx="3962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/>
              <a:t>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AEDF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304800" y="4267200"/>
            <a:ext cx="8686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 ở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endParaRPr lang="en-US" alt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B46EC8-1241-4FDE-BF99-1F3067D930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77" y="1422253"/>
            <a:ext cx="3689924" cy="237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071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76200" y="571385"/>
            <a:ext cx="3276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84 SGK/ 109</a:t>
            </a:r>
            <a:endParaRPr lang="en-US" altLang="en-US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4038600" y="134526"/>
            <a:ext cx="41148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23- LUYỆN TẬP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51619" y="1003185"/>
            <a:ext cx="8686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 ở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endParaRPr lang="en-US" alt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16"/>
          <p:cNvSpPr>
            <a:spLocks noChangeArrowheads="1"/>
          </p:cNvSpPr>
          <p:nvPr/>
        </p:nvSpPr>
        <p:spPr bwMode="auto">
          <a:xfrm>
            <a:off x="106664" y="2913626"/>
            <a:ext cx="90201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AEDF</a:t>
            </a:r>
          </a:p>
          <a:p>
            <a:pPr marL="342900" indent="-342900"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4).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CC5EB23-96EA-4FC3-983C-14FAFC640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4139385"/>
            <a:ext cx="3689924" cy="2370486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C458379-91A5-4BFB-BA22-D0F893713E0A}"/>
              </a:ext>
            </a:extLst>
          </p:cNvPr>
          <p:cNvCxnSpPr>
            <a:cxnSpLocks/>
          </p:cNvCxnSpPr>
          <p:nvPr/>
        </p:nvCxnSpPr>
        <p:spPr>
          <a:xfrm>
            <a:off x="4945810" y="4564268"/>
            <a:ext cx="291616" cy="14792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Rectangle 16">
            <a:extLst>
              <a:ext uri="{FF2B5EF4-FFF2-40B4-BE49-F238E27FC236}">
                <a16:creationId xmlns:a16="http://schemas.microsoft.com/office/drawing/2014/main" id="{FAD98D60-A8E6-49C8-8D85-368E43D18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345" y="2038103"/>
            <a:ext cx="860076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AD. </a:t>
            </a:r>
          </a:p>
          <a:p>
            <a:pPr marL="342900" indent="-342900" eaLnBrk="1" hangingPunct="1"/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Khi AD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00F73AA-BB1F-4A8C-8BD2-A55D867F9A2E}"/>
              </a:ext>
            </a:extLst>
          </p:cNvPr>
          <p:cNvSpPr txBox="1"/>
          <p:nvPr/>
        </p:nvSpPr>
        <p:spPr>
          <a:xfrm>
            <a:off x="256869" y="1545446"/>
            <a:ext cx="5305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AEDF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610A24B1-06C4-4E98-B180-A66CE98A3346}"/>
              </a:ext>
            </a:extLst>
          </p:cNvPr>
          <p:cNvSpPr/>
          <p:nvPr/>
        </p:nvSpPr>
        <p:spPr>
          <a:xfrm>
            <a:off x="5562601" y="2718615"/>
            <a:ext cx="3809999" cy="208198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Đường</a:t>
            </a:r>
            <a:r>
              <a:rPr lang="en-US" sz="2400" dirty="0"/>
              <a:t> </a:t>
            </a:r>
            <a:r>
              <a:rPr lang="en-US" sz="2400" dirty="0" err="1"/>
              <a:t>chéo</a:t>
            </a:r>
            <a:r>
              <a:rPr lang="en-US" sz="2400" dirty="0"/>
              <a:t> AD </a:t>
            </a:r>
            <a:r>
              <a:rPr lang="en-US" sz="2400" dirty="0" err="1"/>
              <a:t>như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thì</a:t>
            </a:r>
            <a:r>
              <a:rPr lang="en-US" sz="2400" dirty="0"/>
              <a:t> AEDF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thoi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26071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7" grpId="0"/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2297" y="447117"/>
            <a:ext cx="2895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84 SGK/ 109</a:t>
            </a:r>
            <a:endParaRPr lang="en-US" altLang="en-US" sz="24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3581400" y="106094"/>
            <a:ext cx="46482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23- LUYỆN TẬP</a:t>
            </a:r>
          </a:p>
        </p:txBody>
      </p:sp>
      <p:sp>
        <p:nvSpPr>
          <p:cNvPr id="63" name="Rectangle 16"/>
          <p:cNvSpPr>
            <a:spLocks noChangeArrowheads="1"/>
          </p:cNvSpPr>
          <p:nvPr/>
        </p:nvSpPr>
        <p:spPr bwMode="auto">
          <a:xfrm>
            <a:off x="0" y="927133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eaLnBrk="1" hangingPunct="1"/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 ở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BC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2" name="Rectangle 16"/>
          <p:cNvSpPr>
            <a:spLocks noChangeArrowheads="1"/>
          </p:cNvSpPr>
          <p:nvPr/>
        </p:nvSpPr>
        <p:spPr bwMode="auto">
          <a:xfrm>
            <a:off x="3697774" y="2634417"/>
            <a:ext cx="3962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AEDF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alt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EB6828-D87E-41ED-8F65-408BF040E93E}"/>
              </a:ext>
            </a:extLst>
          </p:cNvPr>
          <p:cNvGrpSpPr/>
          <p:nvPr/>
        </p:nvGrpSpPr>
        <p:grpSpPr>
          <a:xfrm>
            <a:off x="206477" y="2188900"/>
            <a:ext cx="2691420" cy="1925900"/>
            <a:chOff x="533400" y="1295400"/>
            <a:chExt cx="4724400" cy="2938462"/>
          </a:xfrm>
        </p:grpSpPr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2133600" y="1295400"/>
              <a:ext cx="685800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4572000" y="3581400"/>
              <a:ext cx="685800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cxnSp>
          <p:nvCxnSpPr>
            <p:cNvPr id="6" name="Straight Connector 5"/>
            <p:cNvCxnSpPr>
              <a:stCxn id="41" idx="0"/>
            </p:cNvCxnSpPr>
            <p:nvPr/>
          </p:nvCxnSpPr>
          <p:spPr>
            <a:xfrm rot="10800000" flipV="1">
              <a:off x="838201" y="1992126"/>
              <a:ext cx="1362585" cy="1741673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38200" y="3733800"/>
              <a:ext cx="37719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286000" y="1905000"/>
              <a:ext cx="2362200" cy="1828800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533400" y="3505200"/>
              <a:ext cx="685800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752600" y="3657600"/>
              <a:ext cx="685800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16" name="Oval 15"/>
            <p:cNvSpPr/>
            <p:nvPr/>
          </p:nvSpPr>
          <p:spPr>
            <a:xfrm flipV="1">
              <a:off x="1905000" y="3733799"/>
              <a:ext cx="45719" cy="45719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endCxn id="16" idx="6"/>
            </p:cNvCxnSpPr>
            <p:nvPr/>
          </p:nvCxnSpPr>
          <p:spPr>
            <a:xfrm rot="5400000">
              <a:off x="1802131" y="2586989"/>
              <a:ext cx="1318258" cy="1021081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219200" y="3200400"/>
              <a:ext cx="685800" cy="533400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16"/>
            <p:cNvSpPr>
              <a:spLocks noChangeArrowheads="1"/>
            </p:cNvSpPr>
            <p:nvPr/>
          </p:nvSpPr>
          <p:spPr bwMode="auto">
            <a:xfrm>
              <a:off x="2971800" y="1905000"/>
              <a:ext cx="685800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990600" y="2667000"/>
              <a:ext cx="685800" cy="576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41" name="Rectangle 40"/>
            <p:cNvSpPr/>
            <p:nvPr/>
          </p:nvSpPr>
          <p:spPr>
            <a:xfrm rot="18469538">
              <a:off x="2175686" y="1950777"/>
              <a:ext cx="219105" cy="21383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5400000">
              <a:off x="1174955" y="2666999"/>
              <a:ext cx="1905000" cy="38100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Rectangle 16"/>
          <p:cNvSpPr>
            <a:spLocks noChangeArrowheads="1"/>
          </p:cNvSpPr>
          <p:nvPr/>
        </p:nvSpPr>
        <p:spPr bwMode="auto">
          <a:xfrm>
            <a:off x="342900" y="45720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AEDF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000338-A156-40BE-A3F3-3FDA0C0FD179}"/>
              </a:ext>
            </a:extLst>
          </p:cNvPr>
          <p:cNvSpPr txBox="1"/>
          <p:nvPr/>
        </p:nvSpPr>
        <p:spPr>
          <a:xfrm>
            <a:off x="3352800" y="1721986"/>
            <a:ext cx="5305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AEDF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9C8BD-A261-41C0-821C-1726D3CEEA94}"/>
              </a:ext>
            </a:extLst>
          </p:cNvPr>
          <p:cNvSpPr txBox="1"/>
          <p:nvPr/>
        </p:nvSpPr>
        <p:spPr>
          <a:xfrm>
            <a:off x="3671277" y="2163269"/>
            <a:ext cx="1364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F26263B-3268-4EAD-BB4D-18B61C57ED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546062"/>
              </p:ext>
            </p:extLst>
          </p:nvPr>
        </p:nvGraphicFramePr>
        <p:xfrm>
          <a:off x="4917127" y="2090902"/>
          <a:ext cx="1213144" cy="515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7960" imgH="215640" progId="Equation.DSMT4">
                  <p:embed/>
                </p:oleObj>
              </mc:Choice>
              <mc:Fallback>
                <p:oleObj name="Equation" r:id="rId2" imgW="5079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917127" y="2090902"/>
                        <a:ext cx="1213144" cy="515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16">
            <a:extLst>
              <a:ext uri="{FF2B5EF4-FFF2-40B4-BE49-F238E27FC236}">
                <a16:creationId xmlns:a16="http://schemas.microsoft.com/office/drawing/2014/main" id="{65B18E44-77F7-4909-95A2-0747A8D0A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318" y="3158101"/>
            <a:ext cx="461720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just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AD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AEDF</a:t>
            </a:r>
          </a:p>
        </p:txBody>
      </p:sp>
      <p:sp>
        <p:nvSpPr>
          <p:cNvPr id="36" name="Rectangle 16">
            <a:extLst>
              <a:ext uri="{FF2B5EF4-FFF2-40B4-BE49-F238E27FC236}">
                <a16:creationId xmlns:a16="http://schemas.microsoft.com/office/drawing/2014/main" id="{A28AB4C0-06C9-490B-866E-F17A4DC89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8727" y="3974739"/>
            <a:ext cx="58630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just"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AEDF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/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A.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0529F29-28C1-44E4-A580-4367D22DA242}"/>
              </a:ext>
            </a:extLst>
          </p:cNvPr>
          <p:cNvGrpSpPr/>
          <p:nvPr/>
        </p:nvGrpSpPr>
        <p:grpSpPr>
          <a:xfrm>
            <a:off x="-70258" y="2044079"/>
            <a:ext cx="3056821" cy="2228044"/>
            <a:chOff x="4855134" y="4762183"/>
            <a:chExt cx="3056821" cy="2228044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42844E7-BD3C-46A0-A2EA-53D1F46AA61A}"/>
                </a:ext>
              </a:extLst>
            </p:cNvPr>
            <p:cNvCxnSpPr>
              <a:stCxn id="62" idx="0"/>
            </p:cNvCxnSpPr>
            <p:nvPr/>
          </p:nvCxnSpPr>
          <p:spPr>
            <a:xfrm rot="10800000" flipV="1">
              <a:off x="5252479" y="5312186"/>
              <a:ext cx="785022" cy="118403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1CB5A5B-F5A6-4DA6-8551-F30A6580E997}"/>
                </a:ext>
              </a:extLst>
            </p:cNvPr>
            <p:cNvCxnSpPr/>
            <p:nvPr/>
          </p:nvCxnSpPr>
          <p:spPr>
            <a:xfrm>
              <a:off x="5252478" y="6496217"/>
              <a:ext cx="2173093" cy="10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FE18AE7-12B1-4EE6-8781-BC14232C01AA}"/>
                </a:ext>
              </a:extLst>
            </p:cNvPr>
            <p:cNvCxnSpPr/>
            <p:nvPr/>
          </p:nvCxnSpPr>
          <p:spPr>
            <a:xfrm>
              <a:off x="6086595" y="5252956"/>
              <a:ext cx="1360927" cy="1243261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16">
              <a:extLst>
                <a:ext uri="{FF2B5EF4-FFF2-40B4-BE49-F238E27FC236}">
                  <a16:creationId xmlns:a16="http://schemas.microsoft.com/office/drawing/2014/main" id="{000E2D10-AB65-4F00-993E-95BA0A4BB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5134" y="6340809"/>
              <a:ext cx="395108" cy="391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1CA47B10-0D66-4A19-B598-B4FADE6E9862}"/>
                </a:ext>
              </a:extLst>
            </p:cNvPr>
            <p:cNvSpPr/>
            <p:nvPr/>
          </p:nvSpPr>
          <p:spPr>
            <a:xfrm flipV="1">
              <a:off x="6148057" y="6496216"/>
              <a:ext cx="26340" cy="31081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4F300258-7150-47C6-A05F-4EF2A5E0B9DE}"/>
                </a:ext>
              </a:extLst>
            </p:cNvPr>
            <p:cNvCxnSpPr/>
            <p:nvPr/>
          </p:nvCxnSpPr>
          <p:spPr>
            <a:xfrm rot="5400000">
              <a:off x="6053233" y="5877397"/>
              <a:ext cx="725236" cy="48291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01BA5DD1-EF34-4D5A-89EE-290AA60AB01E}"/>
                </a:ext>
              </a:extLst>
            </p:cNvPr>
            <p:cNvCxnSpPr/>
            <p:nvPr/>
          </p:nvCxnSpPr>
          <p:spPr>
            <a:xfrm>
              <a:off x="5603685" y="5941137"/>
              <a:ext cx="570711" cy="569827"/>
            </a:xfrm>
            <a:prstGeom prst="line">
              <a:avLst/>
            </a:prstGeom>
            <a:ln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 16">
              <a:extLst>
                <a:ext uri="{FF2B5EF4-FFF2-40B4-BE49-F238E27FC236}">
                  <a16:creationId xmlns:a16="http://schemas.microsoft.com/office/drawing/2014/main" id="{5F8DDFD1-7A55-4999-9D86-2383C3141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3626" y="5327225"/>
              <a:ext cx="395108" cy="391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61" name="Rectangle 16">
              <a:extLst>
                <a:ext uri="{FF2B5EF4-FFF2-40B4-BE49-F238E27FC236}">
                  <a16:creationId xmlns:a16="http://schemas.microsoft.com/office/drawing/2014/main" id="{19FDE739-937E-404C-8F2B-03583E637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280" y="5642782"/>
              <a:ext cx="395108" cy="391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3DA8E00-D030-4C4B-982C-4DD75E12CB67}"/>
                </a:ext>
              </a:extLst>
            </p:cNvPr>
            <p:cNvSpPr/>
            <p:nvPr/>
          </p:nvSpPr>
          <p:spPr>
            <a:xfrm rot="18469538">
              <a:off x="6011680" y="5295163"/>
              <a:ext cx="148953" cy="1231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5B9EE90-7D54-47AF-B7D5-595238EEEE56}"/>
                </a:ext>
              </a:extLst>
            </p:cNvPr>
            <p:cNvCxnSpPr/>
            <p:nvPr/>
          </p:nvCxnSpPr>
          <p:spPr>
            <a:xfrm rot="16200000" flipH="1">
              <a:off x="5508866" y="5830686"/>
              <a:ext cx="1243261" cy="87801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Arc 64">
              <a:extLst>
                <a:ext uri="{FF2B5EF4-FFF2-40B4-BE49-F238E27FC236}">
                  <a16:creationId xmlns:a16="http://schemas.microsoft.com/office/drawing/2014/main" id="{1443377F-CBD8-4631-A5BD-A6C0447A2471}"/>
                </a:ext>
              </a:extLst>
            </p:cNvPr>
            <p:cNvSpPr/>
            <p:nvPr/>
          </p:nvSpPr>
          <p:spPr>
            <a:xfrm rot="9612003">
              <a:off x="5918368" y="5297610"/>
              <a:ext cx="266247" cy="289486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Arc 65">
              <a:extLst>
                <a:ext uri="{FF2B5EF4-FFF2-40B4-BE49-F238E27FC236}">
                  <a16:creationId xmlns:a16="http://schemas.microsoft.com/office/drawing/2014/main" id="{A5D248A3-2390-46D5-8C08-81218FBF6AC0}"/>
                </a:ext>
              </a:extLst>
            </p:cNvPr>
            <p:cNvSpPr/>
            <p:nvPr/>
          </p:nvSpPr>
          <p:spPr>
            <a:xfrm rot="7928444">
              <a:off x="6056539" y="5240280"/>
              <a:ext cx="314168" cy="245329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16">
              <a:extLst>
                <a:ext uri="{FF2B5EF4-FFF2-40B4-BE49-F238E27FC236}">
                  <a16:creationId xmlns:a16="http://schemas.microsoft.com/office/drawing/2014/main" id="{79A047B7-BD12-4A61-BE3E-58FD59FB5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7208" y="4762183"/>
              <a:ext cx="395108" cy="391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8" name="Rectangle 16">
              <a:extLst>
                <a:ext uri="{FF2B5EF4-FFF2-40B4-BE49-F238E27FC236}">
                  <a16:creationId xmlns:a16="http://schemas.microsoft.com/office/drawing/2014/main" id="{5D6A02F7-DB43-4C70-81CA-95E54A16D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6847" y="6315877"/>
              <a:ext cx="395108" cy="391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43" name="Rectangle 16">
              <a:extLst>
                <a:ext uri="{FF2B5EF4-FFF2-40B4-BE49-F238E27FC236}">
                  <a16:creationId xmlns:a16="http://schemas.microsoft.com/office/drawing/2014/main" id="{CD015EF1-5DAB-4366-AC56-FFC1E83C5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3905" y="6598470"/>
              <a:ext cx="395108" cy="391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marL="342900" indent="-342900" algn="just" eaLnBrk="1" hangingPunct="1"/>
              <a:r>
                <a:rPr lang="en-US" altLang="en-US" sz="2200" dirty="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260718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81" grpId="0"/>
      <p:bldP spid="34" grpId="0"/>
      <p:bldP spid="7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>
              <a:ext uri="{FF2B5EF4-FFF2-40B4-BE49-F238E27FC236}">
                <a16:creationId xmlns:a16="http://schemas.microsoft.com/office/drawing/2014/main" id="{9146D39A-B2BF-4838-B554-03CAAD9A9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2642"/>
            <a:ext cx="41148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23- LUYỆN TẬP</a:t>
            </a:r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1BDCFCF6-3B97-4B76-B1B7-EBFC4B878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70" y="171119"/>
            <a:ext cx="3239719" cy="5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85 SGK/ 109</a:t>
            </a:r>
            <a:endParaRPr lang="en-US" altLang="en-US" sz="28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57C16A38-C303-43DC-A318-68E0128C37CF}"/>
              </a:ext>
            </a:extLst>
          </p:cNvPr>
          <p:cNvGrpSpPr/>
          <p:nvPr/>
        </p:nvGrpSpPr>
        <p:grpSpPr>
          <a:xfrm>
            <a:off x="146410" y="819533"/>
            <a:ext cx="4038600" cy="2533267"/>
            <a:chOff x="146410" y="819533"/>
            <a:chExt cx="4038600" cy="2533267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1CD403B-8C09-45BA-9329-96F023DDD67D}"/>
                </a:ext>
              </a:extLst>
            </p:cNvPr>
            <p:cNvCxnSpPr>
              <a:cxnSpLocks/>
            </p:cNvCxnSpPr>
            <p:nvPr/>
          </p:nvCxnSpPr>
          <p:spPr>
            <a:xfrm>
              <a:off x="146410" y="2093580"/>
              <a:ext cx="403860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9364DF4-F919-4AC9-9ADD-3174A60A1A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" y="819533"/>
              <a:ext cx="0" cy="253326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F6F381A5-5718-44E9-A93A-5CB5D8DAB28F}"/>
              </a:ext>
            </a:extLst>
          </p:cNvPr>
          <p:cNvSpPr txBox="1"/>
          <p:nvPr/>
        </p:nvSpPr>
        <p:spPr>
          <a:xfrm>
            <a:off x="47938" y="1125796"/>
            <a:ext cx="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0CCA8F-B1F6-425D-A57D-87775255FEA8}"/>
              </a:ext>
            </a:extLst>
          </p:cNvPr>
          <p:cNvSpPr txBox="1"/>
          <p:nvPr/>
        </p:nvSpPr>
        <p:spPr>
          <a:xfrm>
            <a:off x="62835" y="2084751"/>
            <a:ext cx="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1E99A4-00EE-4E2E-BBA7-24088E36125F}"/>
              </a:ext>
            </a:extLst>
          </p:cNvPr>
          <p:cNvSpPr txBox="1"/>
          <p:nvPr/>
        </p:nvSpPr>
        <p:spPr>
          <a:xfrm>
            <a:off x="968628" y="761994"/>
            <a:ext cx="291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457997-36AA-47F1-A91D-934C8F2D1EA4}"/>
              </a:ext>
            </a:extLst>
          </p:cNvPr>
          <p:cNvSpPr txBox="1"/>
          <p:nvPr/>
        </p:nvSpPr>
        <p:spPr>
          <a:xfrm>
            <a:off x="968628" y="1539516"/>
            <a:ext cx="2815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 = EB ; FC = FD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E2A439-0081-42A8-B31B-2303E88F3B8F}"/>
              </a:ext>
            </a:extLst>
          </p:cNvPr>
          <p:cNvSpPr txBox="1"/>
          <p:nvPr/>
        </p:nvSpPr>
        <p:spPr>
          <a:xfrm>
            <a:off x="938981" y="1160311"/>
            <a:ext cx="2815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2AD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FF1243-B8A2-443D-A38F-9F78BADFF2F3}"/>
              </a:ext>
            </a:extLst>
          </p:cNvPr>
          <p:cNvSpPr txBox="1"/>
          <p:nvPr/>
        </p:nvSpPr>
        <p:spPr>
          <a:xfrm>
            <a:off x="609599" y="2111349"/>
            <a:ext cx="472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ADFE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3CA1F5-FB14-4C25-A646-D396AD202F27}"/>
              </a:ext>
            </a:extLst>
          </p:cNvPr>
          <p:cNvSpPr txBox="1"/>
          <p:nvPr/>
        </p:nvSpPr>
        <p:spPr>
          <a:xfrm>
            <a:off x="609599" y="2640269"/>
            <a:ext cx="472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EMFN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9A7DEA-0A6E-4B46-8737-F1F412911E11}"/>
              </a:ext>
            </a:extLst>
          </p:cNvPr>
          <p:cNvSpPr txBox="1"/>
          <p:nvPr/>
        </p:nvSpPr>
        <p:spPr>
          <a:xfrm>
            <a:off x="756014" y="3152192"/>
            <a:ext cx="1225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719F19-61D1-4026-A21E-736E32E40FB4}"/>
              </a:ext>
            </a:extLst>
          </p:cNvPr>
          <p:cNvSpPr txBox="1"/>
          <p:nvPr/>
        </p:nvSpPr>
        <p:spPr>
          <a:xfrm>
            <a:off x="14366" y="3529919"/>
            <a:ext cx="577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ADFE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5C56662-AEF3-4FF3-8BB6-83B92B40478C}"/>
              </a:ext>
            </a:extLst>
          </p:cNvPr>
          <p:cNvCxnSpPr/>
          <p:nvPr/>
        </p:nvCxnSpPr>
        <p:spPr>
          <a:xfrm>
            <a:off x="7174390" y="1223659"/>
            <a:ext cx="0" cy="16474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61EAD14E-85E2-48FE-8A0C-357E00885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034" y="513249"/>
            <a:ext cx="4038600" cy="304038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3376E8BF-E2F9-4368-A5E0-82474ABCD76F}"/>
              </a:ext>
            </a:extLst>
          </p:cNvPr>
          <p:cNvSpPr txBox="1"/>
          <p:nvPr/>
        </p:nvSpPr>
        <p:spPr>
          <a:xfrm>
            <a:off x="97134" y="3963025"/>
            <a:ext cx="8670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EA = EB = ½ AB 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; FC = FD = ½ CD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C01BA6-E50B-43D8-9BDD-E2A10DFC5527}"/>
              </a:ext>
            </a:extLst>
          </p:cNvPr>
          <p:cNvSpPr txBox="1"/>
          <p:nvPr/>
        </p:nvSpPr>
        <p:spPr>
          <a:xfrm>
            <a:off x="170876" y="4394884"/>
            <a:ext cx="8670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ABCD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C66D58B-926D-4C9E-9C69-2C3FD4B95112}"/>
              </a:ext>
            </a:extLst>
          </p:cNvPr>
          <p:cNvSpPr txBox="1"/>
          <p:nvPr/>
        </p:nvSpPr>
        <p:spPr>
          <a:xfrm>
            <a:off x="118503" y="5355048"/>
            <a:ext cx="890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ra: AE = DF ; AE//DF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ADFE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3EBBB9F-9C4B-48C4-A8AD-A4DC67E318EC}"/>
              </a:ext>
            </a:extLst>
          </p:cNvPr>
          <p:cNvSpPr txBox="1"/>
          <p:nvPr/>
        </p:nvSpPr>
        <p:spPr>
          <a:xfrm>
            <a:off x="148868" y="4899774"/>
            <a:ext cx="2931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CD ; AB // CD ; </a:t>
            </a:r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9079E37D-A901-4CE0-B066-10317F6F6B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093643"/>
              </p:ext>
            </p:extLst>
          </p:nvPr>
        </p:nvGraphicFramePr>
        <p:xfrm>
          <a:off x="2971794" y="4852675"/>
          <a:ext cx="1225189" cy="46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7960" imgH="215640" progId="Equation.DSMT4">
                  <p:embed/>
                </p:oleObj>
              </mc:Choice>
              <mc:Fallback>
                <p:oleObj name="Equation" r:id="rId3" imgW="50796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794" y="4852675"/>
                        <a:ext cx="1225189" cy="463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7E53F548-A255-442A-A7B1-430519156B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960875"/>
              </p:ext>
            </p:extLst>
          </p:nvPr>
        </p:nvGraphicFramePr>
        <p:xfrm>
          <a:off x="3959405" y="5327099"/>
          <a:ext cx="1225189" cy="46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07960" imgH="215640" progId="Equation.DSMT4">
                  <p:embed/>
                </p:oleObj>
              </mc:Choice>
              <mc:Fallback>
                <p:oleObj name="Equation" r:id="rId5" imgW="507960" imgH="21564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9079E37D-A901-4CE0-B066-10317F6F6B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9405" y="5327099"/>
                        <a:ext cx="1225189" cy="463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452F7AEC-1598-4145-9720-ED8CA3E7C7A0}"/>
              </a:ext>
            </a:extLst>
          </p:cNvPr>
          <p:cNvSpPr txBox="1"/>
          <p:nvPr/>
        </p:nvSpPr>
        <p:spPr>
          <a:xfrm>
            <a:off x="141909" y="5814607"/>
            <a:ext cx="842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= 2AD (GT) 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½ AB =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FAAE0E7-F0D7-4075-83A5-BE8FB8D0110A}"/>
              </a:ext>
            </a:extLst>
          </p:cNvPr>
          <p:cNvSpPr txBox="1"/>
          <p:nvPr/>
        </p:nvSpPr>
        <p:spPr>
          <a:xfrm>
            <a:off x="97134" y="6300347"/>
            <a:ext cx="842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ADFE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701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/>
      <p:bldP spid="31" grpId="0"/>
      <p:bldP spid="32" grpId="0"/>
      <p:bldP spid="35" grpId="0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>
            <a:extLst>
              <a:ext uri="{FF2B5EF4-FFF2-40B4-BE49-F238E27FC236}">
                <a16:creationId xmlns:a16="http://schemas.microsoft.com/office/drawing/2014/main" id="{9C4531A1-3AB5-40A0-BE30-B14F9BD17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2642"/>
            <a:ext cx="41148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23- LUYỆN TẬP</a:t>
            </a:r>
          </a:p>
        </p:txBody>
      </p:sp>
      <p:sp>
        <p:nvSpPr>
          <p:cNvPr id="3" name="Rectangle 16">
            <a:extLst>
              <a:ext uri="{FF2B5EF4-FFF2-40B4-BE49-F238E27FC236}">
                <a16:creationId xmlns:a16="http://schemas.microsoft.com/office/drawing/2014/main" id="{DA8792CE-2E80-48C1-BD34-7002773C0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35" y="269123"/>
            <a:ext cx="3239719" cy="59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85 SGK/ 109</a:t>
            </a:r>
            <a:endParaRPr lang="en-US" altLang="en-US" sz="2800" b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4860EA-B0C2-4270-A21E-D017B3AED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7104" y="564561"/>
            <a:ext cx="3998958" cy="304038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540E23-C335-426A-BA12-8992312ACDBE}"/>
              </a:ext>
            </a:extLst>
          </p:cNvPr>
          <p:cNvCxnSpPr/>
          <p:nvPr/>
        </p:nvCxnSpPr>
        <p:spPr>
          <a:xfrm>
            <a:off x="7133094" y="1223659"/>
            <a:ext cx="0" cy="16474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518DC3F-F2F5-4375-9261-EE34D95E649A}"/>
              </a:ext>
            </a:extLst>
          </p:cNvPr>
          <p:cNvSpPr txBox="1"/>
          <p:nvPr/>
        </p:nvSpPr>
        <p:spPr>
          <a:xfrm>
            <a:off x="46169" y="3464238"/>
            <a:ext cx="7984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EMFN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540123-3609-4B17-A8B1-32DEDDCD563C}"/>
              </a:ext>
            </a:extLst>
          </p:cNvPr>
          <p:cNvSpPr txBox="1"/>
          <p:nvPr/>
        </p:nvSpPr>
        <p:spPr>
          <a:xfrm>
            <a:off x="609599" y="2111349"/>
            <a:ext cx="472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ADFE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0F665AC-8E6A-4C54-A985-AA303E7A52A3}"/>
              </a:ext>
            </a:extLst>
          </p:cNvPr>
          <p:cNvGrpSpPr/>
          <p:nvPr/>
        </p:nvGrpSpPr>
        <p:grpSpPr>
          <a:xfrm>
            <a:off x="146410" y="819533"/>
            <a:ext cx="4038600" cy="2533267"/>
            <a:chOff x="146410" y="819533"/>
            <a:chExt cx="4038600" cy="25332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7031952-58BA-4361-9392-84A526717609}"/>
                </a:ext>
              </a:extLst>
            </p:cNvPr>
            <p:cNvCxnSpPr>
              <a:cxnSpLocks/>
            </p:cNvCxnSpPr>
            <p:nvPr/>
          </p:nvCxnSpPr>
          <p:spPr>
            <a:xfrm>
              <a:off x="146410" y="2093580"/>
              <a:ext cx="403860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9AB0370-DBFC-4FFE-8CEC-56B5D1186D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600" y="819533"/>
              <a:ext cx="0" cy="2533267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DE82D29-DDF2-4123-9DD1-F329A9E1E60D}"/>
              </a:ext>
            </a:extLst>
          </p:cNvPr>
          <p:cNvSpPr txBox="1"/>
          <p:nvPr/>
        </p:nvSpPr>
        <p:spPr>
          <a:xfrm>
            <a:off x="47938" y="1125796"/>
            <a:ext cx="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61993-1346-4960-B992-471D213AA675}"/>
              </a:ext>
            </a:extLst>
          </p:cNvPr>
          <p:cNvSpPr txBox="1"/>
          <p:nvPr/>
        </p:nvSpPr>
        <p:spPr>
          <a:xfrm>
            <a:off x="62835" y="2084751"/>
            <a:ext cx="759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F58037-8BE0-44F1-B665-C3CF642F76F8}"/>
              </a:ext>
            </a:extLst>
          </p:cNvPr>
          <p:cNvSpPr txBox="1"/>
          <p:nvPr/>
        </p:nvSpPr>
        <p:spPr>
          <a:xfrm>
            <a:off x="968628" y="761994"/>
            <a:ext cx="291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EA1579-6B55-4FE7-BE1C-608E41C8BC05}"/>
              </a:ext>
            </a:extLst>
          </p:cNvPr>
          <p:cNvSpPr txBox="1"/>
          <p:nvPr/>
        </p:nvSpPr>
        <p:spPr>
          <a:xfrm>
            <a:off x="968628" y="1539516"/>
            <a:ext cx="2815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 = EB ; FC = FD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C2E2C6-1B6F-4163-BF46-29AFF3C488BF}"/>
              </a:ext>
            </a:extLst>
          </p:cNvPr>
          <p:cNvSpPr txBox="1"/>
          <p:nvPr/>
        </p:nvSpPr>
        <p:spPr>
          <a:xfrm>
            <a:off x="938981" y="1160311"/>
            <a:ext cx="2815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 = 2AD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CA080C-1572-4CA8-9093-5AFA97ADFE54}"/>
              </a:ext>
            </a:extLst>
          </p:cNvPr>
          <p:cNvSpPr txBox="1"/>
          <p:nvPr/>
        </p:nvSpPr>
        <p:spPr>
          <a:xfrm>
            <a:off x="609599" y="2640269"/>
            <a:ext cx="4724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EMFN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C58756-A1B1-4E46-9C38-12B96113A7E8}"/>
              </a:ext>
            </a:extLst>
          </p:cNvPr>
          <p:cNvSpPr txBox="1"/>
          <p:nvPr/>
        </p:nvSpPr>
        <p:spPr>
          <a:xfrm>
            <a:off x="0" y="4025015"/>
            <a:ext cx="7340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EB//DF (AB//CD)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EB = DF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½ AB)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130930-D31A-485A-A559-21AC41393DA0}"/>
              </a:ext>
            </a:extLst>
          </p:cNvPr>
          <p:cNvSpPr txBox="1"/>
          <p:nvPr/>
        </p:nvSpPr>
        <p:spPr>
          <a:xfrm>
            <a:off x="75272" y="5448319"/>
            <a:ext cx="8897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EMFN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90306B-A91E-487D-BE74-6041A241D1FE}"/>
              </a:ext>
            </a:extLst>
          </p:cNvPr>
          <p:cNvSpPr txBox="1"/>
          <p:nvPr/>
        </p:nvSpPr>
        <p:spPr>
          <a:xfrm>
            <a:off x="99853" y="4993343"/>
            <a:ext cx="1445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E4C48A91-D018-4585-BAF7-80A2976ACE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827800"/>
              </p:ext>
            </p:extLst>
          </p:nvPr>
        </p:nvGraphicFramePr>
        <p:xfrm>
          <a:off x="227468" y="4570250"/>
          <a:ext cx="1370889" cy="391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80" imgH="177480" progId="Equation.DSMT4">
                  <p:embed/>
                </p:oleObj>
              </mc:Choice>
              <mc:Fallback>
                <p:oleObj name="Equation" r:id="rId3" imgW="622080" imgH="17748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28DAB9D5-C64E-48FE-8256-738F0AAC53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468" y="4570250"/>
                        <a:ext cx="1370889" cy="3910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A69BCF44-C81E-4193-94FC-4355FEC001C8}"/>
              </a:ext>
            </a:extLst>
          </p:cNvPr>
          <p:cNvSpPr txBox="1"/>
          <p:nvPr/>
        </p:nvSpPr>
        <p:spPr>
          <a:xfrm>
            <a:off x="1603773" y="4506045"/>
            <a:ext cx="2378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61F7D5D3-68EF-4824-9188-777DC949E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272181"/>
              </p:ext>
            </p:extLst>
          </p:nvPr>
        </p:nvGraphicFramePr>
        <p:xfrm>
          <a:off x="3862388" y="4578350"/>
          <a:ext cx="30067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11280" imgH="203040" progId="Equation.DSMT4">
                  <p:embed/>
                </p:oleObj>
              </mc:Choice>
              <mc:Fallback>
                <p:oleObj name="Equation" r:id="rId5" imgW="1511280" imgH="20304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E4C48A91-D018-4585-BAF7-80A2976ACE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62388" y="4578350"/>
                        <a:ext cx="30067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98C8FFC9-7319-4427-8110-15E014F706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389384"/>
              </p:ext>
            </p:extLst>
          </p:nvPr>
        </p:nvGraphicFramePr>
        <p:xfrm>
          <a:off x="1487488" y="5051425"/>
          <a:ext cx="30067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511280" imgH="203040" progId="Equation.DSMT4">
                  <p:embed/>
                </p:oleObj>
              </mc:Choice>
              <mc:Fallback>
                <p:oleObj name="Equation" r:id="rId7" imgW="1511280" imgH="20304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61F7D5D3-68EF-4824-9188-777DC949E6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7488" y="5051425"/>
                        <a:ext cx="3006725" cy="40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091B35C0-F7A7-4DDF-AC6B-269AA2EE39A5}"/>
              </a:ext>
            </a:extLst>
          </p:cNvPr>
          <p:cNvSpPr txBox="1"/>
          <p:nvPr/>
        </p:nvSpPr>
        <p:spPr>
          <a:xfrm>
            <a:off x="0" y="5936111"/>
            <a:ext cx="595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9BCD22D2-078F-4B47-9F81-52EFB87894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212954"/>
              </p:ext>
            </p:extLst>
          </p:nvPr>
        </p:nvGraphicFramePr>
        <p:xfrm>
          <a:off x="543580" y="5966126"/>
          <a:ext cx="2779713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6800" imgH="203040" progId="Equation.DSMT4">
                  <p:embed/>
                </p:oleObj>
              </mc:Choice>
              <mc:Fallback>
                <p:oleObj name="Equation" r:id="rId9" imgW="1396800" imgH="20304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98C8FFC9-7319-4427-8110-15E014F706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580" y="5966126"/>
                        <a:ext cx="2779713" cy="40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4831882C-AEB5-41B4-8AFB-7B45A8ED0FC4}"/>
              </a:ext>
            </a:extLst>
          </p:cNvPr>
          <p:cNvSpPr txBox="1"/>
          <p:nvPr/>
        </p:nvSpPr>
        <p:spPr>
          <a:xfrm>
            <a:off x="3323293" y="5922262"/>
            <a:ext cx="58207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E0617F-A896-464C-823B-D66066E9B7F2}"/>
              </a:ext>
            </a:extLst>
          </p:cNvPr>
          <p:cNvSpPr txBox="1"/>
          <p:nvPr/>
        </p:nvSpPr>
        <p:spPr>
          <a:xfrm>
            <a:off x="46169" y="6462569"/>
            <a:ext cx="892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EFMN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9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  <p:bldP spid="27" grpId="0"/>
      <p:bldP spid="30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395288" y="1295400"/>
            <a:ext cx="8497887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-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Xem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lại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các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đã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giải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Tiết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sau</a:t>
            </a:r>
            <a:r>
              <a:rPr lang="vi-VN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tập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chương</a:t>
            </a:r>
            <a:r>
              <a:rPr lang="en-US" altLang="en-US" sz="2800" b="1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I 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chuẩn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bị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cho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tiết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tập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chương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xem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lại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các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định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nghĩa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tính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chất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,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dấu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hiệu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nhận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biết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các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tứ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giác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đã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2800" dirty="0" err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học</a:t>
            </a:r>
            <a:r>
              <a:rPr lang="en-US" altLang="en-US" sz="2800" dirty="0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)</a:t>
            </a:r>
          </a:p>
        </p:txBody>
      </p:sp>
      <p:sp>
        <p:nvSpPr>
          <p:cNvPr id="95236" name="WordArt 4"/>
          <p:cNvSpPr>
            <a:spLocks noChangeArrowheads="1" noChangeShapeType="1" noTextEdit="1"/>
          </p:cNvSpPr>
          <p:nvPr/>
        </p:nvSpPr>
        <p:spPr bwMode="auto">
          <a:xfrm>
            <a:off x="1979613" y="771525"/>
            <a:ext cx="5184775" cy="600075"/>
          </a:xfrm>
          <a:prstGeom prst="rect">
            <a:avLst/>
          </a:prstGeom>
          <a:solidFill>
            <a:srgbClr val="CCFFCC"/>
          </a:solidFill>
          <a:ln>
            <a:solidFill>
              <a:srgbClr val="C00000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+mn-lt"/>
                <a:ea typeface="+mn-lt"/>
                <a:cs typeface="+mn-lt"/>
              </a:rPr>
              <a:t>HƯỚNG DẪN Ở NHÀ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1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</p:bldLst>
  </p:timing>
</p:sld>
</file>

<file path=ppt/theme/theme1.xml><?xml version="1.0" encoding="utf-8"?>
<a:theme xmlns:a="http://schemas.openxmlformats.org/drawingml/2006/main" name="Bưu kiện">
  <a:themeElements>
    <a:clrScheme name="Bưu kiện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ưu kiện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ưu kiện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ưu kiện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ppt/theme/themeOverride2.xml><?xml version="1.0" encoding="utf-8"?>
<a:themeOverride xmlns:a="http://schemas.openxmlformats.org/drawingml/2006/main">
  <a:clrScheme name="Bưu kiện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TM10001115[[fn=Bưu kiện]]</Template>
  <TotalTime>3939</TotalTime>
  <Words>857</Words>
  <Application>Microsoft Office PowerPoint</Application>
  <PresentationFormat>On-screen Show (4:3)</PresentationFormat>
  <Paragraphs>113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Tahoma</vt:lpstr>
      <vt:lpstr>Times New Roman</vt:lpstr>
      <vt:lpstr>Bưu kiện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0905861212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 Hương</dc:creator>
  <cp:lastModifiedBy>Admin</cp:lastModifiedBy>
  <cp:revision>444</cp:revision>
  <dcterms:created xsi:type="dcterms:W3CDTF">2009-10-11T16:15:31Z</dcterms:created>
  <dcterms:modified xsi:type="dcterms:W3CDTF">2022-11-22T13:26:59Z</dcterms:modified>
</cp:coreProperties>
</file>