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8" r:id="rId9"/>
    <p:sldId id="270" r:id="rId10"/>
    <p:sldId id="271" r:id="rId11"/>
    <p:sldId id="272" r:id="rId12"/>
    <p:sldId id="274" r:id="rId13"/>
    <p:sldId id="275" r:id="rId14"/>
    <p:sldId id="276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5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5B44-F03D-459B-BC99-9AA1C76FAE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AAA09-FDBC-4868-896B-4578F87F5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60198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27713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871" y="1227285"/>
            <a:ext cx="5240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22629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35578"/>
            <a:ext cx="7025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0555" y="1859017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0555" y="3705676"/>
            <a:ext cx="5579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6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2" y="517579"/>
            <a:ext cx="725641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 : CÁCH TẠO BỨC TRANH TỪ MẢNG MÀU YÊU THÍCH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807" y="1735835"/>
            <a:ext cx="729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3562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77260"/>
              </p:ext>
            </p:extLst>
          </p:nvPr>
        </p:nvGraphicFramePr>
        <p:xfrm>
          <a:off x="990600" y="2800989"/>
          <a:ext cx="6857999" cy="347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̉nh Bitmap" r:id="rId3" imgW="4412362" imgH="2880610" progId="Paint.Picture">
                  <p:embed/>
                </p:oleObj>
              </mc:Choice>
              <mc:Fallback>
                <p:oleObj name="Ảnh Bitmap" r:id="rId3" imgW="4412362" imgH="28806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00989"/>
                        <a:ext cx="6857999" cy="3472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9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291610" y="1170095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>
            <a:off x="4860824" y="990600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ardrop 4"/>
          <p:cNvSpPr/>
          <p:nvPr/>
        </p:nvSpPr>
        <p:spPr>
          <a:xfrm>
            <a:off x="2362200" y="3980329"/>
            <a:ext cx="2874309" cy="28776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03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097" y="550244"/>
            <a:ext cx="4572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TẠO BỨC TRANH TỪ MẢNG MÀU VẼ THEO NHẠC </a:t>
            </a: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7828" y="1572441"/>
            <a:ext cx="2370909" cy="2495006"/>
            <a:chOff x="1097279" y="3531264"/>
            <a:chExt cx="3161212" cy="2495006"/>
          </a:xfrm>
        </p:grpSpPr>
        <p:sp>
          <p:nvSpPr>
            <p:cNvPr id="4" name="Frame 3"/>
            <p:cNvSpPr/>
            <p:nvPr/>
          </p:nvSpPr>
          <p:spPr>
            <a:xfrm>
              <a:off x="1097279" y="3531264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397726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pc="7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pc="7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pc="3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53643" y="1442010"/>
            <a:ext cx="2370909" cy="2495006"/>
            <a:chOff x="5000897" y="1723457"/>
            <a:chExt cx="3161212" cy="2495006"/>
          </a:xfrm>
        </p:grpSpPr>
        <p:sp>
          <p:nvSpPr>
            <p:cNvPr id="7" name="Frame 6"/>
            <p:cNvSpPr/>
            <p:nvPr/>
          </p:nvSpPr>
          <p:spPr>
            <a:xfrm>
              <a:off x="5000897" y="1723457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7544" y="2385566"/>
              <a:ext cx="2407920" cy="981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pc="195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pc="195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3403" y="4233576"/>
            <a:ext cx="2370909" cy="2495006"/>
            <a:chOff x="1084217" y="3670663"/>
            <a:chExt cx="3161212" cy="2495006"/>
          </a:xfrm>
        </p:grpSpPr>
        <p:sp>
          <p:nvSpPr>
            <p:cNvPr id="11" name="Frame 10"/>
            <p:cNvSpPr/>
            <p:nvPr/>
          </p:nvSpPr>
          <p:spPr>
            <a:xfrm>
              <a:off x="1084217" y="3670663"/>
              <a:ext cx="3161212" cy="249500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97725" y="4157625"/>
              <a:ext cx="2560320" cy="1574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pc="38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pc="38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pc="47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0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9"/>
            <a:ext cx="45720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61048"/>
            <a:ext cx="4572000" cy="32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4573"/>
            <a:ext cx="45720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4573"/>
            <a:ext cx="4572000" cy="351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1314450"/>
            <a:ext cx="65341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 eaLnBrk="1" hangingPunct="1"/>
            <a:r>
              <a:rPr lang="en-US" sz="8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 eaLnBrk="1" hangingPunct="1"/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57200"/>
            <a:ext cx="2701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21422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0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8925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38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1: Tranh vẽ theo giai điệu âm nhạc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0" y="3505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 2: Tranh tĩnh vật màu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50" y="4256088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3: Tranh in hoa lá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38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latin typeface="Times New Roman" pitchFamily="18" charset="0"/>
                <a:cs typeface="Times New Roman" pitchFamily="18" charset="0"/>
              </a:rPr>
              <a:t>Bài 4: Thiệp chúc mừng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00669"/>
      </p:ext>
    </p:extLst>
  </p:cSld>
  <p:clrMapOvr>
    <a:masterClrMapping/>
  </p:clrMapOvr>
  <p:transition spd="slow" advTm="1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Âm Nhạc Trang Trí Hình ảnh PNG | Vector và các tập tin PSD | Tải về miễn  phí trên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90800" y="1600200"/>
            <a:ext cx="5181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VẼ THEO GIAI ĐIỆU </a:t>
            </a:r>
          </a:p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  <a:p>
            <a:pPr algn="ctr" eaLnBrk="1" hangingPunct="1"/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981075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7260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5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304800" y="1066800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6693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757" y="431074"/>
            <a:ext cx="575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 VẼ TRANH THEO GIAI ĐIỆU ÂM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2210" y="2220686"/>
            <a:ext cx="59076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665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 : TRẢI NGHIỆM VẼ TRANH THEO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73306" y="20609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127341"/>
              </p:ext>
            </p:extLst>
          </p:nvPr>
        </p:nvGraphicFramePr>
        <p:xfrm>
          <a:off x="1525076" y="1935172"/>
          <a:ext cx="6628324" cy="377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̉nh Bitmap" r:id="rId3" imgW="4298052" imgH="2887619" progId="Paint.Picture">
                  <p:embed/>
                </p:oleObj>
              </mc:Choice>
              <mc:Fallback>
                <p:oleObj name="Ảnh Bitmap" r:id="rId3" imgW="4298052" imgH="288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076" y="1935172"/>
                        <a:ext cx="6628324" cy="37798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8871" y="1227287"/>
            <a:ext cx="748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290" y="5629962"/>
            <a:ext cx="734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HS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09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477</Words>
  <Application>Microsoft Office PowerPoint</Application>
  <PresentationFormat>On-screen Show (4:3)</PresentationFormat>
  <Paragraphs>45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VNI-Commerce</vt:lpstr>
      <vt:lpstr>Wingdings</vt:lpstr>
      <vt:lpstr>Office Theme</vt:lpstr>
      <vt:lpstr>Ảnh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Hp</cp:lastModifiedBy>
  <cp:revision>11</cp:revision>
  <dcterms:created xsi:type="dcterms:W3CDTF">2021-08-20T12:57:24Z</dcterms:created>
  <dcterms:modified xsi:type="dcterms:W3CDTF">2023-09-05T14:45:21Z</dcterms:modified>
</cp:coreProperties>
</file>